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9" r:id="rId5"/>
    <p:sldId id="271" r:id="rId6"/>
    <p:sldId id="259" r:id="rId7"/>
    <p:sldId id="260" r:id="rId8"/>
    <p:sldId id="264" r:id="rId9"/>
    <p:sldId id="270" r:id="rId10"/>
    <p:sldId id="261" r:id="rId11"/>
    <p:sldId id="265" r:id="rId12"/>
    <p:sldId id="266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3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53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9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8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5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3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C2C92-08B1-4E49-AF19-AE4871C71F82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24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k-FnngDy0k" TargetMode="External"/><Relationship Id="rId2" Type="http://schemas.openxmlformats.org/officeDocument/2006/relationships/hyperlink" Target="https://www.microsoft.com/en-us/download/details.aspx?id=5684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RSG2CMX4GY" TargetMode="External"/><Relationship Id="rId4" Type="http://schemas.openxmlformats.org/officeDocument/2006/relationships/hyperlink" Target="https://www.youtube.com/watch?v=REBdy2SBXH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sql-exercises/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CSC371-Database Systems I (Lab)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  <a:p>
            <a:pPr lvl="1"/>
            <a:r>
              <a:rPr lang="en-US" dirty="0"/>
              <a:t>CREATE DATABASE </a:t>
            </a:r>
            <a:r>
              <a:rPr lang="en-US" i="1" dirty="0" err="1"/>
              <a:t>databasename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Create database test</a:t>
            </a:r>
          </a:p>
        </p:txBody>
      </p:sp>
    </p:spTree>
    <p:extLst>
      <p:ext uri="{BB962C8B-B14F-4D97-AF65-F5344CB8AC3E}">
        <p14:creationId xmlns:p14="http://schemas.microsoft.com/office/powerpoint/2010/main" val="282568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36098"/>
            <a:ext cx="8596668" cy="653114"/>
          </a:xfrm>
        </p:spPr>
        <p:txBody>
          <a:bodyPr>
            <a:normAutofit fontScale="90000"/>
          </a:bodyPr>
          <a:lstStyle/>
          <a:p>
            <a:r>
              <a:rPr lang="en-US" dirty="0"/>
              <a:t>SQL CREATE TABLE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1"/>
            <a:ext cx="10515600" cy="54998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Syntax</a:t>
            </a:r>
          </a:p>
          <a:p>
            <a:r>
              <a:rPr lang="en-US" dirty="0"/>
              <a:t>CREATE TABLE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(</a:t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 ....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</p:txBody>
      </p:sp>
    </p:spTree>
    <p:extLst>
      <p:ext uri="{BB962C8B-B14F-4D97-AF65-F5344CB8AC3E}">
        <p14:creationId xmlns:p14="http://schemas.microsoft.com/office/powerpoint/2010/main" val="71597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INSERT INTO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Syntax:</a:t>
            </a:r>
          </a:p>
          <a:p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  <a:p>
            <a:endParaRPr lang="en-US" dirty="0"/>
          </a:p>
          <a:p>
            <a:r>
              <a:rPr lang="en-US" dirty="0"/>
              <a:t>insert into staff (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, position, gender, DOB, salary)</a:t>
            </a:r>
          </a:p>
          <a:p>
            <a:pPr marL="0" indent="0">
              <a:buNone/>
            </a:pPr>
            <a:r>
              <a:rPr lang="en-US" dirty="0"/>
              <a:t>              values(123,'A','B', 'Manager', 'M','11-02-19', 12000)</a:t>
            </a:r>
          </a:p>
        </p:txBody>
      </p:sp>
    </p:spTree>
    <p:extLst>
      <p:ext uri="{BB962C8B-B14F-4D97-AF65-F5344CB8AC3E}">
        <p14:creationId xmlns:p14="http://schemas.microsoft.com/office/powerpoint/2010/main" val="48800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SELECT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 , position, gender, DOB, salary from staff</a:t>
            </a:r>
          </a:p>
          <a:p>
            <a:r>
              <a:rPr lang="en-US" b="1" dirty="0"/>
              <a:t>Select  *  from staff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5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develop a Database System at the end of the term.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DBMS</a:t>
            </a:r>
          </a:p>
          <a:p>
            <a:r>
              <a:rPr lang="en-US" dirty="0"/>
              <a:t>Microsoft SQL Server/ MySQL</a:t>
            </a:r>
          </a:p>
          <a:p>
            <a:r>
              <a:rPr lang="en-US" dirty="0"/>
              <a:t>How to write a simple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develop a Database System as a real time project</a:t>
            </a:r>
          </a:p>
          <a:p>
            <a:pPr lvl="1"/>
            <a:r>
              <a:rPr lang="en-US" dirty="0"/>
              <a:t>How to create a database.</a:t>
            </a:r>
          </a:p>
          <a:p>
            <a:pPr lvl="1"/>
            <a:r>
              <a:rPr lang="en-US" dirty="0"/>
              <a:t>How to save data using database software.</a:t>
            </a:r>
          </a:p>
          <a:p>
            <a:pPr lvl="1"/>
            <a:r>
              <a:rPr lang="en-US" dirty="0"/>
              <a:t>How to update data.</a:t>
            </a:r>
          </a:p>
          <a:p>
            <a:pPr lvl="1"/>
            <a:r>
              <a:rPr lang="en-US" dirty="0"/>
              <a:t>How to generate reports from data collection.</a:t>
            </a:r>
          </a:p>
          <a:p>
            <a:pPr lvl="1"/>
            <a:r>
              <a:rPr lang="en-US" dirty="0"/>
              <a:t>How to take data backup.</a:t>
            </a:r>
          </a:p>
          <a:p>
            <a:pPr lvl="1"/>
            <a:r>
              <a:rPr lang="en-US" dirty="0"/>
              <a:t>How to use of Database software.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language that manage data for our system that is called Structured Query Language or shortly “SQL”.</a:t>
            </a:r>
          </a:p>
          <a:p>
            <a:r>
              <a:rPr lang="en-US" dirty="0"/>
              <a:t>A database software where we can run the statements of the language.</a:t>
            </a:r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Case insensitive</a:t>
            </a:r>
          </a:p>
          <a:p>
            <a:r>
              <a:rPr lang="en-US" dirty="0"/>
              <a:t>Standard</a:t>
            </a:r>
          </a:p>
          <a:p>
            <a:r>
              <a:rPr lang="en-US" dirty="0"/>
              <a:t>Different syntax for different vendors</a:t>
            </a:r>
          </a:p>
        </p:txBody>
      </p:sp>
    </p:spTree>
    <p:extLst>
      <p:ext uri="{BB962C8B-B14F-4D97-AF65-F5344CB8AC3E}">
        <p14:creationId xmlns:p14="http://schemas.microsoft.com/office/powerpoint/2010/main" val="422190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For Definition and Creation schema</a:t>
            </a:r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Data Updating (Insertion, retrieving and deletion of data)	 </a:t>
            </a:r>
          </a:p>
          <a:p>
            <a:r>
              <a:rPr lang="en-US" dirty="0"/>
              <a:t>Data Control Language (DCL)</a:t>
            </a:r>
          </a:p>
          <a:p>
            <a:pPr lvl="1"/>
            <a:r>
              <a:rPr lang="en-US" dirty="0"/>
              <a:t>To Grant or Revoke access </a:t>
            </a:r>
          </a:p>
        </p:txBody>
      </p:sp>
    </p:spTree>
    <p:extLst>
      <p:ext uri="{BB962C8B-B14F-4D97-AF65-F5344CB8AC3E}">
        <p14:creationId xmlns:p14="http://schemas.microsoft.com/office/powerpoint/2010/main" val="107677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Software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SQL Server	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Firebase</a:t>
            </a:r>
          </a:p>
          <a:p>
            <a:pPr marL="0" indent="0">
              <a:buNone/>
            </a:pPr>
            <a:r>
              <a:rPr lang="en-US" dirty="0"/>
              <a:t>   and many more……….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9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Downloading and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b="1" dirty="0"/>
              <a:t>Download:</a:t>
            </a:r>
            <a:endParaRPr lang="en-US" sz="3200" b="1" dirty="0">
              <a:solidFill>
                <a:schemeClr val="bg1"/>
              </a:solidFill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https://www.microsoft.com/en-us/download/details.aspx?id=56840</a:t>
            </a:r>
            <a:endParaRPr lang="en-US" dirty="0"/>
          </a:p>
          <a:p>
            <a:pPr lvl="1"/>
            <a:r>
              <a:rPr lang="en-US" sz="3200" b="1" dirty="0"/>
              <a:t>Installation:</a:t>
            </a:r>
            <a:endParaRPr lang="en-US" sz="3200" b="1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https://www.youtube.com/watch?v=zk-FnngDy0k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https://www.youtube.com/watch?v=REBdy2SBXH0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https://www.youtube.com/watch?v=pRSG2CMX4GY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Consult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https://www.w3schools.com/sql/default.asp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https://www.w3resource.com/sql-exercises/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1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Engine</a:t>
            </a:r>
          </a:p>
          <a:p>
            <a:r>
              <a:rPr lang="en-US" dirty="0"/>
              <a:t>Microsoft 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13871351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3315</TotalTime>
  <Words>498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CSC371-Database Systems I (Lab)  </vt:lpstr>
      <vt:lpstr>Goals and Objectives</vt:lpstr>
      <vt:lpstr>What we need to learn?</vt:lpstr>
      <vt:lpstr>Structured Query Language  (SQL)</vt:lpstr>
      <vt:lpstr>Structured Query Language  (SQL)</vt:lpstr>
      <vt:lpstr>Database Software (DBMS)</vt:lpstr>
      <vt:lpstr>           Downloading and Installation</vt:lpstr>
      <vt:lpstr>Resources to Consult and Practice</vt:lpstr>
      <vt:lpstr>Microsoft SQL Server Express Edition</vt:lpstr>
      <vt:lpstr>Database Creation</vt:lpstr>
      <vt:lpstr>SQL CREATE TABLE Statement </vt:lpstr>
      <vt:lpstr>SQL INSERT INTO Statement </vt:lpstr>
      <vt:lpstr>The SQL SELECT Statement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38</cp:revision>
  <dcterms:created xsi:type="dcterms:W3CDTF">2020-06-03T03:05:45Z</dcterms:created>
  <dcterms:modified xsi:type="dcterms:W3CDTF">2023-09-06T08:32:14Z</dcterms:modified>
</cp:coreProperties>
</file>