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9" r:id="rId5"/>
    <p:sldId id="264" r:id="rId6"/>
    <p:sldId id="261" r:id="rId7"/>
    <p:sldId id="265" r:id="rId8"/>
    <p:sldId id="266" r:id="rId9"/>
    <p:sldId id="26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8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76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6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3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8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3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13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sql-exercises/" TargetMode="External"/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CSC371-Database Systems I (Lab)</a:t>
            </a: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F2F15E-5372-B8E2-0156-72684CA3A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13"/>
            <a:ext cx="8596668" cy="3880773"/>
          </a:xfrm>
        </p:spPr>
        <p:txBody>
          <a:bodyPr/>
          <a:lstStyle/>
          <a:p>
            <a:r>
              <a:rPr lang="en-US" dirty="0"/>
              <a:t>How to open and write query.</a:t>
            </a:r>
          </a:p>
          <a:p>
            <a:r>
              <a:rPr lang="en-US" dirty="0"/>
              <a:t>How to execute SQL statement. </a:t>
            </a:r>
          </a:p>
          <a:p>
            <a:r>
              <a:rPr lang="en-US" dirty="0"/>
              <a:t>How create database.</a:t>
            </a:r>
          </a:p>
          <a:p>
            <a:r>
              <a:rPr lang="en-US" dirty="0"/>
              <a:t>How to create table.</a:t>
            </a:r>
          </a:p>
          <a:p>
            <a:r>
              <a:rPr lang="en-US" dirty="0"/>
              <a:t>How to insert data record into table.</a:t>
            </a:r>
          </a:p>
          <a:p>
            <a:r>
              <a:rPr lang="en-US" dirty="0"/>
              <a:t>How to retrieve data from table.</a:t>
            </a:r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develop a Database System at the end of the term.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DBMS</a:t>
            </a:r>
          </a:p>
          <a:p>
            <a:r>
              <a:rPr lang="en-US" dirty="0"/>
              <a:t>Microsoft SQL Server/ MySQL</a:t>
            </a:r>
          </a:p>
          <a:p>
            <a:r>
              <a:rPr lang="en-US" dirty="0"/>
              <a:t>How to write a simple query</a:t>
            </a:r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 to Microsoft SQL Server Express Edition</a:t>
            </a:r>
          </a:p>
          <a:p>
            <a:r>
              <a:rPr lang="en-US" sz="2400" dirty="0"/>
              <a:t>Demonstration: How to write and execute SQL statements </a:t>
            </a:r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SQL Server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800" dirty="0"/>
              <a:t>Microsoft SQL Server Management studio</a:t>
            </a:r>
          </a:p>
          <a:p>
            <a:r>
              <a:rPr lang="en-US" sz="2800" dirty="0"/>
              <a:t>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422190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Consult and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https://www.w3schools.com/sql/default.asp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https://www.w3resource.com/sql-exercises/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</a:t>
            </a:r>
          </a:p>
          <a:p>
            <a:pPr lvl="1"/>
            <a:r>
              <a:rPr lang="en-US" dirty="0"/>
              <a:t>CREATE DATABASE </a:t>
            </a:r>
            <a:r>
              <a:rPr lang="en-US" i="1" dirty="0" err="1"/>
              <a:t>databasename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Create database test</a:t>
            </a:r>
          </a:p>
        </p:txBody>
      </p:sp>
    </p:spTree>
    <p:extLst>
      <p:ext uri="{BB962C8B-B14F-4D97-AF65-F5344CB8AC3E}">
        <p14:creationId xmlns:p14="http://schemas.microsoft.com/office/powerpoint/2010/main" val="282568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6098"/>
            <a:ext cx="8596668" cy="653114"/>
          </a:xfrm>
        </p:spPr>
        <p:txBody>
          <a:bodyPr>
            <a:normAutofit fontScale="90000"/>
          </a:bodyPr>
          <a:lstStyle/>
          <a:p>
            <a:r>
              <a:rPr lang="en-US" dirty="0"/>
              <a:t>SQL CREATE TABLE 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211"/>
            <a:ext cx="10515600" cy="54998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Syntax</a:t>
            </a:r>
          </a:p>
          <a:p>
            <a:r>
              <a:rPr lang="en-US" dirty="0"/>
              <a:t>CREATE TABLE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(</a:t>
            </a:r>
            <a:br>
              <a:rPr lang="en-US" dirty="0"/>
            </a:br>
            <a:r>
              <a:rPr lang="en-US" i="1" dirty="0"/>
              <a:t>    column1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column2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column3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 ....</a:t>
            </a:r>
            <a:br>
              <a:rPr lang="en-US" dirty="0"/>
            </a:br>
            <a:r>
              <a:rPr lang="en-US" dirty="0"/>
              <a:t>);</a:t>
            </a:r>
          </a:p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money,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71597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INSERT INTO 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0059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Syntax:</a:t>
            </a:r>
          </a:p>
          <a:p>
            <a:r>
              <a:rPr lang="en-US" dirty="0"/>
              <a:t>INSERT INTO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</a:t>
            </a:r>
            <a:r>
              <a:rPr lang="en-US" dirty="0"/>
              <a:t>,</a:t>
            </a:r>
            <a:r>
              <a:rPr lang="en-US" i="1" dirty="0"/>
              <a:t> column3</a:t>
            </a:r>
            <a:r>
              <a:rPr lang="en-US" dirty="0"/>
              <a:t>, ...)</a:t>
            </a:r>
            <a:br>
              <a:rPr lang="en-US" dirty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...);</a:t>
            </a:r>
          </a:p>
          <a:p>
            <a:endParaRPr lang="en-US" dirty="0"/>
          </a:p>
          <a:p>
            <a:r>
              <a:rPr lang="en-US" dirty="0"/>
              <a:t>insert into staff (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, position, gender, DOB, salary)</a:t>
            </a:r>
          </a:p>
          <a:p>
            <a:pPr marL="0" indent="0">
              <a:buNone/>
            </a:pPr>
            <a:r>
              <a:rPr lang="en-US" dirty="0"/>
              <a:t>              values(123,'A','B', 'Manager', 'M','11-02-19', 12000)</a:t>
            </a:r>
          </a:p>
        </p:txBody>
      </p:sp>
    </p:spTree>
    <p:extLst>
      <p:ext uri="{BB962C8B-B14F-4D97-AF65-F5344CB8AC3E}">
        <p14:creationId xmlns:p14="http://schemas.microsoft.com/office/powerpoint/2010/main" val="48800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SELECT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</a:t>
            </a:r>
          </a:p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select 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, position, gender, DOB, salary from staff</a:t>
            </a:r>
          </a:p>
          <a:p>
            <a:r>
              <a:rPr lang="en-US" b="1" dirty="0"/>
              <a:t>Select  *  from staff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587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3344</TotalTime>
  <Words>318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CSC371-Database Systems I (Lab)  </vt:lpstr>
      <vt:lpstr>Previous Lecture Review</vt:lpstr>
      <vt:lpstr>Agenda</vt:lpstr>
      <vt:lpstr>Microsoft SQL Server Express Edition</vt:lpstr>
      <vt:lpstr>Resources to Consult and Practice</vt:lpstr>
      <vt:lpstr>Database Creation</vt:lpstr>
      <vt:lpstr>SQL CREATE TABLE Statement </vt:lpstr>
      <vt:lpstr>SQL INSERT INTO Statement </vt:lpstr>
      <vt:lpstr>The SQL SELECT Statement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khaqan zaheer</cp:lastModifiedBy>
  <cp:revision>41</cp:revision>
  <dcterms:created xsi:type="dcterms:W3CDTF">2020-06-03T03:05:45Z</dcterms:created>
  <dcterms:modified xsi:type="dcterms:W3CDTF">2023-09-06T08:32:35Z</dcterms:modified>
</cp:coreProperties>
</file>