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94" r:id="rId2"/>
    <p:sldId id="295" r:id="rId3"/>
    <p:sldId id="296" r:id="rId4"/>
    <p:sldId id="273" r:id="rId5"/>
    <p:sldId id="274" r:id="rId6"/>
    <p:sldId id="275" r:id="rId7"/>
    <p:sldId id="278" r:id="rId8"/>
    <p:sldId id="279" r:id="rId9"/>
    <p:sldId id="280" r:id="rId10"/>
    <p:sldId id="282" r:id="rId11"/>
    <p:sldId id="284" r:id="rId12"/>
    <p:sldId id="285" r:id="rId13"/>
    <p:sldId id="286" r:id="rId14"/>
    <p:sldId id="287" r:id="rId15"/>
    <p:sldId id="28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66FF"/>
    <a:srgbClr val="000099"/>
    <a:srgbClr val="FF9900"/>
    <a:srgbClr val="FF66CC"/>
    <a:srgbClr val="800000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86" autoAdjust="0"/>
    <p:restoredTop sz="94587" autoAdjust="0"/>
  </p:normalViewPr>
  <p:slideViewPr>
    <p:cSldViewPr>
      <p:cViewPr varScale="1">
        <p:scale>
          <a:sx n="69" d="100"/>
          <a:sy n="69" d="100"/>
        </p:scale>
        <p:origin x="11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fld id="{B4F8049E-235F-4FB1-B821-E9C7FA01E7B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4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64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fld id="{BE7C333D-647C-4161-A353-A0D04613E6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410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401411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401412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401413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401414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141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1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01417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1418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1419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CE61BC00-130B-4FB2-AD78-1CC778F642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C75F7-139F-497B-9E9A-E870738485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9950" y="228600"/>
            <a:ext cx="2686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838200" y="228600"/>
            <a:ext cx="7905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4F60C-B00F-4722-9D21-6FAF088CA4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A8370-279A-44BC-B203-46AEBD3E34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9E2FE-BA98-48DC-B7AC-B546203D8F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838200" y="1371600"/>
            <a:ext cx="5295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5295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7B638-9ABD-4ACF-A61E-3B6514DDAD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D3624-ADFD-4F8B-9843-BB39C1ED47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079E0-B9B1-48AC-8BC8-4AE9727028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9C726-25D4-4CE9-853F-6CCB560223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1D556-D130-4EBA-BCFB-04668B99D7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D0803-EA1E-416E-9F35-A6A29D1B63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38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400387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400388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400389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039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-838200" y="1371600"/>
            <a:ext cx="10744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03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03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03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692F2B6B-4825-4236-BD05-DE011BD2DB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Dijkstra’s Algorithm</a:t>
            </a:r>
          </a:p>
        </p:txBody>
      </p:sp>
      <p:pic>
        <p:nvPicPr>
          <p:cNvPr id="33997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19150" y="1371600"/>
            <a:ext cx="7429500" cy="4648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Dijkstra’s Algorithm</a:t>
            </a:r>
          </a:p>
        </p:txBody>
      </p:sp>
      <p:pic>
        <p:nvPicPr>
          <p:cNvPr id="34612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19150" y="1371600"/>
            <a:ext cx="7429500" cy="4648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Dijkstra’s Algorithm</a:t>
            </a:r>
          </a:p>
        </p:txBody>
      </p:sp>
      <p:pic>
        <p:nvPicPr>
          <p:cNvPr id="348168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19150" y="1371600"/>
            <a:ext cx="7429500" cy="4648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Dijkstra’s Algorithm</a:t>
            </a:r>
          </a:p>
        </p:txBody>
      </p:sp>
      <p:pic>
        <p:nvPicPr>
          <p:cNvPr id="34919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19150" y="1371600"/>
            <a:ext cx="7429500" cy="4648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Dijkstra’s Algorithm</a:t>
            </a:r>
          </a:p>
        </p:txBody>
      </p:sp>
      <p:pic>
        <p:nvPicPr>
          <p:cNvPr id="35021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19150" y="1371600"/>
            <a:ext cx="7429500" cy="4648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Dijkstra’s Algorithm</a:t>
            </a:r>
          </a:p>
        </p:txBody>
      </p:sp>
      <p:pic>
        <p:nvPicPr>
          <p:cNvPr id="35124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19150" y="1371600"/>
            <a:ext cx="7429500" cy="4648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Dijkstra’s Algorithm – </a:t>
            </a:r>
            <a:r>
              <a:rPr lang="en-US" sz="3400"/>
              <a:t>Correctness</a:t>
            </a:r>
          </a:p>
        </p:txBody>
      </p:sp>
      <p:pic>
        <p:nvPicPr>
          <p:cNvPr id="353288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19150" y="1371600"/>
            <a:ext cx="7429500" cy="4648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Dijkstra’s Algorithm</a:t>
            </a:r>
          </a:p>
        </p:txBody>
      </p:sp>
      <p:pic>
        <p:nvPicPr>
          <p:cNvPr id="34100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19150" y="1371600"/>
            <a:ext cx="7429500" cy="4648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Dijkstra’s Algorithm</a:t>
            </a:r>
          </a:p>
        </p:txBody>
      </p:sp>
      <p:pic>
        <p:nvPicPr>
          <p:cNvPr id="329739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19150" y="1371600"/>
            <a:ext cx="7429500" cy="4648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Dijkstra’s Algorithm</a:t>
            </a:r>
          </a:p>
        </p:txBody>
      </p:sp>
      <p:pic>
        <p:nvPicPr>
          <p:cNvPr id="33690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19150" y="1371600"/>
            <a:ext cx="7429500" cy="4648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Dijkstra’s Algorithm</a:t>
            </a:r>
          </a:p>
        </p:txBody>
      </p:sp>
      <p:pic>
        <p:nvPicPr>
          <p:cNvPr id="337928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19150" y="1371600"/>
            <a:ext cx="7429500" cy="4648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Dijkstra’s Algorithm</a:t>
            </a:r>
          </a:p>
        </p:txBody>
      </p:sp>
      <p:pic>
        <p:nvPicPr>
          <p:cNvPr id="33895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19150" y="1371600"/>
            <a:ext cx="7429500" cy="4648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Dijkstra’s Algorithm</a:t>
            </a:r>
          </a:p>
        </p:txBody>
      </p:sp>
      <p:pic>
        <p:nvPicPr>
          <p:cNvPr id="34202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19150" y="1371600"/>
            <a:ext cx="7429500" cy="4648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Dijkstra’s Algorithm</a:t>
            </a:r>
          </a:p>
        </p:txBody>
      </p:sp>
      <p:pic>
        <p:nvPicPr>
          <p:cNvPr id="343048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19150" y="1371600"/>
            <a:ext cx="7429500" cy="4648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Dijkstra’s Algorithm</a:t>
            </a:r>
          </a:p>
        </p:txBody>
      </p:sp>
      <p:pic>
        <p:nvPicPr>
          <p:cNvPr id="34407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19150" y="1371600"/>
            <a:ext cx="7429500" cy="4648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4">
      <a:dk1>
        <a:srgbClr val="000000"/>
      </a:dk1>
      <a:lt1>
        <a:srgbClr val="FFFFFF"/>
      </a:lt1>
      <a:dk2>
        <a:srgbClr val="FFFF00"/>
      </a:dk2>
      <a:lt2>
        <a:srgbClr val="940000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940000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1">
        <a:dk1>
          <a:srgbClr val="000000"/>
        </a:dk1>
        <a:lt1>
          <a:srgbClr val="FFFFFF"/>
        </a:lt1>
        <a:dk2>
          <a:srgbClr val="FFFFFF"/>
        </a:dk2>
        <a:lt2>
          <a:srgbClr val="B90000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B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12">
        <a:dk1>
          <a:srgbClr val="000000"/>
        </a:dk1>
        <a:lt1>
          <a:srgbClr val="FFFFFF"/>
        </a:lt1>
        <a:dk2>
          <a:srgbClr val="FFFFFF"/>
        </a:dk2>
        <a:lt2>
          <a:srgbClr val="B90000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94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13">
        <a:dk1>
          <a:srgbClr val="000000"/>
        </a:dk1>
        <a:lt1>
          <a:srgbClr val="FFFFFF"/>
        </a:lt1>
        <a:dk2>
          <a:srgbClr val="FFFFFF"/>
        </a:dk2>
        <a:lt2>
          <a:srgbClr val="940000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94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14">
        <a:dk1>
          <a:srgbClr val="000000"/>
        </a:dk1>
        <a:lt1>
          <a:srgbClr val="FFFFFF"/>
        </a:lt1>
        <a:dk2>
          <a:srgbClr val="FFFF00"/>
        </a:dk2>
        <a:lt2>
          <a:srgbClr val="940000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94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998</TotalTime>
  <Words>32</Words>
  <Application>Microsoft Office PowerPoint</Application>
  <PresentationFormat>On-screen Show (4:3)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Times New Roman</vt:lpstr>
      <vt:lpstr>Wingdings</vt:lpstr>
      <vt:lpstr>Radial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 – Correctness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fakhar-lodhi</dc:creator>
  <cp:lastModifiedBy>Atif Saeed</cp:lastModifiedBy>
  <cp:revision>82</cp:revision>
  <dcterms:created xsi:type="dcterms:W3CDTF">2003-08-14T18:01:43Z</dcterms:created>
  <dcterms:modified xsi:type="dcterms:W3CDTF">2019-10-29T08:28:36Z</dcterms:modified>
</cp:coreProperties>
</file>