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 id="2147483663" r:id="rId2"/>
    <p:sldMasterId id="2147483665" r:id="rId3"/>
    <p:sldMasterId id="2147483667" r:id="rId4"/>
    <p:sldMasterId id="2147483669" r:id="rId5"/>
    <p:sldMasterId id="2147483671" r:id="rId6"/>
    <p:sldMasterId id="2147483673" r:id="rId7"/>
    <p:sldMasterId id="2147483675" r:id="rId8"/>
    <p:sldMasterId id="2147483677" r:id="rId9"/>
    <p:sldMasterId id="2147483719" r:id="rId10"/>
  </p:sldMasterIdLst>
  <p:notesMasterIdLst>
    <p:notesMasterId r:id="rId42"/>
  </p:notesMasterIdLst>
  <p:sldIdLst>
    <p:sldId id="256" r:id="rId11"/>
    <p:sldId id="295" r:id="rId12"/>
    <p:sldId id="296" r:id="rId13"/>
    <p:sldId id="297" r:id="rId14"/>
    <p:sldId id="298" r:id="rId15"/>
    <p:sldId id="299" r:id="rId16"/>
    <p:sldId id="257" r:id="rId17"/>
    <p:sldId id="258" r:id="rId18"/>
    <p:sldId id="259" r:id="rId19"/>
    <p:sldId id="260" r:id="rId20"/>
    <p:sldId id="261" r:id="rId21"/>
    <p:sldId id="271" r:id="rId22"/>
    <p:sldId id="272" r:id="rId23"/>
    <p:sldId id="273" r:id="rId24"/>
    <p:sldId id="274" r:id="rId25"/>
    <p:sldId id="302" r:id="rId26"/>
    <p:sldId id="275" r:id="rId27"/>
    <p:sldId id="276" r:id="rId28"/>
    <p:sldId id="303" r:id="rId29"/>
    <p:sldId id="277" r:id="rId30"/>
    <p:sldId id="278" r:id="rId31"/>
    <p:sldId id="279" r:id="rId32"/>
    <p:sldId id="304" r:id="rId33"/>
    <p:sldId id="280" r:id="rId34"/>
    <p:sldId id="305" r:id="rId35"/>
    <p:sldId id="285" r:id="rId36"/>
    <p:sldId id="286" r:id="rId37"/>
    <p:sldId id="289" r:id="rId38"/>
    <p:sldId id="290" r:id="rId39"/>
    <p:sldId id="306" r:id="rId40"/>
    <p:sldId id="294" r:id="rId41"/>
  </p:sldIdLst>
  <p:sldSz cx="9144000" cy="6858000" type="screen4x3"/>
  <p:notesSz cx="6858000" cy="9144000"/>
  <p:embeddedFontLst>
    <p:embeddedFont>
      <p:font typeface="Tw Cen MT" panose="020B0602020104020603"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Garamond" panose="02020404030301010803" pitchFamily="18" charset="0"/>
      <p:regular r:id="rId51"/>
      <p:bold r:id="rId52"/>
      <p:italic r:id="rId53"/>
      <p:boldItalic r:id="rId54"/>
    </p:embeddedFont>
    <p:embeddedFont>
      <p:font typeface="Arial Black" panose="020B0A04020102020204" pitchFamily="34" charset="0"/>
      <p:regular r:id="rId55"/>
      <p:bold r:id="rId56"/>
    </p:embeddedFont>
    <p:embeddedFont>
      <p:font typeface="Open Sans"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9" roundtripDataSignature="AMtx7mhrW8wLFn95pTVejVdX/lFDamU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Master" Target="slideMasters/slideMaster7.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Master" Target="slideMasters/slideMaster5.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9" Type="http://customschemas.google.com/relationships/presentationmetadata" Target="metadata"/><Relationship Id="rId8" Type="http://schemas.openxmlformats.org/officeDocument/2006/relationships/slideMaster" Target="slideMasters/slideMaster8.xml"/><Relationship Id="rId51" Type="http://schemas.openxmlformats.org/officeDocument/2006/relationships/font" Target="fonts/font9.fntdata"/><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font" Target="fonts/font4.fntdata"/><Relationship Id="rId59" Type="http://schemas.openxmlformats.org/officeDocument/2006/relationships/font" Target="fonts/font17.fntdata"/><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font" Target="fonts/font12.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a:p>
        </p:txBody>
      </p:sp>
      <p:sp>
        <p:nvSpPr>
          <p:cNvPr id="324" name="Google Shape;3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5130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22</a:t>
            </a:fld>
            <a:endParaRPr/>
          </a:p>
        </p:txBody>
      </p:sp>
      <p:sp>
        <p:nvSpPr>
          <p:cNvPr id="434" name="Google Shape;434;p24:notes"/>
          <p:cNvSpPr>
            <a:spLocks noGrp="1" noRot="1" noChangeAspect="1"/>
          </p:cNvSpPr>
          <p:nvPr>
            <p:ph type="sldImg" idx="2"/>
          </p:nvPr>
        </p:nvSpPr>
        <p:spPr>
          <a:xfrm>
            <a:off x="1550988" y="690563"/>
            <a:ext cx="3698875" cy="27749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24:notes"/>
          <p:cNvSpPr txBox="1">
            <a:spLocks noGrp="1"/>
          </p:cNvSpPr>
          <p:nvPr>
            <p:ph type="body" idx="1"/>
          </p:nvPr>
        </p:nvSpPr>
        <p:spPr>
          <a:xfrm>
            <a:off x="320675" y="3625850"/>
            <a:ext cx="6302375" cy="48323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2" name="Google Shape;69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1" name="Google Shape;71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368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78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19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573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3"/>
        <p:cNvGrpSpPr/>
        <p:nvPr/>
      </p:nvGrpSpPr>
      <p:grpSpPr>
        <a:xfrm>
          <a:off x="0" y="0"/>
          <a:ext cx="0" cy="0"/>
          <a:chOff x="0" y="0"/>
          <a:chExt cx="0" cy="0"/>
        </a:xfrm>
      </p:grpSpPr>
      <p:sp>
        <p:nvSpPr>
          <p:cNvPr id="114" name="Google Shape;114;p51"/>
          <p:cNvSpPr txBox="1">
            <a:spLocks noGrp="1"/>
          </p:cNvSpPr>
          <p:nvPr>
            <p:ph type="title"/>
          </p:nvPr>
        </p:nvSpPr>
        <p:spPr>
          <a:xfrm>
            <a:off x="1176869" y="3308581"/>
            <a:ext cx="679872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3200" b="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51"/>
          <p:cNvSpPr txBox="1">
            <a:spLocks noGrp="1"/>
          </p:cNvSpPr>
          <p:nvPr>
            <p:ph type="body" idx="1"/>
          </p:nvPr>
        </p:nvSpPr>
        <p:spPr>
          <a:xfrm>
            <a:off x="1176868" y="4777381"/>
            <a:ext cx="679873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6" name="Google Shape;116;p51"/>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51"/>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51"/>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46"/>
        <p:cNvGrpSpPr/>
        <p:nvPr/>
      </p:nvGrpSpPr>
      <p:grpSpPr>
        <a:xfrm>
          <a:off x="0" y="0"/>
          <a:ext cx="0" cy="0"/>
          <a:chOff x="0" y="0"/>
          <a:chExt cx="0" cy="0"/>
        </a:xfrm>
      </p:grpSpPr>
      <p:sp>
        <p:nvSpPr>
          <p:cNvPr id="247" name="Google Shape;247;p66"/>
          <p:cNvSpPr txBox="1">
            <a:spLocks noGrp="1"/>
          </p:cNvSpPr>
          <p:nvPr>
            <p:ph type="title"/>
          </p:nvPr>
        </p:nvSpPr>
        <p:spPr>
          <a:xfrm>
            <a:off x="1176865" y="982131"/>
            <a:ext cx="6798734" cy="22944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66"/>
          <p:cNvSpPr txBox="1">
            <a:spLocks noGrp="1"/>
          </p:cNvSpPr>
          <p:nvPr>
            <p:ph type="body" idx="1"/>
          </p:nvPr>
        </p:nvSpPr>
        <p:spPr>
          <a:xfrm>
            <a:off x="1176868" y="3566160"/>
            <a:ext cx="6798730" cy="905256"/>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249" name="Google Shape;249;p66"/>
          <p:cNvSpPr txBox="1">
            <a:spLocks noGrp="1"/>
          </p:cNvSpPr>
          <p:nvPr>
            <p:ph type="body" idx="2"/>
          </p:nvPr>
        </p:nvSpPr>
        <p:spPr>
          <a:xfrm>
            <a:off x="1176866" y="4470400"/>
            <a:ext cx="6798734"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840"/>
              <a:buNone/>
              <a:defRPr sz="1600">
                <a:solidFill>
                  <a:schemeClr val="dk1"/>
                </a:solidFill>
              </a:defRPr>
            </a:lvl1pPr>
            <a:lvl2pPr marL="914400" lvl="1" indent="-228600" algn="l">
              <a:spcBef>
                <a:spcPts val="600"/>
              </a:spcBef>
              <a:spcAft>
                <a:spcPts val="0"/>
              </a:spcAft>
              <a:buSzPts val="1840"/>
              <a:buNone/>
              <a:defRPr sz="16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250" name="Google Shape;250;p66"/>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66"/>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66"/>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5"/>
        <p:cNvGrpSpPr/>
        <p:nvPr/>
      </p:nvGrpSpPr>
      <p:grpSpPr>
        <a:xfrm>
          <a:off x="0" y="0"/>
          <a:ext cx="0" cy="0"/>
          <a:chOff x="0" y="0"/>
          <a:chExt cx="0" cy="0"/>
        </a:xfrm>
      </p:grpSpPr>
      <p:sp>
        <p:nvSpPr>
          <p:cNvPr id="266" name="Google Shape;266;p68"/>
          <p:cNvSpPr txBox="1">
            <a:spLocks noGrp="1"/>
          </p:cNvSpPr>
          <p:nvPr>
            <p:ph type="title"/>
          </p:nvPr>
        </p:nvSpPr>
        <p:spPr>
          <a:xfrm>
            <a:off x="1176337" y="915987"/>
            <a:ext cx="6799262" cy="13033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68"/>
          <p:cNvSpPr txBox="1">
            <a:spLocks noGrp="1"/>
          </p:cNvSpPr>
          <p:nvPr>
            <p:ph type="body" idx="1"/>
          </p:nvPr>
        </p:nvSpPr>
        <p:spPr>
          <a:xfrm rot="5400000">
            <a:off x="2883366" y="783633"/>
            <a:ext cx="3385733" cy="679873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268" name="Google Shape;268;p68"/>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68"/>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68"/>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83"/>
        <p:cNvGrpSpPr/>
        <p:nvPr/>
      </p:nvGrpSpPr>
      <p:grpSpPr>
        <a:xfrm>
          <a:off x="0" y="0"/>
          <a:ext cx="0" cy="0"/>
          <a:chOff x="0" y="0"/>
          <a:chExt cx="0" cy="0"/>
        </a:xfrm>
      </p:grpSpPr>
      <p:sp>
        <p:nvSpPr>
          <p:cNvPr id="284" name="Google Shape;284;p70"/>
          <p:cNvSpPr txBox="1">
            <a:spLocks noGrp="1"/>
          </p:cNvSpPr>
          <p:nvPr>
            <p:ph type="title"/>
          </p:nvPr>
        </p:nvSpPr>
        <p:spPr>
          <a:xfrm rot="5400000">
            <a:off x="4681634" y="2581906"/>
            <a:ext cx="4968995" cy="161893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70"/>
          <p:cNvSpPr txBox="1">
            <a:spLocks noGrp="1"/>
          </p:cNvSpPr>
          <p:nvPr>
            <p:ph type="body" idx="1"/>
          </p:nvPr>
        </p:nvSpPr>
        <p:spPr>
          <a:xfrm rot="5400000">
            <a:off x="1150125" y="933615"/>
            <a:ext cx="4968993" cy="4915509"/>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286" name="Google Shape;286;p70"/>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7" name="Google Shape;287;p70"/>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8" name="Google Shape;288;p70"/>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6027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2190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3778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4212667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73141806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52971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4571514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19"/>
        <p:cNvGrpSpPr/>
        <p:nvPr/>
      </p:nvGrpSpPr>
      <p:grpSpPr>
        <a:xfrm>
          <a:off x="0" y="0"/>
          <a:ext cx="0" cy="0"/>
          <a:chOff x="0" y="0"/>
          <a:chExt cx="0" cy="0"/>
        </a:xfrm>
      </p:grpSpPr>
      <p:sp>
        <p:nvSpPr>
          <p:cNvPr id="120" name="Google Shape;120;p52"/>
          <p:cNvSpPr txBox="1">
            <a:spLocks noGrp="1"/>
          </p:cNvSpPr>
          <p:nvPr>
            <p:ph type="title"/>
          </p:nvPr>
        </p:nvSpPr>
        <p:spPr>
          <a:xfrm>
            <a:off x="1176866" y="4815415"/>
            <a:ext cx="6798734"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2"/>
          <p:cNvSpPr>
            <a:spLocks noGrp="1"/>
          </p:cNvSpPr>
          <p:nvPr>
            <p:ph type="pic" idx="2"/>
          </p:nvPr>
        </p:nvSpPr>
        <p:spPr>
          <a:xfrm>
            <a:off x="1026260" y="1032933"/>
            <a:ext cx="7091482" cy="3361269"/>
          </a:xfrm>
          <a:prstGeom prst="roundRect">
            <a:avLst>
              <a:gd name="adj" fmla="val 0"/>
            </a:avLst>
          </a:prstGeom>
          <a:noFill/>
          <a:ln w="57150" cap="flat" cmpd="thickThin">
            <a:solidFill>
              <a:srgbClr val="7F7F7F"/>
            </a:solidFill>
            <a:prstDash val="solid"/>
            <a:round/>
            <a:headEnd type="none" w="sm" len="sm"/>
            <a:tailEnd type="none" w="sm" len="sm"/>
          </a:ln>
        </p:spPr>
      </p:sp>
      <p:sp>
        <p:nvSpPr>
          <p:cNvPr id="122" name="Google Shape;122;p52"/>
          <p:cNvSpPr txBox="1">
            <a:spLocks noGrp="1"/>
          </p:cNvSpPr>
          <p:nvPr>
            <p:ph type="body" idx="1"/>
          </p:nvPr>
        </p:nvSpPr>
        <p:spPr>
          <a:xfrm>
            <a:off x="1176866" y="5382153"/>
            <a:ext cx="6798734"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123" name="Google Shape;123;p52"/>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2"/>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52"/>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24989542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0699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7183975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98757342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852591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6576203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56840137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66590561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30009404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0416263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6"/>
        <p:cNvGrpSpPr/>
        <p:nvPr/>
      </p:nvGrpSpPr>
      <p:grpSpPr>
        <a:xfrm>
          <a:off x="0" y="0"/>
          <a:ext cx="0" cy="0"/>
          <a:chOff x="0" y="0"/>
          <a:chExt cx="0" cy="0"/>
        </a:xfrm>
      </p:grpSpPr>
      <p:sp>
        <p:nvSpPr>
          <p:cNvPr id="127" name="Google Shape;127;p53"/>
          <p:cNvSpPr txBox="1">
            <a:spLocks noGrp="1"/>
          </p:cNvSpPr>
          <p:nvPr>
            <p:ph type="title"/>
          </p:nvPr>
        </p:nvSpPr>
        <p:spPr>
          <a:xfrm>
            <a:off x="1176865" y="1883832"/>
            <a:ext cx="3632202"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53"/>
          <p:cNvSpPr>
            <a:spLocks noGrp="1"/>
          </p:cNvSpPr>
          <p:nvPr>
            <p:ph type="pic" idx="2"/>
          </p:nvPr>
        </p:nvSpPr>
        <p:spPr>
          <a:xfrm>
            <a:off x="5183069" y="1032933"/>
            <a:ext cx="2929463" cy="4792136"/>
          </a:xfrm>
          <a:prstGeom prst="roundRect">
            <a:avLst>
              <a:gd name="adj" fmla="val 0"/>
            </a:avLst>
          </a:prstGeom>
          <a:noFill/>
          <a:ln w="57150" cap="flat" cmpd="thickThin">
            <a:solidFill>
              <a:srgbClr val="7F7F7F"/>
            </a:solidFill>
            <a:prstDash val="solid"/>
            <a:round/>
            <a:headEnd type="none" w="sm" len="sm"/>
            <a:tailEnd type="none" w="sm" len="sm"/>
          </a:ln>
        </p:spPr>
      </p:sp>
      <p:sp>
        <p:nvSpPr>
          <p:cNvPr id="129" name="Google Shape;129;p53"/>
          <p:cNvSpPr txBox="1">
            <a:spLocks noGrp="1"/>
          </p:cNvSpPr>
          <p:nvPr>
            <p:ph type="body" idx="1"/>
          </p:nvPr>
        </p:nvSpPr>
        <p:spPr>
          <a:xfrm>
            <a:off x="1176865" y="3255432"/>
            <a:ext cx="3632201"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130" name="Google Shape;130;p53"/>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53"/>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53"/>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54"/>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54"/>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54"/>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9"/>
        <p:cNvGrpSpPr/>
        <p:nvPr/>
      </p:nvGrpSpPr>
      <p:grpSpPr>
        <a:xfrm>
          <a:off x="0" y="0"/>
          <a:ext cx="0" cy="0"/>
          <a:chOff x="0" y="0"/>
          <a:chExt cx="0" cy="0"/>
        </a:xfrm>
      </p:grpSpPr>
      <p:sp>
        <p:nvSpPr>
          <p:cNvPr id="150" name="Google Shape;150;p56"/>
          <p:cNvSpPr txBox="1">
            <a:spLocks noGrp="1"/>
          </p:cNvSpPr>
          <p:nvPr>
            <p:ph type="title"/>
          </p:nvPr>
        </p:nvSpPr>
        <p:spPr>
          <a:xfrm>
            <a:off x="1278465" y="1641413"/>
            <a:ext cx="6595534"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4000" b="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6"/>
          <p:cNvSpPr txBox="1">
            <a:spLocks noGrp="1"/>
          </p:cNvSpPr>
          <p:nvPr>
            <p:ph type="body" idx="1"/>
          </p:nvPr>
        </p:nvSpPr>
        <p:spPr>
          <a:xfrm>
            <a:off x="1278465" y="3734859"/>
            <a:ext cx="6595534" cy="1090015"/>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52" name="Google Shape;152;p56"/>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56"/>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56"/>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7"/>
        <p:cNvGrpSpPr/>
        <p:nvPr/>
      </p:nvGrpSpPr>
      <p:grpSpPr>
        <a:xfrm>
          <a:off x="0" y="0"/>
          <a:ext cx="0" cy="0"/>
          <a:chOff x="0" y="0"/>
          <a:chExt cx="0" cy="0"/>
        </a:xfrm>
      </p:grpSpPr>
      <p:sp>
        <p:nvSpPr>
          <p:cNvPr id="168" name="Google Shape;168;p58"/>
          <p:cNvSpPr txBox="1">
            <a:spLocks noGrp="1"/>
          </p:cNvSpPr>
          <p:nvPr>
            <p:ph type="title"/>
          </p:nvPr>
        </p:nvSpPr>
        <p:spPr>
          <a:xfrm>
            <a:off x="1176865" y="1388534"/>
            <a:ext cx="253679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58"/>
          <p:cNvSpPr txBox="1">
            <a:spLocks noGrp="1"/>
          </p:cNvSpPr>
          <p:nvPr>
            <p:ph type="body" idx="1"/>
          </p:nvPr>
        </p:nvSpPr>
        <p:spPr>
          <a:xfrm>
            <a:off x="4120062" y="982132"/>
            <a:ext cx="3855539"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70" name="Google Shape;170;p58"/>
          <p:cNvSpPr txBox="1">
            <a:spLocks noGrp="1"/>
          </p:cNvSpPr>
          <p:nvPr>
            <p:ph type="body" idx="2"/>
          </p:nvPr>
        </p:nvSpPr>
        <p:spPr>
          <a:xfrm>
            <a:off x="1176865" y="3031065"/>
            <a:ext cx="2536798"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171" name="Google Shape;171;p58"/>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58"/>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58"/>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86"/>
        <p:cNvGrpSpPr/>
        <p:nvPr/>
      </p:nvGrpSpPr>
      <p:grpSpPr>
        <a:xfrm>
          <a:off x="0" y="0"/>
          <a:ext cx="0" cy="0"/>
          <a:chOff x="0" y="0"/>
          <a:chExt cx="0" cy="0"/>
        </a:xfrm>
      </p:grpSpPr>
      <p:sp>
        <p:nvSpPr>
          <p:cNvPr id="187" name="Google Shape;187;p60"/>
          <p:cNvSpPr txBox="1">
            <a:spLocks noGrp="1"/>
          </p:cNvSpPr>
          <p:nvPr>
            <p:ph type="title"/>
          </p:nvPr>
        </p:nvSpPr>
        <p:spPr>
          <a:xfrm>
            <a:off x="1176866" y="906873"/>
            <a:ext cx="6798734" cy="309786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b="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60"/>
          <p:cNvSpPr txBox="1">
            <a:spLocks noGrp="1"/>
          </p:cNvSpPr>
          <p:nvPr>
            <p:ph type="body" idx="1"/>
          </p:nvPr>
        </p:nvSpPr>
        <p:spPr>
          <a:xfrm>
            <a:off x="1176865" y="4275666"/>
            <a:ext cx="6798736" cy="160020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89" name="Google Shape;189;p60"/>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60"/>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60"/>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06"/>
        <p:cNvGrpSpPr/>
        <p:nvPr/>
      </p:nvGrpSpPr>
      <p:grpSpPr>
        <a:xfrm>
          <a:off x="0" y="0"/>
          <a:ext cx="0" cy="0"/>
          <a:chOff x="0" y="0"/>
          <a:chExt cx="0" cy="0"/>
        </a:xfrm>
      </p:grpSpPr>
      <p:sp>
        <p:nvSpPr>
          <p:cNvPr id="207" name="Google Shape;207;p62"/>
          <p:cNvSpPr txBox="1">
            <a:spLocks noGrp="1"/>
          </p:cNvSpPr>
          <p:nvPr>
            <p:ph type="title"/>
          </p:nvPr>
        </p:nvSpPr>
        <p:spPr>
          <a:xfrm>
            <a:off x="1334333" y="982132"/>
            <a:ext cx="6400250"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b="0" cap="none">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62"/>
          <p:cNvSpPr txBox="1">
            <a:spLocks noGrp="1"/>
          </p:cNvSpPr>
          <p:nvPr>
            <p:ph type="body" idx="1"/>
          </p:nvPr>
        </p:nvSpPr>
        <p:spPr>
          <a:xfrm>
            <a:off x="1600200" y="3352799"/>
            <a:ext cx="5892798" cy="651933"/>
          </a:xfrm>
          <a:prstGeom prst="rect">
            <a:avLst/>
          </a:prstGeom>
          <a:noFill/>
          <a:ln>
            <a:noFill/>
          </a:ln>
        </p:spPr>
        <p:txBody>
          <a:bodyPr spcFirstLastPara="1" wrap="square" lIns="91425" tIns="45700" rIns="91425" bIns="45700" anchor="ctr" anchorCtr="0">
            <a:normAutofit/>
          </a:bodyPr>
          <a:lstStyle>
            <a:lvl1pPr marL="457200" lvl="0" indent="-228600" algn="r">
              <a:spcBef>
                <a:spcPts val="360"/>
              </a:spcBef>
              <a:spcAft>
                <a:spcPts val="0"/>
              </a:spcAft>
              <a:buSzPts val="2070"/>
              <a:buFont typeface="Garamond"/>
              <a:buNone/>
              <a:defRPr sz="18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209" name="Google Shape;209;p62"/>
          <p:cNvSpPr txBox="1">
            <a:spLocks noGrp="1"/>
          </p:cNvSpPr>
          <p:nvPr>
            <p:ph type="body" idx="2"/>
          </p:nvPr>
        </p:nvSpPr>
        <p:spPr>
          <a:xfrm>
            <a:off x="1176863" y="4343400"/>
            <a:ext cx="6798738"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210" name="Google Shape;210;p62"/>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62"/>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27"/>
        <p:cNvGrpSpPr/>
        <p:nvPr/>
      </p:nvGrpSpPr>
      <p:grpSpPr>
        <a:xfrm>
          <a:off x="0" y="0"/>
          <a:ext cx="0" cy="0"/>
          <a:chOff x="0" y="0"/>
          <a:chExt cx="0" cy="0"/>
        </a:xfrm>
      </p:grpSpPr>
      <p:sp>
        <p:nvSpPr>
          <p:cNvPr id="228" name="Google Shape;228;p64"/>
          <p:cNvSpPr txBox="1">
            <a:spLocks noGrp="1"/>
          </p:cNvSpPr>
          <p:nvPr>
            <p:ph type="title"/>
          </p:nvPr>
        </p:nvSpPr>
        <p:spPr>
          <a:xfrm>
            <a:off x="1409416" y="982132"/>
            <a:ext cx="632516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b="0" cap="none">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64"/>
          <p:cNvSpPr txBox="1">
            <a:spLocks noGrp="1"/>
          </p:cNvSpPr>
          <p:nvPr>
            <p:ph type="body" idx="1"/>
          </p:nvPr>
        </p:nvSpPr>
        <p:spPr>
          <a:xfrm>
            <a:off x="1176868" y="3639312"/>
            <a:ext cx="6798730"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230" name="Google Shape;230;p64"/>
          <p:cNvSpPr txBox="1">
            <a:spLocks noGrp="1"/>
          </p:cNvSpPr>
          <p:nvPr>
            <p:ph type="body" idx="2"/>
          </p:nvPr>
        </p:nvSpPr>
        <p:spPr>
          <a:xfrm>
            <a:off x="1176865" y="4529667"/>
            <a:ext cx="6798736"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840"/>
              <a:buNone/>
              <a:defRPr sz="1600">
                <a:solidFill>
                  <a:schemeClr val="dk1"/>
                </a:solidFill>
              </a:defRPr>
            </a:lvl1pPr>
            <a:lvl2pPr marL="914400" lvl="1" indent="-228600" algn="l">
              <a:spcBef>
                <a:spcPts val="600"/>
              </a:spcBef>
              <a:spcAft>
                <a:spcPts val="0"/>
              </a:spcAft>
              <a:buSzPts val="1840"/>
              <a:buNone/>
              <a:defRPr sz="16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231" name="Google Shape;231;p64"/>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 name="Google Shape;232;p64"/>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64"/>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1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7.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8.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9.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102"/>
        <p:cNvGrpSpPr/>
        <p:nvPr/>
      </p:nvGrpSpPr>
      <p:grpSpPr>
        <a:xfrm>
          <a:off x="0" y="0"/>
          <a:ext cx="0" cy="0"/>
          <a:chOff x="0" y="0"/>
          <a:chExt cx="0" cy="0"/>
        </a:xfrm>
      </p:grpSpPr>
      <p:grpSp>
        <p:nvGrpSpPr>
          <p:cNvPr id="103" name="Google Shape;103;p50"/>
          <p:cNvGrpSpPr/>
          <p:nvPr/>
        </p:nvGrpSpPr>
        <p:grpSpPr>
          <a:xfrm>
            <a:off x="0" y="0"/>
            <a:ext cx="9151937" cy="6858000"/>
            <a:chOff x="0" y="0"/>
            <a:chExt cx="9152467" cy="6858000"/>
          </a:xfrm>
        </p:grpSpPr>
        <p:pic>
          <p:nvPicPr>
            <p:cNvPr id="104" name="Google Shape;104;p50" descr="SD-PanelContent.png"/>
            <p:cNvPicPr preferRelativeResize="0"/>
            <p:nvPr/>
          </p:nvPicPr>
          <p:blipFill rotWithShape="1">
            <a:blip r:embed="rId7">
              <a:alphaModFix/>
            </a:blip>
            <a:srcRect/>
            <a:stretch/>
          </p:blipFill>
          <p:spPr>
            <a:xfrm>
              <a:off x="0" y="0"/>
              <a:ext cx="9144000" cy="6858000"/>
            </a:xfrm>
            <a:prstGeom prst="rect">
              <a:avLst/>
            </a:prstGeom>
            <a:noFill/>
            <a:ln>
              <a:noFill/>
            </a:ln>
          </p:spPr>
        </p:pic>
        <p:sp>
          <p:nvSpPr>
            <p:cNvPr id="105" name="Google Shape;105;p50"/>
            <p:cNvSpPr/>
            <p:nvPr/>
          </p:nvSpPr>
          <p:spPr>
            <a:xfrm>
              <a:off x="553888" y="542807"/>
              <a:ext cx="8039776" cy="5756392"/>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50" descr="HDRibbonContent-UniformTrim.png"/>
            <p:cNvPicPr preferRelativeResize="0"/>
            <p:nvPr/>
          </p:nvPicPr>
          <p:blipFill rotWithShape="1">
            <a:blip r:embed="rId8">
              <a:alphaModFix/>
            </a:blip>
            <a:srcRect l="1" r="14239"/>
            <a:stretch/>
          </p:blipFill>
          <p:spPr>
            <a:xfrm>
              <a:off x="0" y="3128434"/>
              <a:ext cx="685800" cy="606425"/>
            </a:xfrm>
            <a:prstGeom prst="rect">
              <a:avLst/>
            </a:prstGeom>
            <a:noFill/>
            <a:ln>
              <a:noFill/>
            </a:ln>
          </p:spPr>
        </p:pic>
        <p:pic>
          <p:nvPicPr>
            <p:cNvPr id="107" name="Google Shape;107;p50" descr="HDRibbonContent-UniformTrim.png"/>
            <p:cNvPicPr preferRelativeResize="0"/>
            <p:nvPr/>
          </p:nvPicPr>
          <p:blipFill rotWithShape="1">
            <a:blip r:embed="rId8">
              <a:alphaModFix/>
            </a:blip>
            <a:srcRect l="1" r="14239"/>
            <a:stretch/>
          </p:blipFill>
          <p:spPr>
            <a:xfrm>
              <a:off x="8466667" y="3128434"/>
              <a:ext cx="685800" cy="606425"/>
            </a:xfrm>
            <a:prstGeom prst="rect">
              <a:avLst/>
            </a:prstGeom>
            <a:noFill/>
            <a:ln>
              <a:noFill/>
            </a:ln>
          </p:spPr>
        </p:pic>
      </p:grpSp>
      <p:sp>
        <p:nvSpPr>
          <p:cNvPr id="108" name="Google Shape;108;p50"/>
          <p:cNvSpPr txBox="1">
            <a:spLocks noGrp="1"/>
          </p:cNvSpPr>
          <p:nvPr>
            <p:ph type="title"/>
          </p:nvPr>
        </p:nvSpPr>
        <p:spPr>
          <a:xfrm>
            <a:off x="1176337" y="915987"/>
            <a:ext cx="6799262" cy="13033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1pPr>
            <a:lvl2pPr marR="0" lvl="1"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2pPr>
            <a:lvl3pPr marR="0" lvl="2"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3pPr>
            <a:lvl4pPr marR="0" lvl="3"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4pPr>
            <a:lvl5pPr marR="0" lvl="4"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9" name="Google Shape;109;p50"/>
          <p:cNvSpPr txBox="1">
            <a:spLocks noGrp="1"/>
          </p:cNvSpPr>
          <p:nvPr>
            <p:ph type="body" idx="1"/>
          </p:nvPr>
        </p:nvSpPr>
        <p:spPr>
          <a:xfrm>
            <a:off x="1176337" y="2490787"/>
            <a:ext cx="6799262" cy="3444875"/>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10" name="Google Shape;110;p50"/>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11" name="Google Shape;111;p50"/>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50"/>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89573936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grpSp>
        <p:nvGrpSpPr>
          <p:cNvPr id="138" name="Google Shape;138;p55"/>
          <p:cNvGrpSpPr/>
          <p:nvPr/>
        </p:nvGrpSpPr>
        <p:grpSpPr>
          <a:xfrm>
            <a:off x="0" y="0"/>
            <a:ext cx="9151937" cy="6858000"/>
            <a:chOff x="0" y="0"/>
            <a:chExt cx="9152467" cy="6858000"/>
          </a:xfrm>
        </p:grpSpPr>
        <p:pic>
          <p:nvPicPr>
            <p:cNvPr id="139" name="Google Shape;139;p55" descr="SD-PanelContent.pn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40" name="Google Shape;140;p55"/>
            <p:cNvSpPr/>
            <p:nvPr/>
          </p:nvSpPr>
          <p:spPr>
            <a:xfrm>
              <a:off x="553888" y="542807"/>
              <a:ext cx="8039776" cy="5756392"/>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55" descr="HDRibbonContent-UniformTrim.png"/>
            <p:cNvPicPr preferRelativeResize="0"/>
            <p:nvPr/>
          </p:nvPicPr>
          <p:blipFill rotWithShape="1">
            <a:blip r:embed="rId5">
              <a:alphaModFix/>
            </a:blip>
            <a:srcRect l="1" r="14239"/>
            <a:stretch/>
          </p:blipFill>
          <p:spPr>
            <a:xfrm>
              <a:off x="0" y="3128434"/>
              <a:ext cx="685800" cy="606425"/>
            </a:xfrm>
            <a:prstGeom prst="rect">
              <a:avLst/>
            </a:prstGeom>
            <a:noFill/>
            <a:ln>
              <a:noFill/>
            </a:ln>
          </p:spPr>
        </p:pic>
        <p:pic>
          <p:nvPicPr>
            <p:cNvPr id="142" name="Google Shape;142;p55" descr="HDRibbonContent-UniformTrim.png"/>
            <p:cNvPicPr preferRelativeResize="0"/>
            <p:nvPr/>
          </p:nvPicPr>
          <p:blipFill rotWithShape="1">
            <a:blip r:embed="rId5">
              <a:alphaModFix/>
            </a:blip>
            <a:srcRect l="1" r="14239"/>
            <a:stretch/>
          </p:blipFill>
          <p:spPr>
            <a:xfrm>
              <a:off x="8466667" y="3128434"/>
              <a:ext cx="685800" cy="606425"/>
            </a:xfrm>
            <a:prstGeom prst="rect">
              <a:avLst/>
            </a:prstGeom>
            <a:noFill/>
            <a:ln>
              <a:noFill/>
            </a:ln>
          </p:spPr>
        </p:pic>
      </p:grpSp>
      <p:cxnSp>
        <p:nvCxnSpPr>
          <p:cNvPr id="143" name="Google Shape;143;p55"/>
          <p:cNvCxnSpPr/>
          <p:nvPr/>
        </p:nvCxnSpPr>
        <p:spPr>
          <a:xfrm>
            <a:off x="1277937" y="3598862"/>
            <a:ext cx="6596062" cy="0"/>
          </a:xfrm>
          <a:prstGeom prst="straightConnector1">
            <a:avLst/>
          </a:prstGeom>
          <a:noFill/>
          <a:ln w="15875" cap="rnd" cmpd="sng">
            <a:solidFill>
              <a:schemeClr val="accent1"/>
            </a:solidFill>
            <a:prstDash val="solid"/>
            <a:miter lim="800000"/>
            <a:headEnd type="none" w="med" len="med"/>
            <a:tailEnd type="none" w="med" len="med"/>
          </a:ln>
        </p:spPr>
      </p:cxnSp>
      <p:sp>
        <p:nvSpPr>
          <p:cNvPr id="144" name="Google Shape;144;p55"/>
          <p:cNvSpPr txBox="1">
            <a:spLocks noGrp="1"/>
          </p:cNvSpPr>
          <p:nvPr>
            <p:ph type="title"/>
          </p:nvPr>
        </p:nvSpPr>
        <p:spPr>
          <a:xfrm>
            <a:off x="1176337" y="915987"/>
            <a:ext cx="6799262" cy="13033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1pPr>
            <a:lvl2pPr marR="0" lvl="1"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2pPr>
            <a:lvl3pPr marR="0" lvl="2"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3pPr>
            <a:lvl4pPr marR="0" lvl="3"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4pPr>
            <a:lvl5pPr marR="0" lvl="4"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5" name="Google Shape;145;p55"/>
          <p:cNvSpPr txBox="1">
            <a:spLocks noGrp="1"/>
          </p:cNvSpPr>
          <p:nvPr>
            <p:ph type="body" idx="1"/>
          </p:nvPr>
        </p:nvSpPr>
        <p:spPr>
          <a:xfrm>
            <a:off x="1176337" y="2490787"/>
            <a:ext cx="6799262" cy="3444875"/>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46" name="Google Shape;146;p55"/>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7" name="Google Shape;147;p55"/>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8" name="Google Shape;148;p55"/>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grpSp>
        <p:nvGrpSpPr>
          <p:cNvPr id="156" name="Google Shape;156;p57"/>
          <p:cNvGrpSpPr/>
          <p:nvPr/>
        </p:nvGrpSpPr>
        <p:grpSpPr>
          <a:xfrm>
            <a:off x="0" y="0"/>
            <a:ext cx="9151937" cy="6858000"/>
            <a:chOff x="0" y="0"/>
            <a:chExt cx="9152467" cy="6858000"/>
          </a:xfrm>
        </p:grpSpPr>
        <p:pic>
          <p:nvPicPr>
            <p:cNvPr id="157" name="Google Shape;157;p57" descr="SD-PanelContent.pn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58" name="Google Shape;158;p57"/>
            <p:cNvSpPr/>
            <p:nvPr/>
          </p:nvSpPr>
          <p:spPr>
            <a:xfrm>
              <a:off x="553888" y="542807"/>
              <a:ext cx="8039776" cy="5756392"/>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9" name="Google Shape;159;p57" descr="HDRibbonContent-UniformTrim.png"/>
            <p:cNvPicPr preferRelativeResize="0"/>
            <p:nvPr/>
          </p:nvPicPr>
          <p:blipFill rotWithShape="1">
            <a:blip r:embed="rId5">
              <a:alphaModFix/>
            </a:blip>
            <a:srcRect l="1" r="14239"/>
            <a:stretch/>
          </p:blipFill>
          <p:spPr>
            <a:xfrm>
              <a:off x="0" y="3128434"/>
              <a:ext cx="685800" cy="606425"/>
            </a:xfrm>
            <a:prstGeom prst="rect">
              <a:avLst/>
            </a:prstGeom>
            <a:noFill/>
            <a:ln>
              <a:noFill/>
            </a:ln>
          </p:spPr>
        </p:pic>
        <p:pic>
          <p:nvPicPr>
            <p:cNvPr id="160" name="Google Shape;160;p57" descr="HDRibbonContent-UniformTrim.png"/>
            <p:cNvPicPr preferRelativeResize="0"/>
            <p:nvPr/>
          </p:nvPicPr>
          <p:blipFill rotWithShape="1">
            <a:blip r:embed="rId5">
              <a:alphaModFix/>
            </a:blip>
            <a:srcRect l="1" r="14239"/>
            <a:stretch/>
          </p:blipFill>
          <p:spPr>
            <a:xfrm>
              <a:off x="8466667" y="3128434"/>
              <a:ext cx="685800" cy="606425"/>
            </a:xfrm>
            <a:prstGeom prst="rect">
              <a:avLst/>
            </a:prstGeom>
            <a:noFill/>
            <a:ln>
              <a:noFill/>
            </a:ln>
          </p:spPr>
        </p:pic>
      </p:grpSp>
      <p:cxnSp>
        <p:nvCxnSpPr>
          <p:cNvPr id="161" name="Google Shape;161;p57"/>
          <p:cNvCxnSpPr/>
          <p:nvPr/>
        </p:nvCxnSpPr>
        <p:spPr>
          <a:xfrm>
            <a:off x="1277937" y="2913062"/>
            <a:ext cx="2333625" cy="0"/>
          </a:xfrm>
          <a:prstGeom prst="straightConnector1">
            <a:avLst/>
          </a:prstGeom>
          <a:noFill/>
          <a:ln w="15875" cap="rnd" cmpd="sng">
            <a:solidFill>
              <a:schemeClr val="accent1"/>
            </a:solidFill>
            <a:prstDash val="solid"/>
            <a:miter lim="800000"/>
            <a:headEnd type="none" w="med" len="med"/>
            <a:tailEnd type="none" w="med" len="med"/>
          </a:ln>
        </p:spPr>
      </p:cxnSp>
      <p:sp>
        <p:nvSpPr>
          <p:cNvPr id="162" name="Google Shape;162;p57"/>
          <p:cNvSpPr txBox="1">
            <a:spLocks noGrp="1"/>
          </p:cNvSpPr>
          <p:nvPr>
            <p:ph type="title"/>
          </p:nvPr>
        </p:nvSpPr>
        <p:spPr>
          <a:xfrm>
            <a:off x="1176337" y="915987"/>
            <a:ext cx="6799262" cy="13033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1pPr>
            <a:lvl2pPr marR="0" lvl="1"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2pPr>
            <a:lvl3pPr marR="0" lvl="2"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3pPr>
            <a:lvl4pPr marR="0" lvl="3"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4pPr>
            <a:lvl5pPr marR="0" lvl="4"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3" name="Google Shape;163;p57"/>
          <p:cNvSpPr txBox="1">
            <a:spLocks noGrp="1"/>
          </p:cNvSpPr>
          <p:nvPr>
            <p:ph type="body" idx="1"/>
          </p:nvPr>
        </p:nvSpPr>
        <p:spPr>
          <a:xfrm>
            <a:off x="1176337" y="2490787"/>
            <a:ext cx="6799262" cy="3444875"/>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64" name="Google Shape;164;p57"/>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5" name="Google Shape;165;p57"/>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6" name="Google Shape;166;p57"/>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grpSp>
        <p:nvGrpSpPr>
          <p:cNvPr id="175" name="Google Shape;175;p59"/>
          <p:cNvGrpSpPr/>
          <p:nvPr/>
        </p:nvGrpSpPr>
        <p:grpSpPr>
          <a:xfrm>
            <a:off x="0" y="0"/>
            <a:ext cx="9151937" cy="6858000"/>
            <a:chOff x="0" y="0"/>
            <a:chExt cx="9152467" cy="6858000"/>
          </a:xfrm>
        </p:grpSpPr>
        <p:pic>
          <p:nvPicPr>
            <p:cNvPr id="176" name="Google Shape;176;p59" descr="SD-PanelContent.pn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77" name="Google Shape;177;p59"/>
            <p:cNvSpPr/>
            <p:nvPr/>
          </p:nvSpPr>
          <p:spPr>
            <a:xfrm>
              <a:off x="553888" y="542807"/>
              <a:ext cx="8039776" cy="5756392"/>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8" name="Google Shape;178;p59" descr="HDRibbonContent-UniformTrim.png"/>
            <p:cNvPicPr preferRelativeResize="0"/>
            <p:nvPr/>
          </p:nvPicPr>
          <p:blipFill rotWithShape="1">
            <a:blip r:embed="rId5">
              <a:alphaModFix/>
            </a:blip>
            <a:srcRect l="1" r="14239"/>
            <a:stretch/>
          </p:blipFill>
          <p:spPr>
            <a:xfrm>
              <a:off x="0" y="3128434"/>
              <a:ext cx="685800" cy="606425"/>
            </a:xfrm>
            <a:prstGeom prst="rect">
              <a:avLst/>
            </a:prstGeom>
            <a:noFill/>
            <a:ln>
              <a:noFill/>
            </a:ln>
          </p:spPr>
        </p:pic>
        <p:pic>
          <p:nvPicPr>
            <p:cNvPr id="179" name="Google Shape;179;p59" descr="HDRibbonContent-UniformTrim.png"/>
            <p:cNvPicPr preferRelativeResize="0"/>
            <p:nvPr/>
          </p:nvPicPr>
          <p:blipFill rotWithShape="1">
            <a:blip r:embed="rId5">
              <a:alphaModFix/>
            </a:blip>
            <a:srcRect l="1" r="14239"/>
            <a:stretch/>
          </p:blipFill>
          <p:spPr>
            <a:xfrm>
              <a:off x="8466667" y="3128434"/>
              <a:ext cx="685800" cy="606425"/>
            </a:xfrm>
            <a:prstGeom prst="rect">
              <a:avLst/>
            </a:prstGeom>
            <a:noFill/>
            <a:ln>
              <a:noFill/>
            </a:ln>
          </p:spPr>
        </p:pic>
      </p:grpSp>
      <p:cxnSp>
        <p:nvCxnSpPr>
          <p:cNvPr id="180" name="Google Shape;180;p59"/>
          <p:cNvCxnSpPr/>
          <p:nvPr/>
        </p:nvCxnSpPr>
        <p:spPr>
          <a:xfrm>
            <a:off x="1277937" y="4140200"/>
            <a:ext cx="6607175" cy="0"/>
          </a:xfrm>
          <a:prstGeom prst="straightConnector1">
            <a:avLst/>
          </a:prstGeom>
          <a:noFill/>
          <a:ln w="15875" cap="rnd" cmpd="sng">
            <a:solidFill>
              <a:schemeClr val="accent1"/>
            </a:solidFill>
            <a:prstDash val="solid"/>
            <a:miter lim="800000"/>
            <a:headEnd type="none" w="med" len="med"/>
            <a:tailEnd type="none" w="med" len="med"/>
          </a:ln>
        </p:spPr>
      </p:cxnSp>
      <p:sp>
        <p:nvSpPr>
          <p:cNvPr id="181" name="Google Shape;181;p59"/>
          <p:cNvSpPr txBox="1">
            <a:spLocks noGrp="1"/>
          </p:cNvSpPr>
          <p:nvPr>
            <p:ph type="title"/>
          </p:nvPr>
        </p:nvSpPr>
        <p:spPr>
          <a:xfrm>
            <a:off x="1176337" y="915987"/>
            <a:ext cx="6799262" cy="13033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1pPr>
            <a:lvl2pPr marR="0" lvl="1"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2pPr>
            <a:lvl3pPr marR="0" lvl="2"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3pPr>
            <a:lvl4pPr marR="0" lvl="3"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4pPr>
            <a:lvl5pPr marR="0" lvl="4"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2" name="Google Shape;182;p59"/>
          <p:cNvSpPr txBox="1">
            <a:spLocks noGrp="1"/>
          </p:cNvSpPr>
          <p:nvPr>
            <p:ph type="body" idx="1"/>
          </p:nvPr>
        </p:nvSpPr>
        <p:spPr>
          <a:xfrm>
            <a:off x="1176337" y="2490787"/>
            <a:ext cx="6799262" cy="3444875"/>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83" name="Google Shape;183;p59"/>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84" name="Google Shape;184;p59"/>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85" name="Google Shape;185;p59"/>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grpSp>
        <p:nvGrpSpPr>
          <p:cNvPr id="193" name="Google Shape;193;p61"/>
          <p:cNvGrpSpPr/>
          <p:nvPr/>
        </p:nvGrpSpPr>
        <p:grpSpPr>
          <a:xfrm>
            <a:off x="0" y="0"/>
            <a:ext cx="9151937" cy="6858000"/>
            <a:chOff x="0" y="0"/>
            <a:chExt cx="9152467" cy="6858000"/>
          </a:xfrm>
        </p:grpSpPr>
        <p:pic>
          <p:nvPicPr>
            <p:cNvPr id="194" name="Google Shape;194;p61" descr="SD-PanelContent.pn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95" name="Google Shape;195;p61"/>
            <p:cNvSpPr/>
            <p:nvPr/>
          </p:nvSpPr>
          <p:spPr>
            <a:xfrm>
              <a:off x="553888" y="542807"/>
              <a:ext cx="8039776" cy="5756392"/>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6" name="Google Shape;196;p61" descr="HDRibbonContent-UniformTrim.png"/>
            <p:cNvPicPr preferRelativeResize="0"/>
            <p:nvPr/>
          </p:nvPicPr>
          <p:blipFill rotWithShape="1">
            <a:blip r:embed="rId5">
              <a:alphaModFix/>
            </a:blip>
            <a:srcRect l="1" r="14239"/>
            <a:stretch/>
          </p:blipFill>
          <p:spPr>
            <a:xfrm>
              <a:off x="0" y="3128434"/>
              <a:ext cx="685800" cy="606425"/>
            </a:xfrm>
            <a:prstGeom prst="rect">
              <a:avLst/>
            </a:prstGeom>
            <a:noFill/>
            <a:ln>
              <a:noFill/>
            </a:ln>
          </p:spPr>
        </p:pic>
        <p:pic>
          <p:nvPicPr>
            <p:cNvPr id="197" name="Google Shape;197;p61" descr="HDRibbonContent-UniformTrim.png"/>
            <p:cNvPicPr preferRelativeResize="0"/>
            <p:nvPr/>
          </p:nvPicPr>
          <p:blipFill rotWithShape="1">
            <a:blip r:embed="rId5">
              <a:alphaModFix/>
            </a:blip>
            <a:srcRect l="1" r="14239"/>
            <a:stretch/>
          </p:blipFill>
          <p:spPr>
            <a:xfrm>
              <a:off x="8466667" y="3128434"/>
              <a:ext cx="685800" cy="606425"/>
            </a:xfrm>
            <a:prstGeom prst="rect">
              <a:avLst/>
            </a:prstGeom>
            <a:noFill/>
            <a:ln>
              <a:noFill/>
            </a:ln>
          </p:spPr>
        </p:pic>
      </p:grpSp>
      <p:sp>
        <p:nvSpPr>
          <p:cNvPr id="198" name="Google Shape;198;p61"/>
          <p:cNvSpPr txBox="1"/>
          <p:nvPr/>
        </p:nvSpPr>
        <p:spPr>
          <a:xfrm>
            <a:off x="849312" y="904875"/>
            <a:ext cx="457200"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7200"/>
              <a:buFont typeface="Times New Roman"/>
              <a:buNone/>
            </a:pPr>
            <a:r>
              <a:rPr lang="en-US" sz="7200" b="0" i="0" u="none">
                <a:solidFill>
                  <a:schemeClr val="dk1"/>
                </a:solidFill>
                <a:latin typeface="Times New Roman"/>
                <a:ea typeface="Times New Roman"/>
                <a:cs typeface="Times New Roman"/>
                <a:sym typeface="Times New Roman"/>
              </a:rPr>
              <a:t>“</a:t>
            </a:r>
            <a:endParaRPr/>
          </a:p>
        </p:txBody>
      </p:sp>
      <p:sp>
        <p:nvSpPr>
          <p:cNvPr id="199" name="Google Shape;199;p61"/>
          <p:cNvSpPr txBox="1"/>
          <p:nvPr/>
        </p:nvSpPr>
        <p:spPr>
          <a:xfrm>
            <a:off x="7634287" y="2827337"/>
            <a:ext cx="457200" cy="5857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7200"/>
              <a:buFont typeface="Times New Roman"/>
              <a:buNone/>
            </a:pPr>
            <a:r>
              <a:rPr lang="en-US" sz="7200" b="0" i="0" u="none">
                <a:solidFill>
                  <a:schemeClr val="dk1"/>
                </a:solidFill>
                <a:latin typeface="Times New Roman"/>
                <a:ea typeface="Times New Roman"/>
                <a:cs typeface="Times New Roman"/>
                <a:sym typeface="Times New Roman"/>
              </a:rPr>
              <a:t>”</a:t>
            </a:r>
            <a:endParaRPr/>
          </a:p>
        </p:txBody>
      </p:sp>
      <p:cxnSp>
        <p:nvCxnSpPr>
          <p:cNvPr id="200" name="Google Shape;200;p61"/>
          <p:cNvCxnSpPr/>
          <p:nvPr/>
        </p:nvCxnSpPr>
        <p:spPr>
          <a:xfrm>
            <a:off x="1277937" y="4140200"/>
            <a:ext cx="6596062" cy="0"/>
          </a:xfrm>
          <a:prstGeom prst="straightConnector1">
            <a:avLst/>
          </a:prstGeom>
          <a:noFill/>
          <a:ln w="15875" cap="rnd" cmpd="sng">
            <a:solidFill>
              <a:schemeClr val="accent1"/>
            </a:solidFill>
            <a:prstDash val="solid"/>
            <a:miter lim="800000"/>
            <a:headEnd type="none" w="med" len="med"/>
            <a:tailEnd type="none" w="med" len="med"/>
          </a:ln>
        </p:spPr>
      </p:cxnSp>
      <p:sp>
        <p:nvSpPr>
          <p:cNvPr id="201" name="Google Shape;201;p61"/>
          <p:cNvSpPr txBox="1">
            <a:spLocks noGrp="1"/>
          </p:cNvSpPr>
          <p:nvPr>
            <p:ph type="title"/>
          </p:nvPr>
        </p:nvSpPr>
        <p:spPr>
          <a:xfrm>
            <a:off x="1176337" y="915987"/>
            <a:ext cx="6799262" cy="13033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1pPr>
            <a:lvl2pPr marR="0" lvl="1"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2pPr>
            <a:lvl3pPr marR="0" lvl="2"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3pPr>
            <a:lvl4pPr marR="0" lvl="3"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4pPr>
            <a:lvl5pPr marR="0" lvl="4"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02" name="Google Shape;202;p61"/>
          <p:cNvSpPr txBox="1">
            <a:spLocks noGrp="1"/>
          </p:cNvSpPr>
          <p:nvPr>
            <p:ph type="body" idx="1"/>
          </p:nvPr>
        </p:nvSpPr>
        <p:spPr>
          <a:xfrm>
            <a:off x="1176337" y="2490787"/>
            <a:ext cx="6799262" cy="3444875"/>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203" name="Google Shape;203;p61"/>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04" name="Google Shape;204;p61"/>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05" name="Google Shape;205;p61"/>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3"/>
        <p:cNvGrpSpPr/>
        <p:nvPr/>
      </p:nvGrpSpPr>
      <p:grpSpPr>
        <a:xfrm>
          <a:off x="0" y="0"/>
          <a:ext cx="0" cy="0"/>
          <a:chOff x="0" y="0"/>
          <a:chExt cx="0" cy="0"/>
        </a:xfrm>
      </p:grpSpPr>
      <p:grpSp>
        <p:nvGrpSpPr>
          <p:cNvPr id="214" name="Google Shape;214;p63"/>
          <p:cNvGrpSpPr/>
          <p:nvPr/>
        </p:nvGrpSpPr>
        <p:grpSpPr>
          <a:xfrm>
            <a:off x="0" y="0"/>
            <a:ext cx="9151937" cy="6858000"/>
            <a:chOff x="0" y="0"/>
            <a:chExt cx="9152467" cy="6858000"/>
          </a:xfrm>
        </p:grpSpPr>
        <p:pic>
          <p:nvPicPr>
            <p:cNvPr id="215" name="Google Shape;215;p63" descr="SD-PanelContent.pn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216" name="Google Shape;216;p63"/>
            <p:cNvSpPr/>
            <p:nvPr/>
          </p:nvSpPr>
          <p:spPr>
            <a:xfrm>
              <a:off x="553888" y="542807"/>
              <a:ext cx="8039776" cy="5756392"/>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63" descr="HDRibbonContent-UniformTrim.png"/>
            <p:cNvPicPr preferRelativeResize="0"/>
            <p:nvPr/>
          </p:nvPicPr>
          <p:blipFill rotWithShape="1">
            <a:blip r:embed="rId5">
              <a:alphaModFix/>
            </a:blip>
            <a:srcRect l="1" r="14239"/>
            <a:stretch/>
          </p:blipFill>
          <p:spPr>
            <a:xfrm>
              <a:off x="0" y="3128434"/>
              <a:ext cx="685800" cy="606425"/>
            </a:xfrm>
            <a:prstGeom prst="rect">
              <a:avLst/>
            </a:prstGeom>
            <a:noFill/>
            <a:ln>
              <a:noFill/>
            </a:ln>
          </p:spPr>
        </p:pic>
        <p:pic>
          <p:nvPicPr>
            <p:cNvPr id="218" name="Google Shape;218;p63" descr="HDRibbonContent-UniformTrim.png"/>
            <p:cNvPicPr preferRelativeResize="0"/>
            <p:nvPr/>
          </p:nvPicPr>
          <p:blipFill rotWithShape="1">
            <a:blip r:embed="rId5">
              <a:alphaModFix/>
            </a:blip>
            <a:srcRect l="1" r="14239"/>
            <a:stretch/>
          </p:blipFill>
          <p:spPr>
            <a:xfrm>
              <a:off x="8466667" y="3128434"/>
              <a:ext cx="685800" cy="606425"/>
            </a:xfrm>
            <a:prstGeom prst="rect">
              <a:avLst/>
            </a:prstGeom>
            <a:noFill/>
            <a:ln>
              <a:noFill/>
            </a:ln>
          </p:spPr>
        </p:pic>
      </p:grpSp>
      <p:sp>
        <p:nvSpPr>
          <p:cNvPr id="219" name="Google Shape;219;p63"/>
          <p:cNvSpPr txBox="1"/>
          <p:nvPr/>
        </p:nvSpPr>
        <p:spPr>
          <a:xfrm>
            <a:off x="877887" y="896937"/>
            <a:ext cx="457200" cy="58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Times New Roman"/>
              <a:buNone/>
            </a:pPr>
            <a:r>
              <a:rPr lang="en-US" sz="8000" b="0" i="0" u="none">
                <a:solidFill>
                  <a:schemeClr val="dk1"/>
                </a:solidFill>
                <a:latin typeface="Times New Roman"/>
                <a:ea typeface="Times New Roman"/>
                <a:cs typeface="Times New Roman"/>
                <a:sym typeface="Times New Roman"/>
              </a:rPr>
              <a:t>“</a:t>
            </a:r>
            <a:endParaRPr/>
          </a:p>
        </p:txBody>
      </p:sp>
      <p:sp>
        <p:nvSpPr>
          <p:cNvPr id="220" name="Google Shape;220;p63"/>
          <p:cNvSpPr txBox="1"/>
          <p:nvPr/>
        </p:nvSpPr>
        <p:spPr>
          <a:xfrm>
            <a:off x="7650162" y="2608262"/>
            <a:ext cx="457200" cy="584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Times New Roman"/>
              <a:buNone/>
            </a:pPr>
            <a:r>
              <a:rPr lang="en-US" sz="8000" b="0" i="0" u="none">
                <a:solidFill>
                  <a:schemeClr val="dk1"/>
                </a:solidFill>
                <a:latin typeface="Times New Roman"/>
                <a:ea typeface="Times New Roman"/>
                <a:cs typeface="Times New Roman"/>
                <a:sym typeface="Times New Roman"/>
              </a:rPr>
              <a:t>”</a:t>
            </a:r>
            <a:endParaRPr/>
          </a:p>
        </p:txBody>
      </p:sp>
      <p:cxnSp>
        <p:nvCxnSpPr>
          <p:cNvPr id="221" name="Google Shape;221;p63"/>
          <p:cNvCxnSpPr/>
          <p:nvPr/>
        </p:nvCxnSpPr>
        <p:spPr>
          <a:xfrm>
            <a:off x="1277937" y="3429000"/>
            <a:ext cx="6596062" cy="0"/>
          </a:xfrm>
          <a:prstGeom prst="straightConnector1">
            <a:avLst/>
          </a:prstGeom>
          <a:noFill/>
          <a:ln w="15875" cap="rnd" cmpd="sng">
            <a:solidFill>
              <a:schemeClr val="accent1"/>
            </a:solidFill>
            <a:prstDash val="solid"/>
            <a:miter lim="800000"/>
            <a:headEnd type="none" w="med" len="med"/>
            <a:tailEnd type="none" w="med" len="med"/>
          </a:ln>
        </p:spPr>
      </p:cxnSp>
      <p:sp>
        <p:nvSpPr>
          <p:cNvPr id="222" name="Google Shape;222;p63"/>
          <p:cNvSpPr txBox="1">
            <a:spLocks noGrp="1"/>
          </p:cNvSpPr>
          <p:nvPr>
            <p:ph type="title"/>
          </p:nvPr>
        </p:nvSpPr>
        <p:spPr>
          <a:xfrm>
            <a:off x="1176337" y="915987"/>
            <a:ext cx="6799262" cy="13033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1pPr>
            <a:lvl2pPr marR="0" lvl="1"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2pPr>
            <a:lvl3pPr marR="0" lvl="2"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3pPr>
            <a:lvl4pPr marR="0" lvl="3"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4pPr>
            <a:lvl5pPr marR="0" lvl="4"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3" name="Google Shape;223;p63"/>
          <p:cNvSpPr txBox="1">
            <a:spLocks noGrp="1"/>
          </p:cNvSpPr>
          <p:nvPr>
            <p:ph type="body" idx="1"/>
          </p:nvPr>
        </p:nvSpPr>
        <p:spPr>
          <a:xfrm>
            <a:off x="1176337" y="2490787"/>
            <a:ext cx="6799262" cy="3444875"/>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224" name="Google Shape;224;p63"/>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25" name="Google Shape;225;p63"/>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26" name="Google Shape;226;p63"/>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4"/>
        <p:cNvGrpSpPr/>
        <p:nvPr/>
      </p:nvGrpSpPr>
      <p:grpSpPr>
        <a:xfrm>
          <a:off x="0" y="0"/>
          <a:ext cx="0" cy="0"/>
          <a:chOff x="0" y="0"/>
          <a:chExt cx="0" cy="0"/>
        </a:xfrm>
      </p:grpSpPr>
      <p:grpSp>
        <p:nvGrpSpPr>
          <p:cNvPr id="235" name="Google Shape;235;p65"/>
          <p:cNvGrpSpPr/>
          <p:nvPr/>
        </p:nvGrpSpPr>
        <p:grpSpPr>
          <a:xfrm>
            <a:off x="0" y="0"/>
            <a:ext cx="9151937" cy="6858000"/>
            <a:chOff x="0" y="0"/>
            <a:chExt cx="9152467" cy="6858000"/>
          </a:xfrm>
        </p:grpSpPr>
        <p:pic>
          <p:nvPicPr>
            <p:cNvPr id="236" name="Google Shape;236;p65" descr="SD-PanelContent.pn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237" name="Google Shape;237;p65"/>
            <p:cNvSpPr/>
            <p:nvPr/>
          </p:nvSpPr>
          <p:spPr>
            <a:xfrm>
              <a:off x="553888" y="542807"/>
              <a:ext cx="8039776" cy="5756392"/>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8" name="Google Shape;238;p65" descr="HDRibbonContent-UniformTrim.png"/>
            <p:cNvPicPr preferRelativeResize="0"/>
            <p:nvPr/>
          </p:nvPicPr>
          <p:blipFill rotWithShape="1">
            <a:blip r:embed="rId5">
              <a:alphaModFix/>
            </a:blip>
            <a:srcRect l="1" r="14239"/>
            <a:stretch/>
          </p:blipFill>
          <p:spPr>
            <a:xfrm>
              <a:off x="0" y="3128434"/>
              <a:ext cx="685800" cy="606425"/>
            </a:xfrm>
            <a:prstGeom prst="rect">
              <a:avLst/>
            </a:prstGeom>
            <a:noFill/>
            <a:ln>
              <a:noFill/>
            </a:ln>
          </p:spPr>
        </p:pic>
        <p:pic>
          <p:nvPicPr>
            <p:cNvPr id="239" name="Google Shape;239;p65" descr="HDRibbonContent-UniformTrim.png"/>
            <p:cNvPicPr preferRelativeResize="0"/>
            <p:nvPr/>
          </p:nvPicPr>
          <p:blipFill rotWithShape="1">
            <a:blip r:embed="rId5">
              <a:alphaModFix/>
            </a:blip>
            <a:srcRect l="1" r="14239"/>
            <a:stretch/>
          </p:blipFill>
          <p:spPr>
            <a:xfrm>
              <a:off x="8466667" y="3128434"/>
              <a:ext cx="685800" cy="606425"/>
            </a:xfrm>
            <a:prstGeom prst="rect">
              <a:avLst/>
            </a:prstGeom>
            <a:noFill/>
            <a:ln>
              <a:noFill/>
            </a:ln>
          </p:spPr>
        </p:pic>
      </p:grpSp>
      <p:cxnSp>
        <p:nvCxnSpPr>
          <p:cNvPr id="240" name="Google Shape;240;p65"/>
          <p:cNvCxnSpPr/>
          <p:nvPr/>
        </p:nvCxnSpPr>
        <p:spPr>
          <a:xfrm>
            <a:off x="1277937" y="3429000"/>
            <a:ext cx="6607175" cy="0"/>
          </a:xfrm>
          <a:prstGeom prst="straightConnector1">
            <a:avLst/>
          </a:prstGeom>
          <a:noFill/>
          <a:ln w="15875" cap="rnd" cmpd="sng">
            <a:solidFill>
              <a:schemeClr val="accent1"/>
            </a:solidFill>
            <a:prstDash val="solid"/>
            <a:miter lim="800000"/>
            <a:headEnd type="none" w="med" len="med"/>
            <a:tailEnd type="none" w="med" len="med"/>
          </a:ln>
        </p:spPr>
      </p:cxnSp>
      <p:sp>
        <p:nvSpPr>
          <p:cNvPr id="241" name="Google Shape;241;p65"/>
          <p:cNvSpPr txBox="1">
            <a:spLocks noGrp="1"/>
          </p:cNvSpPr>
          <p:nvPr>
            <p:ph type="title"/>
          </p:nvPr>
        </p:nvSpPr>
        <p:spPr>
          <a:xfrm>
            <a:off x="1176337" y="915987"/>
            <a:ext cx="6799262" cy="13033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1pPr>
            <a:lvl2pPr marR="0" lvl="1"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2pPr>
            <a:lvl3pPr marR="0" lvl="2"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3pPr>
            <a:lvl4pPr marR="0" lvl="3"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4pPr>
            <a:lvl5pPr marR="0" lvl="4"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2" name="Google Shape;242;p65"/>
          <p:cNvSpPr txBox="1">
            <a:spLocks noGrp="1"/>
          </p:cNvSpPr>
          <p:nvPr>
            <p:ph type="body" idx="1"/>
          </p:nvPr>
        </p:nvSpPr>
        <p:spPr>
          <a:xfrm>
            <a:off x="1176337" y="2490787"/>
            <a:ext cx="6799262" cy="3444875"/>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243" name="Google Shape;243;p65"/>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44" name="Google Shape;244;p65"/>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45" name="Google Shape;245;p65"/>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grpSp>
        <p:nvGrpSpPr>
          <p:cNvPr id="254" name="Google Shape;254;p67"/>
          <p:cNvGrpSpPr/>
          <p:nvPr/>
        </p:nvGrpSpPr>
        <p:grpSpPr>
          <a:xfrm>
            <a:off x="0" y="0"/>
            <a:ext cx="9151937" cy="6858000"/>
            <a:chOff x="0" y="0"/>
            <a:chExt cx="9152467" cy="6858000"/>
          </a:xfrm>
        </p:grpSpPr>
        <p:pic>
          <p:nvPicPr>
            <p:cNvPr id="255" name="Google Shape;255;p67" descr="SD-PanelContent.pn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256" name="Google Shape;256;p67"/>
            <p:cNvSpPr/>
            <p:nvPr/>
          </p:nvSpPr>
          <p:spPr>
            <a:xfrm>
              <a:off x="553888" y="542807"/>
              <a:ext cx="8039776" cy="5756392"/>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7" name="Google Shape;257;p67" descr="HDRibbonContent-UniformTrim.png"/>
            <p:cNvPicPr preferRelativeResize="0"/>
            <p:nvPr/>
          </p:nvPicPr>
          <p:blipFill rotWithShape="1">
            <a:blip r:embed="rId5">
              <a:alphaModFix/>
            </a:blip>
            <a:srcRect l="1" r="14239"/>
            <a:stretch/>
          </p:blipFill>
          <p:spPr>
            <a:xfrm>
              <a:off x="0" y="3128434"/>
              <a:ext cx="685800" cy="606425"/>
            </a:xfrm>
            <a:prstGeom prst="rect">
              <a:avLst/>
            </a:prstGeom>
            <a:noFill/>
            <a:ln>
              <a:noFill/>
            </a:ln>
          </p:spPr>
        </p:pic>
        <p:pic>
          <p:nvPicPr>
            <p:cNvPr id="258" name="Google Shape;258;p67" descr="HDRibbonContent-UniformTrim.png"/>
            <p:cNvPicPr preferRelativeResize="0"/>
            <p:nvPr/>
          </p:nvPicPr>
          <p:blipFill rotWithShape="1">
            <a:blip r:embed="rId5">
              <a:alphaModFix/>
            </a:blip>
            <a:srcRect l="1" r="14239"/>
            <a:stretch/>
          </p:blipFill>
          <p:spPr>
            <a:xfrm>
              <a:off x="8466667" y="3128434"/>
              <a:ext cx="685800" cy="606425"/>
            </a:xfrm>
            <a:prstGeom prst="rect">
              <a:avLst/>
            </a:prstGeom>
            <a:noFill/>
            <a:ln>
              <a:noFill/>
            </a:ln>
          </p:spPr>
        </p:pic>
      </p:grpSp>
      <p:cxnSp>
        <p:nvCxnSpPr>
          <p:cNvPr id="259" name="Google Shape;259;p67"/>
          <p:cNvCxnSpPr/>
          <p:nvPr/>
        </p:nvCxnSpPr>
        <p:spPr>
          <a:xfrm>
            <a:off x="1277937" y="2354262"/>
            <a:ext cx="6607175" cy="0"/>
          </a:xfrm>
          <a:prstGeom prst="straightConnector1">
            <a:avLst/>
          </a:prstGeom>
          <a:noFill/>
          <a:ln w="15875" cap="rnd" cmpd="sng">
            <a:solidFill>
              <a:schemeClr val="accent1"/>
            </a:solidFill>
            <a:prstDash val="solid"/>
            <a:miter lim="800000"/>
            <a:headEnd type="none" w="med" len="med"/>
            <a:tailEnd type="none" w="med" len="med"/>
          </a:ln>
        </p:spPr>
      </p:cxnSp>
      <p:sp>
        <p:nvSpPr>
          <p:cNvPr id="260" name="Google Shape;260;p67"/>
          <p:cNvSpPr txBox="1">
            <a:spLocks noGrp="1"/>
          </p:cNvSpPr>
          <p:nvPr>
            <p:ph type="title"/>
          </p:nvPr>
        </p:nvSpPr>
        <p:spPr>
          <a:xfrm>
            <a:off x="1176337" y="915987"/>
            <a:ext cx="6799262" cy="13033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1pPr>
            <a:lvl2pPr marR="0" lvl="1"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2pPr>
            <a:lvl3pPr marR="0" lvl="2"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3pPr>
            <a:lvl4pPr marR="0" lvl="3"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4pPr>
            <a:lvl5pPr marR="0" lvl="4"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61" name="Google Shape;261;p67"/>
          <p:cNvSpPr txBox="1">
            <a:spLocks noGrp="1"/>
          </p:cNvSpPr>
          <p:nvPr>
            <p:ph type="body" idx="1"/>
          </p:nvPr>
        </p:nvSpPr>
        <p:spPr>
          <a:xfrm>
            <a:off x="1176337" y="2490787"/>
            <a:ext cx="6799262" cy="3444875"/>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262" name="Google Shape;262;p67"/>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63" name="Google Shape;263;p67"/>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64" name="Google Shape;264;p67"/>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1"/>
        <p:cNvGrpSpPr/>
        <p:nvPr/>
      </p:nvGrpSpPr>
      <p:grpSpPr>
        <a:xfrm>
          <a:off x="0" y="0"/>
          <a:ext cx="0" cy="0"/>
          <a:chOff x="0" y="0"/>
          <a:chExt cx="0" cy="0"/>
        </a:xfrm>
      </p:grpSpPr>
      <p:grpSp>
        <p:nvGrpSpPr>
          <p:cNvPr id="272" name="Google Shape;272;p69"/>
          <p:cNvGrpSpPr/>
          <p:nvPr/>
        </p:nvGrpSpPr>
        <p:grpSpPr>
          <a:xfrm>
            <a:off x="0" y="0"/>
            <a:ext cx="9151937" cy="6858000"/>
            <a:chOff x="0" y="0"/>
            <a:chExt cx="9152467" cy="6858000"/>
          </a:xfrm>
        </p:grpSpPr>
        <p:pic>
          <p:nvPicPr>
            <p:cNvPr id="273" name="Google Shape;273;p69" descr="SD-PanelContent.pn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274" name="Google Shape;274;p69"/>
            <p:cNvSpPr/>
            <p:nvPr/>
          </p:nvSpPr>
          <p:spPr>
            <a:xfrm>
              <a:off x="553888" y="542807"/>
              <a:ext cx="8039776" cy="5756392"/>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5" name="Google Shape;275;p69" descr="HDRibbonContent-UniformTrim.png"/>
            <p:cNvPicPr preferRelativeResize="0"/>
            <p:nvPr/>
          </p:nvPicPr>
          <p:blipFill rotWithShape="1">
            <a:blip r:embed="rId5">
              <a:alphaModFix/>
            </a:blip>
            <a:srcRect l="1" r="14239"/>
            <a:stretch/>
          </p:blipFill>
          <p:spPr>
            <a:xfrm>
              <a:off x="0" y="3128434"/>
              <a:ext cx="685800" cy="606425"/>
            </a:xfrm>
            <a:prstGeom prst="rect">
              <a:avLst/>
            </a:prstGeom>
            <a:noFill/>
            <a:ln>
              <a:noFill/>
            </a:ln>
          </p:spPr>
        </p:pic>
        <p:pic>
          <p:nvPicPr>
            <p:cNvPr id="276" name="Google Shape;276;p69" descr="HDRibbonContent-UniformTrim.png"/>
            <p:cNvPicPr preferRelativeResize="0"/>
            <p:nvPr/>
          </p:nvPicPr>
          <p:blipFill rotWithShape="1">
            <a:blip r:embed="rId5">
              <a:alphaModFix/>
            </a:blip>
            <a:srcRect l="1" r="14239"/>
            <a:stretch/>
          </p:blipFill>
          <p:spPr>
            <a:xfrm>
              <a:off x="8466667" y="3128434"/>
              <a:ext cx="685800" cy="606425"/>
            </a:xfrm>
            <a:prstGeom prst="rect">
              <a:avLst/>
            </a:prstGeom>
            <a:noFill/>
            <a:ln>
              <a:noFill/>
            </a:ln>
          </p:spPr>
        </p:pic>
      </p:grpSp>
      <p:cxnSp>
        <p:nvCxnSpPr>
          <p:cNvPr id="277" name="Google Shape;277;p69"/>
          <p:cNvCxnSpPr/>
          <p:nvPr/>
        </p:nvCxnSpPr>
        <p:spPr>
          <a:xfrm>
            <a:off x="6245225" y="906462"/>
            <a:ext cx="0" cy="4968875"/>
          </a:xfrm>
          <a:prstGeom prst="straightConnector1">
            <a:avLst/>
          </a:prstGeom>
          <a:noFill/>
          <a:ln w="15875" cap="rnd" cmpd="sng">
            <a:solidFill>
              <a:schemeClr val="accent1"/>
            </a:solidFill>
            <a:prstDash val="solid"/>
            <a:miter lim="800000"/>
            <a:headEnd type="none" w="med" len="med"/>
            <a:tailEnd type="none" w="med" len="med"/>
          </a:ln>
        </p:spPr>
      </p:cxnSp>
      <p:sp>
        <p:nvSpPr>
          <p:cNvPr id="278" name="Google Shape;278;p69"/>
          <p:cNvSpPr txBox="1">
            <a:spLocks noGrp="1"/>
          </p:cNvSpPr>
          <p:nvPr>
            <p:ph type="title"/>
          </p:nvPr>
        </p:nvSpPr>
        <p:spPr>
          <a:xfrm>
            <a:off x="1176337" y="915987"/>
            <a:ext cx="6799262" cy="13033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1pPr>
            <a:lvl2pPr marR="0" lvl="1"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2pPr>
            <a:lvl3pPr marR="0" lvl="2"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3pPr>
            <a:lvl4pPr marR="0" lvl="3"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4pPr>
            <a:lvl5pPr marR="0" lvl="4" algn="ctr" rtl="0">
              <a:spcBef>
                <a:spcPts val="0"/>
              </a:spcBef>
              <a:spcAft>
                <a:spcPts val="0"/>
              </a:spcAft>
              <a:buSzPts val="1400"/>
              <a:buNone/>
              <a:defRPr sz="4000" b="0" i="0" u="none" strike="noStrike" cap="none">
                <a:solidFill>
                  <a:srgbClr val="262626"/>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79" name="Google Shape;279;p69"/>
          <p:cNvSpPr txBox="1">
            <a:spLocks noGrp="1"/>
          </p:cNvSpPr>
          <p:nvPr>
            <p:ph type="body" idx="1"/>
          </p:nvPr>
        </p:nvSpPr>
        <p:spPr>
          <a:xfrm>
            <a:off x="1176337" y="2490787"/>
            <a:ext cx="6799262" cy="3444875"/>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280" name="Google Shape;280;p69"/>
          <p:cNvSpPr txBox="1">
            <a:spLocks noGrp="1"/>
          </p:cNvSpPr>
          <p:nvPr>
            <p:ph type="dt" idx="10"/>
          </p:nvPr>
        </p:nvSpPr>
        <p:spPr>
          <a:xfrm>
            <a:off x="6356350" y="5961062"/>
            <a:ext cx="114935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81" name="Google Shape;281;p69"/>
          <p:cNvSpPr txBox="1">
            <a:spLocks noGrp="1"/>
          </p:cNvSpPr>
          <p:nvPr>
            <p:ph type="ftr" idx="11"/>
          </p:nvPr>
        </p:nvSpPr>
        <p:spPr>
          <a:xfrm>
            <a:off x="1176337" y="5961062"/>
            <a:ext cx="510540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82" name="Google Shape;282;p69"/>
          <p:cNvSpPr txBox="1">
            <a:spLocks noGrp="1"/>
          </p:cNvSpPr>
          <p:nvPr>
            <p:ph type="sldNum" idx="12"/>
          </p:nvPr>
        </p:nvSpPr>
        <p:spPr>
          <a:xfrm>
            <a:off x="7580312" y="5961062"/>
            <a:ext cx="395287" cy="279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SzPts val="1000"/>
              <a:buFont typeface="Garamond"/>
              <a:buNone/>
              <a:defRPr sz="1000" b="0" i="0" u="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262626"/>
              </a:buClr>
              <a:buSzPts val="4800"/>
              <a:buFont typeface="Garamond"/>
              <a:buNone/>
            </a:pPr>
            <a:r>
              <a:rPr lang="en-US" sz="4800" b="0" i="0" u="none">
                <a:solidFill>
                  <a:srgbClr val="262626"/>
                </a:solidFill>
                <a:latin typeface="Garamond"/>
                <a:ea typeface="Garamond"/>
                <a:cs typeface="Garamond"/>
                <a:sym typeface="Garamond"/>
              </a:rPr>
              <a:t>Introduction to Psychology </a:t>
            </a:r>
            <a:endParaRPr/>
          </a:p>
        </p:txBody>
      </p:sp>
      <p:sp>
        <p:nvSpPr>
          <p:cNvPr id="294" name="Google Shape;294;p1"/>
          <p:cNvSpPr txBox="1">
            <a:spLocks noGrp="1"/>
          </p:cNvSpPr>
          <p:nvPr>
            <p:ph type="subTitle" idx="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300"/>
              <a:buNone/>
            </a:pPr>
            <a:r>
              <a:rPr lang="en-US" sz="2000" b="0" i="0" u="none">
                <a:solidFill>
                  <a:schemeClr val="dk1"/>
                </a:solidFill>
                <a:latin typeface="Garamond"/>
                <a:ea typeface="Garamond"/>
                <a:cs typeface="Garamond"/>
                <a:sym typeface="Garamond"/>
              </a:rPr>
              <a:t>Amna Nisar </a:t>
            </a:r>
            <a:endParaRPr/>
          </a:p>
          <a:p>
            <a:pPr marL="0" lvl="0" indent="0" algn="ctr" rtl="0">
              <a:lnSpc>
                <a:spcPct val="100000"/>
              </a:lnSpc>
              <a:spcBef>
                <a:spcPts val="1000"/>
              </a:spcBef>
              <a:spcAft>
                <a:spcPts val="0"/>
              </a:spcAft>
              <a:buSzPts val="2300"/>
              <a:buNone/>
            </a:pPr>
            <a:r>
              <a:rPr lang="en-US" sz="2000" b="0" i="0" u="none">
                <a:solidFill>
                  <a:schemeClr val="dk1"/>
                </a:solidFill>
                <a:latin typeface="Garamond"/>
                <a:ea typeface="Garamond"/>
                <a:cs typeface="Garamond"/>
                <a:sym typeface="Garamond"/>
              </a:rPr>
              <a:t>Clinical Psychologist </a:t>
            </a:r>
            <a:endParaRPr/>
          </a:p>
          <a:p>
            <a:pPr marL="0" lvl="0" indent="0" algn="ctr" rtl="0">
              <a:lnSpc>
                <a:spcPct val="100000"/>
              </a:lnSpc>
              <a:spcBef>
                <a:spcPts val="1000"/>
              </a:spcBef>
              <a:spcAft>
                <a:spcPts val="0"/>
              </a:spcAft>
              <a:buSzPts val="2300"/>
              <a:buNone/>
            </a:pPr>
            <a:r>
              <a:rPr lang="en-US" sz="2000" b="0" i="0" u="none">
                <a:solidFill>
                  <a:schemeClr val="dk1"/>
                </a:solidFill>
                <a:latin typeface="Garamond"/>
                <a:ea typeface="Garamond"/>
                <a:cs typeface="Garamond"/>
                <a:sym typeface="Garamond"/>
              </a:rPr>
              <a:t>Speech and language pathologist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Garamond"/>
              <a:buNone/>
            </a:pPr>
            <a:r>
              <a:rPr lang="en-US" sz="4000" b="1" i="0" u="none">
                <a:solidFill>
                  <a:schemeClr val="dk1"/>
                </a:solidFill>
                <a:latin typeface="Garamond"/>
                <a:ea typeface="Garamond"/>
                <a:cs typeface="Garamond"/>
                <a:sym typeface="Garamond"/>
              </a:rPr>
              <a:t>Types of Groups</a:t>
            </a:r>
            <a:endParaRPr/>
          </a:p>
        </p:txBody>
      </p:sp>
      <p:sp>
        <p:nvSpPr>
          <p:cNvPr id="318" name="Google Shape;318;p5"/>
          <p:cNvSpPr txBox="1">
            <a:spLocks noGrp="1"/>
          </p:cNvSpPr>
          <p:nvPr>
            <p:ph type="body" idx="1"/>
          </p:nvPr>
        </p:nvSpPr>
        <p:spPr>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760"/>
              <a:buNone/>
            </a:pPr>
            <a:r>
              <a:rPr lang="en-US" sz="2400" b="1" i="0" u="none">
                <a:solidFill>
                  <a:schemeClr val="accent1"/>
                </a:solidFill>
                <a:latin typeface="Garamond"/>
                <a:ea typeface="Garamond"/>
                <a:cs typeface="Garamond"/>
                <a:sym typeface="Garamond"/>
              </a:rPr>
              <a:t>Formal Groups</a:t>
            </a:r>
            <a:endParaRPr/>
          </a:p>
        </p:txBody>
      </p:sp>
      <p:sp>
        <p:nvSpPr>
          <p:cNvPr id="320" name="Google Shape;320;p5"/>
          <p:cNvSpPr txBox="1">
            <a:spLocks noGrp="1"/>
          </p:cNvSpPr>
          <p:nvPr>
            <p:ph sz="quarter" idx="13"/>
          </p:nvPr>
        </p:nvSpPr>
        <p:spPr>
          <a:xfrm>
            <a:off x="4641850" y="2659062"/>
            <a:ext cx="3336925" cy="5762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760"/>
              <a:buNone/>
            </a:pPr>
            <a:r>
              <a:rPr lang="en-US" sz="2400" b="1" i="0" u="none">
                <a:solidFill>
                  <a:schemeClr val="accent1"/>
                </a:solidFill>
                <a:latin typeface="Garamond"/>
                <a:ea typeface="Garamond"/>
                <a:cs typeface="Garamond"/>
                <a:sym typeface="Garamond"/>
              </a:rPr>
              <a:t>Informal groups</a:t>
            </a:r>
            <a:endParaRPr/>
          </a:p>
        </p:txBody>
      </p:sp>
      <p:sp>
        <p:nvSpPr>
          <p:cNvPr id="319" name="Google Shape;319;p5"/>
          <p:cNvSpPr txBox="1">
            <a:spLocks noGrp="1"/>
          </p:cNvSpPr>
          <p:nvPr>
            <p:ph type="body" sz="quarter" idx="3"/>
          </p:nvPr>
        </p:nvSpPr>
        <p:spPr>
          <a:xfrm>
            <a:off x="1176337" y="3243262"/>
            <a:ext cx="3338512" cy="2706687"/>
          </a:xfrm>
          <a:prstGeom prst="rect">
            <a:avLst/>
          </a:prstGeom>
          <a:noFill/>
          <a:ln>
            <a:noFill/>
          </a:ln>
        </p:spPr>
        <p:txBody>
          <a:bodyPr spcFirstLastPara="1" wrap="square" lIns="91425" tIns="45700" rIns="91425" bIns="45700" anchor="t" anchorCtr="0">
            <a:normAutofit/>
          </a:bodyPr>
          <a:lstStyle/>
          <a:p>
            <a:pPr marL="742950" marR="0" lvl="1" indent="-285750" algn="l" rtl="0">
              <a:lnSpc>
                <a:spcPct val="80000"/>
              </a:lnSpc>
              <a:spcBef>
                <a:spcPts val="0"/>
              </a:spcBef>
              <a:spcAft>
                <a:spcPts val="0"/>
              </a:spcAft>
              <a:buClr>
                <a:schemeClr val="accent1"/>
              </a:buClr>
              <a:buSzPts val="2185"/>
              <a:buFont typeface="Arial"/>
              <a:buChar char="•"/>
            </a:pPr>
            <a:r>
              <a:rPr lang="en-US" sz="1900" b="1" i="0" u="none" strike="noStrike" cap="none">
                <a:solidFill>
                  <a:srgbClr val="262626"/>
                </a:solidFill>
                <a:latin typeface="Garamond"/>
                <a:ea typeface="Garamond"/>
                <a:cs typeface="Garamond"/>
                <a:sym typeface="Garamond"/>
              </a:rPr>
              <a:t>Command group : formal group determined by structure</a:t>
            </a:r>
            <a:endParaRPr/>
          </a:p>
          <a:p>
            <a:pPr marL="742950" marR="0" lvl="1" indent="-285750" algn="l" rtl="0">
              <a:lnSpc>
                <a:spcPct val="80000"/>
              </a:lnSpc>
              <a:spcBef>
                <a:spcPts val="980"/>
              </a:spcBef>
              <a:spcAft>
                <a:spcPts val="0"/>
              </a:spcAft>
              <a:buClr>
                <a:schemeClr val="accent1"/>
              </a:buClr>
              <a:buSzPts val="2185"/>
              <a:buFont typeface="Arial"/>
              <a:buChar char="•"/>
            </a:pPr>
            <a:r>
              <a:rPr lang="en-US" sz="1900" b="1" i="0" u="none" strike="noStrike" cap="none">
                <a:solidFill>
                  <a:srgbClr val="262626"/>
                </a:solidFill>
                <a:latin typeface="Garamond"/>
                <a:ea typeface="Garamond"/>
                <a:cs typeface="Garamond"/>
                <a:sym typeface="Garamond"/>
              </a:rPr>
              <a:t>Task group: formal group organized for a specific task</a:t>
            </a:r>
            <a:endParaRPr/>
          </a:p>
          <a:p>
            <a:pPr marL="742950" marR="0" lvl="1" indent="-285750" algn="l" rtl="0">
              <a:lnSpc>
                <a:spcPct val="80000"/>
              </a:lnSpc>
              <a:spcBef>
                <a:spcPts val="980"/>
              </a:spcBef>
              <a:spcAft>
                <a:spcPts val="0"/>
              </a:spcAft>
              <a:buClr>
                <a:schemeClr val="accent1"/>
              </a:buClr>
              <a:buSzPts val="2185"/>
              <a:buFont typeface="Arial"/>
              <a:buChar char="•"/>
            </a:pPr>
            <a:r>
              <a:rPr lang="en-US" sz="1900" b="1" i="0" u="none" strike="noStrike" cap="none">
                <a:solidFill>
                  <a:srgbClr val="262626"/>
                </a:solidFill>
                <a:latin typeface="Garamond"/>
                <a:ea typeface="Garamond"/>
                <a:cs typeface="Garamond"/>
                <a:sym typeface="Garamond"/>
              </a:rPr>
              <a:t>Committees: handles problems outside of regular assignments</a:t>
            </a:r>
            <a:endParaRPr/>
          </a:p>
        </p:txBody>
      </p:sp>
      <p:sp>
        <p:nvSpPr>
          <p:cNvPr id="321" name="Google Shape;321;p5"/>
          <p:cNvSpPr txBox="1">
            <a:spLocks noGrp="1"/>
          </p:cNvSpPr>
          <p:nvPr>
            <p:ph sz="quarter" idx="14"/>
          </p:nvPr>
        </p:nvSpPr>
        <p:spPr>
          <a:xfrm>
            <a:off x="4641850" y="3243262"/>
            <a:ext cx="3336925" cy="2706687"/>
          </a:xfrm>
          <a:prstGeom prst="rect">
            <a:avLst/>
          </a:prstGeom>
          <a:noFill/>
          <a:ln>
            <a:noFill/>
          </a:ln>
        </p:spPr>
        <p:txBody>
          <a:bodyPr spcFirstLastPara="1" wrap="square" lIns="91425" tIns="45700" rIns="91425" bIns="45700" anchor="t" anchorCtr="0">
            <a:normAutofit/>
          </a:bodyPr>
          <a:lstStyle/>
          <a:p>
            <a:pPr marL="742950" marR="0" lvl="1" indent="-285750" algn="l" rtl="0">
              <a:lnSpc>
                <a:spcPct val="80000"/>
              </a:lnSpc>
              <a:spcBef>
                <a:spcPts val="0"/>
              </a:spcBef>
              <a:spcAft>
                <a:spcPts val="0"/>
              </a:spcAft>
              <a:buClr>
                <a:schemeClr val="accent1"/>
              </a:buClr>
              <a:buSzPts val="2300"/>
              <a:buFont typeface="Arial"/>
              <a:buChar char="•"/>
            </a:pPr>
            <a:r>
              <a:rPr lang="en-US" sz="2000" b="1" i="0" u="none" strike="noStrike" cap="none">
                <a:solidFill>
                  <a:srgbClr val="262626"/>
                </a:solidFill>
                <a:latin typeface="Garamond"/>
                <a:ea typeface="Garamond"/>
                <a:cs typeface="Garamond"/>
                <a:sym typeface="Garamond"/>
              </a:rPr>
              <a:t>Social groups: people who enjoy each other’s company (chat groups)</a:t>
            </a:r>
            <a:endParaRPr/>
          </a:p>
          <a:p>
            <a:pPr marL="742950" marR="0" lvl="1" indent="-285750" algn="l" rtl="0">
              <a:lnSpc>
                <a:spcPct val="80000"/>
              </a:lnSpc>
              <a:spcBef>
                <a:spcPts val="1000"/>
              </a:spcBef>
              <a:spcAft>
                <a:spcPts val="0"/>
              </a:spcAft>
              <a:buClr>
                <a:schemeClr val="accent1"/>
              </a:buClr>
              <a:buSzPts val="2300"/>
              <a:buFont typeface="Arial"/>
              <a:buChar char="•"/>
            </a:pPr>
            <a:r>
              <a:rPr lang="en-US" sz="2000" b="1" i="0" u="none" strike="noStrike" cap="none">
                <a:solidFill>
                  <a:srgbClr val="262626"/>
                </a:solidFill>
                <a:latin typeface="Garamond"/>
                <a:ea typeface="Garamond"/>
                <a:cs typeface="Garamond"/>
                <a:sym typeface="Garamond"/>
              </a:rPr>
              <a:t>Interest groups: groups that develop informally around a common interest (news groups, listserv members)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6"/>
          <p:cNvSpPr txBox="1">
            <a:spLocks noGrp="1"/>
          </p:cNvSpPr>
          <p:nvPr>
            <p:ph type="title"/>
          </p:nvPr>
        </p:nvSpPr>
        <p:spPr>
          <a:xfrm>
            <a:off x="0" y="152400"/>
            <a:ext cx="91440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200"/>
              <a:buFont typeface="Garamond"/>
              <a:buNone/>
            </a:pPr>
            <a:r>
              <a:rPr lang="en-US" sz="4200" b="0" i="0" u="none">
                <a:solidFill>
                  <a:srgbClr val="94B50E"/>
                </a:solidFill>
                <a:latin typeface="Garamond"/>
                <a:ea typeface="Garamond"/>
                <a:cs typeface="Garamond"/>
                <a:sym typeface="Garamond"/>
              </a:rPr>
              <a:t>Characteristics of Group</a:t>
            </a:r>
            <a:endParaRPr/>
          </a:p>
        </p:txBody>
      </p:sp>
      <p:pic>
        <p:nvPicPr>
          <p:cNvPr id="328" name="Google Shape;328;p6" descr="https://businessjargons.com/wp-content/uploads/2018/07/characteristics-of-group.jpg"/>
          <p:cNvPicPr preferRelativeResize="0"/>
          <p:nvPr/>
        </p:nvPicPr>
        <p:blipFill rotWithShape="1">
          <a:blip r:embed="rId3">
            <a:alphaModFix/>
          </a:blip>
          <a:srcRect/>
          <a:stretch/>
        </p:blipFill>
        <p:spPr>
          <a:xfrm>
            <a:off x="963561" y="1896038"/>
            <a:ext cx="6928977" cy="4150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000"/>
              <a:buFont typeface="Garamond"/>
              <a:buNone/>
            </a:pPr>
            <a:r>
              <a:rPr lang="en-US" sz="4000" b="0" i="0" u="none">
                <a:solidFill>
                  <a:srgbClr val="94B50E"/>
                </a:solidFill>
                <a:latin typeface="Garamond"/>
                <a:ea typeface="Garamond"/>
                <a:cs typeface="Garamond"/>
                <a:sym typeface="Garamond"/>
              </a:rPr>
              <a:t>Stages of Group Development</a:t>
            </a:r>
            <a:endParaRPr/>
          </a:p>
        </p:txBody>
      </p:sp>
      <p:sp>
        <p:nvSpPr>
          <p:cNvPr id="390" name="Google Shape;390;p16"/>
          <p:cNvSpPr txBox="1">
            <a:spLocks noGrp="1"/>
          </p:cNvSpPr>
          <p:nvPr>
            <p:ph sz="quarter" idx="13"/>
          </p:nvPr>
        </p:nvSpPr>
        <p:spPr>
          <a:xfrm>
            <a:off x="457200" y="2286000"/>
            <a:ext cx="8229600" cy="4343400"/>
          </a:xfrm>
          <a:prstGeom prst="rect">
            <a:avLst/>
          </a:prstGeom>
          <a:noFill/>
          <a:ln>
            <a:noFill/>
          </a:ln>
        </p:spPr>
        <p:txBody>
          <a:bodyPr spcFirstLastPara="1" wrap="square" lIns="91425" tIns="45700" rIns="91425" bIns="45700" anchor="t" anchorCtr="0">
            <a:normAutofit fontScale="92500" lnSpcReduction="10000"/>
          </a:bodyPr>
          <a:lstStyle/>
          <a:p>
            <a:pPr marL="438150" marR="0" lvl="0" indent="-319087" algn="l" rtl="0">
              <a:lnSpc>
                <a:spcPct val="100000"/>
              </a:lnSpc>
              <a:spcBef>
                <a:spcPts val="0"/>
              </a:spcBef>
              <a:spcAft>
                <a:spcPts val="0"/>
              </a:spcAft>
              <a:buClr>
                <a:schemeClr val="accent1"/>
              </a:buClr>
              <a:buSzPts val="2760"/>
              <a:buFont typeface="Noto Sans Symbols"/>
              <a:buChar char="◼"/>
            </a:pPr>
            <a:r>
              <a:rPr lang="en-US" sz="2400" b="0" i="0" u="none">
                <a:solidFill>
                  <a:srgbClr val="262626"/>
                </a:solidFill>
                <a:latin typeface="Garamond"/>
                <a:ea typeface="Garamond"/>
                <a:cs typeface="Garamond"/>
                <a:sym typeface="Garamond"/>
              </a:rPr>
              <a:t>Forming:</a:t>
            </a:r>
            <a:endParaRPr/>
          </a:p>
          <a:p>
            <a:pPr marL="438150" marR="0" lvl="0" indent="-319087" algn="just" rtl="0">
              <a:lnSpc>
                <a:spcPct val="100000"/>
              </a:lnSpc>
              <a:spcBef>
                <a:spcPts val="0"/>
              </a:spcBef>
              <a:spcAft>
                <a:spcPts val="0"/>
              </a:spcAft>
              <a:buClr>
                <a:schemeClr val="accent1"/>
              </a:buClr>
              <a:buSzPts val="2760"/>
              <a:buFont typeface="Arial"/>
              <a:buNone/>
            </a:pPr>
            <a:r>
              <a:rPr lang="en-US" sz="2400" b="0" i="0" u="none">
                <a:solidFill>
                  <a:srgbClr val="262626"/>
                </a:solidFill>
                <a:latin typeface="Garamond"/>
                <a:ea typeface="Garamond"/>
                <a:cs typeface="Garamond"/>
                <a:sym typeface="Garamond"/>
              </a:rPr>
              <a:t>      At this stage, the formation of a new group begins, wherein the members come together and get to know each other through the interactions.</a:t>
            </a:r>
            <a:endParaRPr/>
          </a:p>
          <a:p>
            <a:pPr marL="438150" marR="0" lvl="0" indent="-319087" algn="l" rtl="0">
              <a:lnSpc>
                <a:spcPct val="100000"/>
              </a:lnSpc>
              <a:spcBef>
                <a:spcPts val="0"/>
              </a:spcBef>
              <a:spcAft>
                <a:spcPts val="0"/>
              </a:spcAft>
              <a:buClr>
                <a:schemeClr val="accent1"/>
              </a:buClr>
              <a:buSzPts val="2760"/>
              <a:buFont typeface="Noto Sans Symbols"/>
              <a:buChar char="◼"/>
            </a:pPr>
            <a:r>
              <a:rPr lang="en-US" sz="2400" b="0" i="0" u="none">
                <a:solidFill>
                  <a:srgbClr val="262626"/>
                </a:solidFill>
                <a:latin typeface="Garamond"/>
                <a:ea typeface="Garamond"/>
                <a:cs typeface="Garamond"/>
                <a:sym typeface="Garamond"/>
              </a:rPr>
              <a:t>Storming:</a:t>
            </a:r>
            <a:endParaRPr/>
          </a:p>
          <a:p>
            <a:pPr marL="438150" marR="0" lvl="0" indent="-319087" algn="just" rtl="0">
              <a:lnSpc>
                <a:spcPct val="100000"/>
              </a:lnSpc>
              <a:spcBef>
                <a:spcPts val="0"/>
              </a:spcBef>
              <a:spcAft>
                <a:spcPts val="0"/>
              </a:spcAft>
              <a:buClr>
                <a:schemeClr val="accent1"/>
              </a:buClr>
              <a:buSzPts val="2760"/>
              <a:buFont typeface="Arial"/>
              <a:buNone/>
            </a:pPr>
            <a:r>
              <a:rPr lang="en-US" sz="2400" b="0" i="0" u="none">
                <a:solidFill>
                  <a:srgbClr val="262626"/>
                </a:solidFill>
                <a:latin typeface="Garamond"/>
                <a:ea typeface="Garamond"/>
                <a:cs typeface="Garamond"/>
                <a:sym typeface="Garamond"/>
              </a:rPr>
              <a:t>     Once the forming stage is over, the individuals will start interacting with each other in the context of the task to be achieved. </a:t>
            </a:r>
            <a:endParaRPr sz="2400" b="0" i="0" u="none">
              <a:solidFill>
                <a:srgbClr val="262626"/>
              </a:solidFill>
              <a:latin typeface="Garamond"/>
              <a:ea typeface="Garamond"/>
              <a:cs typeface="Garamond"/>
              <a:sym typeface="Garamond"/>
            </a:endParaRPr>
          </a:p>
          <a:p>
            <a:pPr marL="438150" marR="0" lvl="0" indent="-319087" algn="just" rtl="0">
              <a:lnSpc>
                <a:spcPct val="100000"/>
              </a:lnSpc>
              <a:spcBef>
                <a:spcPts val="0"/>
              </a:spcBef>
              <a:spcAft>
                <a:spcPts val="0"/>
              </a:spcAft>
              <a:buClr>
                <a:schemeClr val="accent1"/>
              </a:buClr>
              <a:buSzPts val="2760"/>
              <a:buFont typeface="Noto Sans Symbols"/>
              <a:buChar char="◼"/>
            </a:pPr>
            <a:r>
              <a:rPr lang="en-US" sz="2400" b="0" i="0" u="none">
                <a:solidFill>
                  <a:srgbClr val="262626"/>
                </a:solidFill>
                <a:latin typeface="Garamond"/>
                <a:ea typeface="Garamond"/>
                <a:cs typeface="Garamond"/>
                <a:sym typeface="Garamond"/>
              </a:rPr>
              <a:t>Norming:</a:t>
            </a:r>
            <a:endParaRPr/>
          </a:p>
          <a:p>
            <a:pPr marL="438150" marR="0" lvl="0" indent="-319087" algn="just" rtl="0">
              <a:lnSpc>
                <a:spcPct val="100000"/>
              </a:lnSpc>
              <a:spcBef>
                <a:spcPts val="0"/>
              </a:spcBef>
              <a:spcAft>
                <a:spcPts val="0"/>
              </a:spcAft>
              <a:buClr>
                <a:schemeClr val="accent1"/>
              </a:buClr>
              <a:buSzPts val="2760"/>
              <a:buFont typeface="Arial"/>
              <a:buNone/>
            </a:pPr>
            <a:r>
              <a:rPr lang="en-US" sz="2400" b="0" i="0" u="none">
                <a:solidFill>
                  <a:srgbClr val="262626"/>
                </a:solidFill>
                <a:latin typeface="Garamond"/>
                <a:ea typeface="Garamond"/>
                <a:cs typeface="Garamond"/>
                <a:sym typeface="Garamond"/>
              </a:rPr>
              <a:t>      Here, everybody works cohesively towards the target and appreciate each other’s experience and skills.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000"/>
              <a:buFont typeface="Garamond"/>
              <a:buNone/>
            </a:pPr>
            <a:r>
              <a:rPr lang="en-US" sz="4000" b="0" i="0" u="none">
                <a:solidFill>
                  <a:srgbClr val="94B50E"/>
                </a:solidFill>
                <a:latin typeface="Garamond"/>
                <a:ea typeface="Garamond"/>
                <a:cs typeface="Garamond"/>
                <a:sym typeface="Garamond"/>
              </a:rPr>
              <a:t>Stages of Group Development</a:t>
            </a:r>
            <a:endParaRPr/>
          </a:p>
        </p:txBody>
      </p:sp>
      <p:sp>
        <p:nvSpPr>
          <p:cNvPr id="396" name="Google Shape;396;p17"/>
          <p:cNvSpPr txBox="1">
            <a:spLocks noGrp="1"/>
          </p:cNvSpPr>
          <p:nvPr>
            <p:ph sz="quarter" idx="13"/>
          </p:nvPr>
        </p:nvSpPr>
        <p:spPr>
          <a:xfrm>
            <a:off x="457200" y="2362200"/>
            <a:ext cx="8229600" cy="4267200"/>
          </a:xfrm>
          <a:prstGeom prst="rect">
            <a:avLst/>
          </a:prstGeom>
          <a:noFill/>
          <a:ln>
            <a:noFill/>
          </a:ln>
        </p:spPr>
        <p:txBody>
          <a:bodyPr spcFirstLastPara="1" wrap="square" lIns="91425" tIns="45700" rIns="91425" bIns="45700" anchor="t" anchorCtr="0">
            <a:normAutofit fontScale="92500"/>
          </a:bodyPr>
          <a:lstStyle/>
          <a:p>
            <a:pPr marL="438150" marR="0" lvl="0" indent="-319087" algn="l" rtl="0">
              <a:lnSpc>
                <a:spcPct val="100000"/>
              </a:lnSpc>
              <a:spcBef>
                <a:spcPts val="0"/>
              </a:spcBef>
              <a:spcAft>
                <a:spcPts val="0"/>
              </a:spcAft>
              <a:buClr>
                <a:schemeClr val="accent1"/>
              </a:buClr>
              <a:buSzPts val="2760"/>
              <a:buFont typeface="Noto Sans Symbols"/>
              <a:buChar char="◼"/>
            </a:pPr>
            <a:r>
              <a:rPr lang="en-US" sz="2400" b="0" i="0" u="none">
                <a:solidFill>
                  <a:srgbClr val="262626"/>
                </a:solidFill>
                <a:latin typeface="Garamond"/>
                <a:ea typeface="Garamond"/>
                <a:cs typeface="Garamond"/>
                <a:sym typeface="Garamond"/>
              </a:rPr>
              <a:t>Performing:</a:t>
            </a:r>
            <a:endParaRPr/>
          </a:p>
          <a:p>
            <a:pPr marL="438150" marR="0" lvl="0" indent="-319087" algn="just" rtl="0">
              <a:lnSpc>
                <a:spcPct val="100000"/>
              </a:lnSpc>
              <a:spcBef>
                <a:spcPts val="0"/>
              </a:spcBef>
              <a:spcAft>
                <a:spcPts val="0"/>
              </a:spcAft>
              <a:buClr>
                <a:schemeClr val="accent1"/>
              </a:buClr>
              <a:buSzPts val="2760"/>
              <a:buFont typeface="Arial"/>
              <a:buNone/>
            </a:pPr>
            <a:r>
              <a:rPr lang="en-US" sz="2400" b="0" i="0" u="none">
                <a:solidFill>
                  <a:srgbClr val="262626"/>
                </a:solidFill>
                <a:latin typeface="Garamond"/>
                <a:ea typeface="Garamond"/>
                <a:cs typeface="Garamond"/>
                <a:sym typeface="Garamond"/>
              </a:rPr>
              <a:t>      At this stage, synergy gets created between the team members, where everyone works towards the accomplishment of a goal</a:t>
            </a:r>
            <a:r>
              <a:rPr lang="en-US" sz="2400" b="1" i="0" u="none">
                <a:solidFill>
                  <a:srgbClr val="262626"/>
                </a:solidFill>
                <a:latin typeface="Garamond"/>
                <a:ea typeface="Garamond"/>
                <a:cs typeface="Garamond"/>
                <a:sym typeface="Garamond"/>
              </a:rPr>
              <a:t>. </a:t>
            </a:r>
            <a:r>
              <a:rPr lang="en-US" sz="2400" b="0" i="0" u="none">
                <a:solidFill>
                  <a:srgbClr val="262626"/>
                </a:solidFill>
                <a:latin typeface="Garamond"/>
                <a:ea typeface="Garamond"/>
                <a:cs typeface="Garamond"/>
                <a:sym typeface="Garamond"/>
              </a:rPr>
              <a:t>This stage is characterized by flexibility and interdependence. </a:t>
            </a:r>
            <a:endParaRPr sz="2400" b="0" i="0" u="none">
              <a:solidFill>
                <a:srgbClr val="262626"/>
              </a:solidFill>
              <a:latin typeface="Garamond"/>
              <a:ea typeface="Garamond"/>
              <a:cs typeface="Garamond"/>
              <a:sym typeface="Garamond"/>
            </a:endParaRPr>
          </a:p>
          <a:p>
            <a:pPr marL="438150" marR="0" lvl="0" indent="-319087" algn="just" rtl="0">
              <a:lnSpc>
                <a:spcPct val="100000"/>
              </a:lnSpc>
              <a:spcBef>
                <a:spcPts val="0"/>
              </a:spcBef>
              <a:spcAft>
                <a:spcPts val="0"/>
              </a:spcAft>
              <a:buClr>
                <a:schemeClr val="accent1"/>
              </a:buClr>
              <a:buSzPts val="2760"/>
              <a:buFont typeface="Noto Sans Symbols"/>
              <a:buChar char="◼"/>
            </a:pPr>
            <a:r>
              <a:rPr lang="en-US" sz="2400" b="0" i="0" u="none">
                <a:solidFill>
                  <a:srgbClr val="262626"/>
                </a:solidFill>
                <a:latin typeface="Garamond"/>
                <a:ea typeface="Garamond"/>
                <a:cs typeface="Garamond"/>
                <a:sym typeface="Garamond"/>
              </a:rPr>
              <a:t>Adjourning:</a:t>
            </a:r>
            <a:endParaRPr/>
          </a:p>
          <a:p>
            <a:pPr marL="438150" marR="0" lvl="0" indent="-319087" algn="just" rtl="0">
              <a:lnSpc>
                <a:spcPct val="100000"/>
              </a:lnSpc>
              <a:spcBef>
                <a:spcPts val="0"/>
              </a:spcBef>
              <a:spcAft>
                <a:spcPts val="0"/>
              </a:spcAft>
              <a:buClr>
                <a:schemeClr val="accent1"/>
              </a:buClr>
              <a:buSzPts val="2760"/>
              <a:buFont typeface="Arial"/>
              <a:buNone/>
            </a:pPr>
            <a:r>
              <a:rPr lang="en-US" sz="2400" b="0" i="0" u="none">
                <a:solidFill>
                  <a:srgbClr val="262626"/>
                </a:solidFill>
                <a:latin typeface="Garamond"/>
                <a:ea typeface="Garamond"/>
                <a:cs typeface="Garamond"/>
                <a:sym typeface="Garamond"/>
              </a:rPr>
              <a:t>      This is the last stage of group development, where the group is terminated, and the group members are separated from each other. Every group is created for a purpose, and once the purpose is fulfilled the group is adjourned.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8"/>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94B50E"/>
              </a:buClr>
              <a:buSzPts val="4000"/>
              <a:buFont typeface="Garamond"/>
              <a:buNone/>
            </a:pPr>
            <a:r>
              <a:rPr lang="en-US" sz="4000" b="0" i="0" u="none" dirty="0">
                <a:solidFill>
                  <a:srgbClr val="94B50E"/>
                </a:solidFill>
                <a:latin typeface="Garamond"/>
                <a:ea typeface="Garamond"/>
                <a:cs typeface="Garamond"/>
                <a:sym typeface="Garamond"/>
              </a:rPr>
              <a:t>How Groups </a:t>
            </a:r>
            <a:r>
              <a:rPr lang="en-US" sz="4000" b="0" i="0" u="none" dirty="0" smtClean="0">
                <a:solidFill>
                  <a:srgbClr val="94B50E"/>
                </a:solidFill>
                <a:latin typeface="Garamond"/>
                <a:ea typeface="Garamond"/>
                <a:cs typeface="Garamond"/>
                <a:sym typeface="Garamond"/>
              </a:rPr>
              <a:t>Influence </a:t>
            </a:r>
            <a:r>
              <a:rPr lang="en-US" sz="4000" dirty="0" smtClean="0">
                <a:solidFill>
                  <a:srgbClr val="94B50E"/>
                </a:solidFill>
                <a:latin typeface="Garamond"/>
                <a:ea typeface="Garamond"/>
                <a:cs typeface="Garamond"/>
                <a:sym typeface="Garamond"/>
              </a:rPr>
              <a:t>behavior (impact on decision </a:t>
            </a:r>
            <a:r>
              <a:rPr lang="en-US" sz="4000" dirty="0" err="1" smtClean="0">
                <a:solidFill>
                  <a:srgbClr val="94B50E"/>
                </a:solidFill>
                <a:latin typeface="Garamond"/>
                <a:ea typeface="Garamond"/>
                <a:cs typeface="Garamond"/>
                <a:sym typeface="Garamond"/>
              </a:rPr>
              <a:t>mAKING</a:t>
            </a:r>
            <a:r>
              <a:rPr lang="en-US" sz="4000" dirty="0" smtClean="0">
                <a:solidFill>
                  <a:srgbClr val="94B50E"/>
                </a:solidFill>
                <a:latin typeface="Garamond"/>
                <a:ea typeface="Garamond"/>
                <a:cs typeface="Garamond"/>
                <a:sym typeface="Garamond"/>
              </a:rPr>
              <a:t>)</a:t>
            </a:r>
            <a:endParaRPr dirty="0"/>
          </a:p>
        </p:txBody>
      </p:sp>
      <p:sp>
        <p:nvSpPr>
          <p:cNvPr id="402" name="Google Shape;402;p18"/>
          <p:cNvSpPr txBox="1">
            <a:spLocks noGrp="1"/>
          </p:cNvSpPr>
          <p:nvPr>
            <p:ph sz="quarter" idx="13"/>
          </p:nvPr>
        </p:nvSpPr>
        <p:spPr>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2760"/>
              <a:buFont typeface="Arial"/>
              <a:buNone/>
            </a:pPr>
            <a:endParaRPr sz="2400" b="0" i="0" u="none" dirty="0">
              <a:solidFill>
                <a:srgbClr val="262626"/>
              </a:solidFill>
              <a:latin typeface="Garamond"/>
              <a:ea typeface="Garamond"/>
              <a:cs typeface="Garamond"/>
              <a:sym typeface="Garamond"/>
            </a:endParaRPr>
          </a:p>
          <a:p>
            <a:pPr marL="0" marR="0" lvl="0" indent="0" algn="l" rtl="0">
              <a:lnSpc>
                <a:spcPct val="100000"/>
              </a:lnSpc>
              <a:spcBef>
                <a:spcPts val="0"/>
              </a:spcBef>
              <a:spcAft>
                <a:spcPts val="0"/>
              </a:spcAft>
              <a:buClr>
                <a:schemeClr val="accent1"/>
              </a:buClr>
              <a:buSzPts val="2760"/>
              <a:buFont typeface="Arial"/>
              <a:buNone/>
            </a:pPr>
            <a:r>
              <a:rPr lang="en-US" sz="2400" b="0" i="0" u="none" dirty="0">
                <a:solidFill>
                  <a:srgbClr val="262626"/>
                </a:solidFill>
                <a:latin typeface="Garamond"/>
                <a:ea typeface="Garamond"/>
                <a:cs typeface="Garamond"/>
                <a:sym typeface="Garamond"/>
              </a:rPr>
              <a:t>Groups influence individual decision-making processes in a variety of ways, such as:</a:t>
            </a:r>
            <a:endParaRPr dirty="0"/>
          </a:p>
          <a:p>
            <a:pPr marL="0" marR="0" lvl="0" indent="-175260" algn="l" rtl="0">
              <a:lnSpc>
                <a:spcPct val="100000"/>
              </a:lnSpc>
              <a:spcBef>
                <a:spcPts val="0"/>
              </a:spcBef>
              <a:spcAft>
                <a:spcPts val="0"/>
              </a:spcAft>
              <a:buClr>
                <a:schemeClr val="accent1"/>
              </a:buClr>
              <a:buSzPts val="2760"/>
              <a:buFont typeface="Noto Sans Symbols"/>
              <a:buChar char="◼"/>
            </a:pPr>
            <a:r>
              <a:rPr lang="en-US" sz="2400" b="0" i="0" u="none" dirty="0">
                <a:solidFill>
                  <a:srgbClr val="262626"/>
                </a:solidFill>
                <a:latin typeface="Garamond"/>
                <a:ea typeface="Garamond"/>
                <a:cs typeface="Garamond"/>
                <a:sym typeface="Garamond"/>
              </a:rPr>
              <a:t>Groupthink</a:t>
            </a:r>
            <a:endParaRPr dirty="0"/>
          </a:p>
          <a:p>
            <a:pPr marL="0" marR="0" lvl="0" indent="-175260" algn="l" rtl="0">
              <a:lnSpc>
                <a:spcPct val="100000"/>
              </a:lnSpc>
              <a:spcBef>
                <a:spcPts val="0"/>
              </a:spcBef>
              <a:spcAft>
                <a:spcPts val="0"/>
              </a:spcAft>
              <a:buClr>
                <a:schemeClr val="accent1"/>
              </a:buClr>
              <a:buSzPts val="2760"/>
              <a:buFont typeface="Noto Sans Symbols"/>
              <a:buChar char="◼"/>
            </a:pPr>
            <a:r>
              <a:rPr lang="en-US" sz="2400" b="0" i="0" u="none" dirty="0" smtClean="0">
                <a:solidFill>
                  <a:srgbClr val="262626"/>
                </a:solidFill>
                <a:latin typeface="Garamond"/>
                <a:ea typeface="Garamond"/>
                <a:cs typeface="Garamond"/>
                <a:sym typeface="Garamond"/>
              </a:rPr>
              <a:t>Group shift</a:t>
            </a:r>
            <a:endParaRPr dirty="0"/>
          </a:p>
          <a:p>
            <a:pPr marL="0" marR="0" lvl="0" indent="-175260" algn="l" rtl="0">
              <a:lnSpc>
                <a:spcPct val="100000"/>
              </a:lnSpc>
              <a:spcBef>
                <a:spcPts val="0"/>
              </a:spcBef>
              <a:spcAft>
                <a:spcPts val="0"/>
              </a:spcAft>
              <a:buClr>
                <a:schemeClr val="accent1"/>
              </a:buClr>
              <a:buSzPts val="2760"/>
              <a:buFont typeface="Noto Sans Symbols"/>
              <a:buChar char="◼"/>
            </a:pPr>
            <a:r>
              <a:rPr lang="en-US" sz="2400" b="0" i="0" u="none" dirty="0" smtClean="0">
                <a:solidFill>
                  <a:srgbClr val="262626"/>
                </a:solidFill>
                <a:latin typeface="Garamond"/>
                <a:ea typeface="Garamond"/>
                <a:cs typeface="Garamond"/>
                <a:sym typeface="Garamond"/>
              </a:rPr>
              <a:t>Deindividuation</a:t>
            </a:r>
          </a:p>
          <a:p>
            <a:pPr marL="0" marR="0" lvl="0" indent="-175260" algn="l" rtl="0">
              <a:lnSpc>
                <a:spcPct val="100000"/>
              </a:lnSpc>
              <a:spcBef>
                <a:spcPts val="0"/>
              </a:spcBef>
              <a:spcAft>
                <a:spcPts val="0"/>
              </a:spcAft>
              <a:buClr>
                <a:schemeClr val="accent1"/>
              </a:buClr>
              <a:buSzPts val="2760"/>
              <a:buFont typeface="Noto Sans Symbols"/>
              <a:buChar char="◼"/>
            </a:pPr>
            <a:r>
              <a:rPr lang="en-US" sz="2400" dirty="0" smtClean="0">
                <a:solidFill>
                  <a:srgbClr val="262626"/>
                </a:solidFill>
                <a:latin typeface="Garamond"/>
                <a:sym typeface="Garamond"/>
              </a:rPr>
              <a:t>GROUP POLARIZATION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9"/>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000"/>
              <a:buFont typeface="Garamond"/>
              <a:buNone/>
            </a:pPr>
            <a:r>
              <a:rPr lang="en-US" sz="4000" b="0" i="0" u="none">
                <a:solidFill>
                  <a:srgbClr val="94B50E"/>
                </a:solidFill>
                <a:latin typeface="Garamond"/>
                <a:ea typeface="Garamond"/>
                <a:cs typeface="Garamond"/>
                <a:sym typeface="Garamond"/>
              </a:rPr>
              <a:t>Groupthink:</a:t>
            </a:r>
            <a:endParaRPr/>
          </a:p>
        </p:txBody>
      </p:sp>
      <p:sp>
        <p:nvSpPr>
          <p:cNvPr id="408" name="Google Shape;408;p19"/>
          <p:cNvSpPr txBox="1">
            <a:spLocks noGrp="1"/>
          </p:cNvSpPr>
          <p:nvPr>
            <p:ph sz="quarter" idx="13"/>
          </p:nvPr>
        </p:nvSpPr>
        <p:spPr>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2760"/>
              <a:buFont typeface="Arial"/>
              <a:buNone/>
            </a:pPr>
            <a:r>
              <a:rPr lang="en-US" sz="2400" b="0" i="0" u="none">
                <a:solidFill>
                  <a:srgbClr val="262626"/>
                </a:solidFill>
                <a:latin typeface="Garamond"/>
                <a:ea typeface="Garamond"/>
                <a:cs typeface="Garamond"/>
                <a:sym typeface="Garamond"/>
              </a:rPr>
              <a:t>A psychological phenomenon that occurs within groups of people, in which the desire for </a:t>
            </a:r>
            <a:r>
              <a:rPr lang="en-US" sz="2400" b="1" i="0" u="none">
                <a:solidFill>
                  <a:srgbClr val="262626"/>
                </a:solidFill>
                <a:latin typeface="Garamond"/>
                <a:ea typeface="Garamond"/>
                <a:cs typeface="Garamond"/>
                <a:sym typeface="Garamond"/>
              </a:rPr>
              <a:t>harmony</a:t>
            </a:r>
            <a:r>
              <a:rPr lang="en-US" sz="2400" b="0" i="0" u="none">
                <a:solidFill>
                  <a:srgbClr val="262626"/>
                </a:solidFill>
                <a:latin typeface="Garamond"/>
                <a:ea typeface="Garamond"/>
                <a:cs typeface="Garamond"/>
                <a:sym typeface="Garamond"/>
              </a:rPr>
              <a:t> in a decision-making group overrides a realistic appraisal of alternatives.</a:t>
            </a:r>
            <a:endParaRPr/>
          </a:p>
          <a:p>
            <a:pPr marL="0" marR="0" lvl="0" indent="0" algn="l" rtl="0">
              <a:lnSpc>
                <a:spcPct val="100000"/>
              </a:lnSpc>
              <a:spcBef>
                <a:spcPts val="0"/>
              </a:spcBef>
              <a:spcAft>
                <a:spcPts val="0"/>
              </a:spcAft>
              <a:buClr>
                <a:schemeClr val="accent1"/>
              </a:buClr>
              <a:buSzPts val="2760"/>
              <a:buFont typeface="Arial"/>
              <a:buNone/>
            </a:pPr>
            <a:endParaRPr sz="2400" b="0" i="0" u="none">
              <a:solidFill>
                <a:srgbClr val="262626"/>
              </a:solidFill>
              <a:latin typeface="Garamond"/>
              <a:ea typeface="Garamond"/>
              <a:cs typeface="Garamond"/>
              <a:sym typeface="Garamond"/>
            </a:endParaRPr>
          </a:p>
          <a:p>
            <a:pPr marL="0" marR="0" lvl="0" indent="-175260" algn="l" rtl="0">
              <a:lnSpc>
                <a:spcPct val="100000"/>
              </a:lnSpc>
              <a:spcBef>
                <a:spcPts val="0"/>
              </a:spcBef>
              <a:spcAft>
                <a:spcPts val="0"/>
              </a:spcAft>
              <a:buClr>
                <a:schemeClr val="accent1"/>
              </a:buClr>
              <a:buSzPts val="2760"/>
              <a:buFont typeface="Noto Sans Symbols"/>
              <a:buChar char="◼"/>
            </a:pPr>
            <a:r>
              <a:rPr lang="en-US" sz="2400" b="0" i="0" u="none">
                <a:solidFill>
                  <a:srgbClr val="262626"/>
                </a:solidFill>
                <a:latin typeface="Garamond"/>
                <a:ea typeface="Garamond"/>
                <a:cs typeface="Garamond"/>
                <a:sym typeface="Garamond"/>
              </a:rPr>
              <a:t>“Go with the flow”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group think </a:t>
            </a:r>
            <a:endParaRPr lang="en-US" dirty="0"/>
          </a:p>
        </p:txBody>
      </p:sp>
      <p:sp>
        <p:nvSpPr>
          <p:cNvPr id="3" name="Content Placeholder 2"/>
          <p:cNvSpPr>
            <a:spLocks noGrp="1"/>
          </p:cNvSpPr>
          <p:nvPr>
            <p:ph sz="quarter" idx="13"/>
          </p:nvPr>
        </p:nvSpPr>
        <p:spPr/>
        <p:txBody>
          <a:bodyPr/>
          <a:lstStyle/>
          <a:p>
            <a:r>
              <a:rPr lang="en-US" dirty="0"/>
              <a:t>A marketing team unanimously supports a high-budget campaign idea proposed by the CEO despite some members having reservations. Fearing </a:t>
            </a:r>
            <a:r>
              <a:rPr lang="en-US" dirty="0" smtClean="0"/>
              <a:t>opposition, </a:t>
            </a:r>
            <a:r>
              <a:rPr lang="en-US" dirty="0"/>
              <a:t>they suppress doubts, leading to an expensive and ineffective campaign. This illustrates groupthink, where the desire for harmony overrides critical evaluation, resulting in poor decision-making and significant losses.</a:t>
            </a:r>
          </a:p>
        </p:txBody>
      </p:sp>
    </p:spTree>
    <p:extLst>
      <p:ext uri="{BB962C8B-B14F-4D97-AF65-F5344CB8AC3E}">
        <p14:creationId xmlns:p14="http://schemas.microsoft.com/office/powerpoint/2010/main" val="1844322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20"/>
          <p:cNvPicPr preferRelativeResize="0">
            <a:picLocks noGrp="1"/>
          </p:cNvPicPr>
          <p:nvPr>
            <p:ph sz="quarter" idx="13"/>
          </p:nvPr>
        </p:nvPicPr>
        <p:blipFill rotWithShape="1">
          <a:blip r:embed="rId3">
            <a:alphaModFix/>
          </a:blip>
          <a:stretch/>
        </p:blipFill>
        <p:spPr>
          <a:xfrm>
            <a:off x="1355070" y="1160207"/>
            <a:ext cx="5891303" cy="50046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000"/>
              <a:buFont typeface="Garamond"/>
              <a:buNone/>
            </a:pPr>
            <a:r>
              <a:rPr lang="en-US" sz="4000" b="0" i="0" u="none">
                <a:solidFill>
                  <a:srgbClr val="94B50E"/>
                </a:solidFill>
                <a:latin typeface="Garamond"/>
                <a:ea typeface="Garamond"/>
                <a:cs typeface="Garamond"/>
                <a:sym typeface="Garamond"/>
              </a:rPr>
              <a:t>Group shift:</a:t>
            </a:r>
            <a:endParaRPr/>
          </a:p>
        </p:txBody>
      </p:sp>
      <p:sp>
        <p:nvSpPr>
          <p:cNvPr id="419" name="Google Shape;419;p21"/>
          <p:cNvSpPr txBox="1">
            <a:spLocks noGrp="1"/>
          </p:cNvSpPr>
          <p:nvPr>
            <p:ph sz="quarter" idx="13"/>
          </p:nvPr>
        </p:nvSpPr>
        <p:spPr>
          <a:xfrm>
            <a:off x="685330" y="1789471"/>
            <a:ext cx="8163702" cy="4001729"/>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60000"/>
              </a:lnSpc>
              <a:spcBef>
                <a:spcPts val="0"/>
              </a:spcBef>
              <a:spcAft>
                <a:spcPts val="0"/>
              </a:spcAft>
              <a:buClr>
                <a:schemeClr val="accent1"/>
              </a:buClr>
              <a:buSzPts val="2990"/>
              <a:buFont typeface="Arial"/>
              <a:buNone/>
            </a:pPr>
            <a:r>
              <a:rPr lang="en-US" b="0" i="0" u="none" dirty="0" err="1" smtClean="0">
                <a:solidFill>
                  <a:srgbClr val="262626"/>
                </a:solidFill>
                <a:latin typeface="Garamond"/>
                <a:ea typeface="Garamond"/>
                <a:cs typeface="Garamond"/>
                <a:sym typeface="Garamond"/>
              </a:rPr>
              <a:t>Grou</a:t>
            </a:r>
            <a:r>
              <a:rPr lang="en-US" dirty="0" err="1" smtClean="0">
                <a:solidFill>
                  <a:srgbClr val="262626"/>
                </a:solidFill>
                <a:latin typeface="Garamond"/>
                <a:ea typeface="Garamond"/>
                <a:cs typeface="Garamond"/>
                <a:sym typeface="Garamond"/>
              </a:rPr>
              <a:t>P</a:t>
            </a:r>
            <a:r>
              <a:rPr lang="en-US" dirty="0" smtClean="0">
                <a:solidFill>
                  <a:srgbClr val="262626"/>
                </a:solidFill>
                <a:latin typeface="Garamond"/>
                <a:ea typeface="Garamond"/>
                <a:cs typeface="Garamond"/>
                <a:sym typeface="Garamond"/>
              </a:rPr>
              <a:t> </a:t>
            </a:r>
            <a:r>
              <a:rPr lang="en-US" b="0" i="0" u="none" dirty="0" smtClean="0">
                <a:solidFill>
                  <a:srgbClr val="262626"/>
                </a:solidFill>
                <a:latin typeface="Garamond"/>
                <a:ea typeface="Garamond"/>
                <a:cs typeface="Garamond"/>
                <a:sym typeface="Garamond"/>
              </a:rPr>
              <a:t>shift </a:t>
            </a:r>
            <a:r>
              <a:rPr lang="en-US" b="0" i="0" u="none" dirty="0">
                <a:solidFill>
                  <a:srgbClr val="262626"/>
                </a:solidFill>
                <a:latin typeface="Garamond"/>
                <a:ea typeface="Garamond"/>
                <a:cs typeface="Garamond"/>
                <a:sym typeface="Garamond"/>
              </a:rPr>
              <a:t>is the phenomenon in which the initial positions of individual members of a group are exaggerated toward a more extreme position</a:t>
            </a:r>
            <a:r>
              <a:rPr lang="en-US" b="0" i="0" u="none" dirty="0" smtClean="0">
                <a:solidFill>
                  <a:srgbClr val="262626"/>
                </a:solidFill>
                <a:latin typeface="Garamond"/>
                <a:ea typeface="Garamond"/>
                <a:cs typeface="Garamond"/>
                <a:sym typeface="Garamond"/>
              </a:rPr>
              <a:t>.</a:t>
            </a:r>
          </a:p>
          <a:p>
            <a:pPr marL="0" marR="0" lvl="0" indent="0" algn="l" rtl="0">
              <a:lnSpc>
                <a:spcPct val="160000"/>
              </a:lnSpc>
              <a:spcBef>
                <a:spcPts val="0"/>
              </a:spcBef>
              <a:spcAft>
                <a:spcPts val="0"/>
              </a:spcAft>
              <a:buClr>
                <a:schemeClr val="accent1"/>
              </a:buClr>
              <a:buSzPts val="2990"/>
              <a:buFont typeface="Arial"/>
              <a:buNone/>
            </a:pPr>
            <a:endParaRPr b="0" i="0" u="none" dirty="0">
              <a:solidFill>
                <a:srgbClr val="262626"/>
              </a:solidFill>
              <a:latin typeface="Garamond"/>
              <a:ea typeface="Garamond"/>
              <a:cs typeface="Garamond"/>
              <a:sym typeface="Garamond"/>
            </a:endParaRPr>
          </a:p>
          <a:p>
            <a:pPr marL="0" marR="0" lvl="0" indent="0" algn="l" rtl="0">
              <a:lnSpc>
                <a:spcPct val="160000"/>
              </a:lnSpc>
              <a:spcBef>
                <a:spcPts val="1120"/>
              </a:spcBef>
              <a:spcAft>
                <a:spcPts val="0"/>
              </a:spcAft>
              <a:buClr>
                <a:schemeClr val="accent1"/>
              </a:buClr>
              <a:buSzPts val="2990"/>
              <a:buFont typeface="Arial"/>
              <a:buNone/>
            </a:pPr>
            <a:r>
              <a:rPr lang="en-US" b="0" i="0" u="none" dirty="0">
                <a:solidFill>
                  <a:srgbClr val="262626"/>
                </a:solidFill>
                <a:latin typeface="Garamond"/>
                <a:ea typeface="Garamond"/>
                <a:cs typeface="Garamond"/>
                <a:sym typeface="Garamond"/>
              </a:rPr>
              <a:t>When people are in groups, they assess risk differently than they do when they are alone. In the group, they are likely to make riskier decisions as the </a:t>
            </a:r>
            <a:r>
              <a:rPr lang="en-US" b="1" i="0" u="none" dirty="0">
                <a:solidFill>
                  <a:srgbClr val="262626"/>
                </a:solidFill>
                <a:latin typeface="Garamond"/>
                <a:ea typeface="Garamond"/>
                <a:cs typeface="Garamond"/>
                <a:sym typeface="Garamond"/>
              </a:rPr>
              <a:t>shared risk </a:t>
            </a:r>
            <a:r>
              <a:rPr lang="en-US" b="0" i="0" u="none" dirty="0">
                <a:solidFill>
                  <a:srgbClr val="262626"/>
                </a:solidFill>
                <a:latin typeface="Garamond"/>
                <a:ea typeface="Garamond"/>
                <a:cs typeface="Garamond"/>
                <a:sym typeface="Garamond"/>
              </a:rPr>
              <a:t>makes the individual risk seem to be less.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dirty="0"/>
              <a:t>when the fans of a sports team celebrate the win of their team and their celebration turns to destruction of property.</a:t>
            </a:r>
          </a:p>
        </p:txBody>
      </p:sp>
    </p:spTree>
    <p:extLst>
      <p:ext uri="{BB962C8B-B14F-4D97-AF65-F5344CB8AC3E}">
        <p14:creationId xmlns:p14="http://schemas.microsoft.com/office/powerpoint/2010/main" val="333507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Garamond"/>
              <a:buNone/>
            </a:pPr>
            <a:r>
              <a:rPr lang="en-US">
                <a:solidFill>
                  <a:schemeClr val="dk1"/>
                </a:solidFill>
              </a:rPr>
              <a:t>COMPLAINCE</a:t>
            </a:r>
            <a:endParaRPr>
              <a:solidFill>
                <a:schemeClr val="dk1"/>
              </a:solidFill>
            </a:endParaRPr>
          </a:p>
        </p:txBody>
      </p:sp>
      <p:sp>
        <p:nvSpPr>
          <p:cNvPr id="167" name="Google Shape;167;p3"/>
          <p:cNvSpPr txBox="1">
            <a:spLocks noGrp="1"/>
          </p:cNvSpPr>
          <p:nvPr>
            <p:ph sz="quarter" idx="13"/>
          </p:nvPr>
        </p:nvSpPr>
        <p:spPr>
          <a:prstGeom prst="rect">
            <a:avLst/>
          </a:prstGeom>
          <a:noFill/>
          <a:ln>
            <a:noFill/>
          </a:ln>
        </p:spPr>
        <p:txBody>
          <a:bodyPr spcFirstLastPara="1" wrap="square" lIns="91425" tIns="45700" rIns="91425" bIns="45700" anchor="t" anchorCtr="0">
            <a:normAutofit fontScale="85000" lnSpcReduction="20000"/>
          </a:bodyPr>
          <a:lstStyle/>
          <a:p>
            <a:pPr marL="285750" lvl="0" indent="-364759" algn="l" rtl="0">
              <a:spcBef>
                <a:spcPts val="0"/>
              </a:spcBef>
              <a:spcAft>
                <a:spcPts val="0"/>
              </a:spcAft>
              <a:buSzPct val="115000"/>
              <a:buChar char="•"/>
            </a:pPr>
            <a:r>
              <a:rPr lang="en-US" sz="5400">
                <a:latin typeface="Calibri"/>
                <a:ea typeface="Calibri"/>
                <a:cs typeface="Calibri"/>
                <a:sym typeface="Calibri"/>
              </a:rPr>
              <a:t>Compliance is the act or process of complying to another person’s desire, demand or proposal.</a:t>
            </a:r>
            <a:r>
              <a:rPr lang="en-US"/>
              <a:t/>
            </a:r>
            <a:br>
              <a:rPr lang="en-US"/>
            </a:br>
            <a:r>
              <a:rPr lang="en-US"/>
              <a:t/>
            </a:r>
            <a:br>
              <a:rPr lang="en-US"/>
            </a:br>
            <a:endParaRPr/>
          </a:p>
        </p:txBody>
      </p:sp>
    </p:spTree>
    <p:extLst>
      <p:ext uri="{BB962C8B-B14F-4D97-AF65-F5344CB8AC3E}">
        <p14:creationId xmlns:p14="http://schemas.microsoft.com/office/powerpoint/2010/main" val="427032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xEl>
                                              <p:pRg st="0" end="0"/>
                                            </p:txEl>
                                          </p:spTgt>
                                        </p:tgtEl>
                                        <p:attrNameLst>
                                          <p:attrName>style.visibility</p:attrName>
                                        </p:attrNameLst>
                                      </p:cBhvr>
                                      <p:to>
                                        <p:strVal val="visible"/>
                                      </p:to>
                                    </p:set>
                                    <p:animEffect transition="in" filter="fade">
                                      <p:cBhvr>
                                        <p:cTn id="12" dur="1000"/>
                                        <p:tgtEl>
                                          <p:spTgt spid="1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000"/>
              <a:buFont typeface="Garamond"/>
              <a:buNone/>
            </a:pPr>
            <a:r>
              <a:rPr lang="en-US" sz="4000" b="0" i="0" u="none">
                <a:solidFill>
                  <a:srgbClr val="94B50E"/>
                </a:solidFill>
                <a:latin typeface="Garamond"/>
                <a:ea typeface="Garamond"/>
                <a:cs typeface="Garamond"/>
                <a:sym typeface="Garamond"/>
              </a:rPr>
              <a:t>Shared Risk</a:t>
            </a:r>
            <a:endParaRPr/>
          </a:p>
        </p:txBody>
      </p:sp>
      <p:pic>
        <p:nvPicPr>
          <p:cNvPr id="425" name="Google Shape;425;p22"/>
          <p:cNvPicPr preferRelativeResize="0">
            <a:picLocks noGrp="1"/>
          </p:cNvPicPr>
          <p:nvPr>
            <p:ph sz="quarter" idx="13"/>
          </p:nvPr>
        </p:nvPicPr>
        <p:blipFill rotWithShape="1">
          <a:blip r:embed="rId3">
            <a:alphaModFix/>
          </a:blip>
          <a:stretch/>
        </p:blipFill>
        <p:spPr>
          <a:xfrm>
            <a:off x="2667000" y="2812256"/>
            <a:ext cx="3810000" cy="253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title"/>
          </p:nvPr>
        </p:nvSpPr>
        <p:spPr>
          <a:xfrm>
            <a:off x="457200" y="152400"/>
            <a:ext cx="8229600" cy="1905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000"/>
              <a:buFont typeface="Garamond"/>
              <a:buNone/>
            </a:pPr>
            <a:r>
              <a:rPr lang="en-US" sz="4000" b="0" i="0" u="none">
                <a:solidFill>
                  <a:srgbClr val="94B50E"/>
                </a:solidFill>
                <a:latin typeface="Garamond"/>
                <a:ea typeface="Garamond"/>
                <a:cs typeface="Garamond"/>
                <a:sym typeface="Garamond"/>
              </a:rPr>
              <a:t>Deindividuation:</a:t>
            </a:r>
            <a:endParaRPr/>
          </a:p>
        </p:txBody>
      </p:sp>
      <p:sp>
        <p:nvSpPr>
          <p:cNvPr id="431" name="Google Shape;431;p23"/>
          <p:cNvSpPr txBox="1">
            <a:spLocks noGrp="1"/>
          </p:cNvSpPr>
          <p:nvPr>
            <p:ph sz="quarter" idx="13"/>
          </p:nvPr>
        </p:nvSpPr>
        <p:spPr>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2760"/>
              <a:buFont typeface="Arial"/>
              <a:buNone/>
            </a:pPr>
            <a:r>
              <a:rPr lang="en-US" sz="2400" b="0" i="0" u="none">
                <a:solidFill>
                  <a:srgbClr val="262626"/>
                </a:solidFill>
                <a:latin typeface="Garamond"/>
                <a:ea typeface="Garamond"/>
                <a:cs typeface="Garamond"/>
                <a:sym typeface="Garamond"/>
              </a:rPr>
              <a:t>Individuals’ loss of </a:t>
            </a:r>
            <a:r>
              <a:rPr lang="en-US" sz="2400" b="1" i="0" u="none">
                <a:solidFill>
                  <a:srgbClr val="262626"/>
                </a:solidFill>
                <a:latin typeface="Garamond"/>
                <a:ea typeface="Garamond"/>
                <a:cs typeface="Garamond"/>
                <a:sym typeface="Garamond"/>
              </a:rPr>
              <a:t>self-awareness</a:t>
            </a:r>
            <a:r>
              <a:rPr lang="en-US" sz="2400" b="0" i="0" u="none">
                <a:solidFill>
                  <a:srgbClr val="262626"/>
                </a:solidFill>
                <a:latin typeface="Garamond"/>
                <a:ea typeface="Garamond"/>
                <a:cs typeface="Garamond"/>
                <a:sym typeface="Garamond"/>
              </a:rPr>
              <a:t> when in a group. </a:t>
            </a:r>
            <a:endParaRPr/>
          </a:p>
          <a:p>
            <a:pPr marL="0" marR="0" lvl="0" indent="-175260" algn="l" rtl="0">
              <a:lnSpc>
                <a:spcPct val="100000"/>
              </a:lnSpc>
              <a:spcBef>
                <a:spcPts val="0"/>
              </a:spcBef>
              <a:spcAft>
                <a:spcPts val="0"/>
              </a:spcAft>
              <a:buClr>
                <a:schemeClr val="accent1"/>
              </a:buClr>
              <a:buSzPts val="2760"/>
              <a:buFont typeface="Noto Sans Symbols"/>
              <a:buChar char="◼"/>
            </a:pPr>
            <a:r>
              <a:rPr lang="en-US" sz="2400" b="0" i="0" u="none">
                <a:solidFill>
                  <a:srgbClr val="262626"/>
                </a:solidFill>
                <a:latin typeface="Garamond"/>
                <a:ea typeface="Garamond"/>
                <a:cs typeface="Garamond"/>
                <a:sym typeface="Garamond"/>
              </a:rPr>
              <a:t>Larger the group, higher the incidence of deindividuation.</a:t>
            </a:r>
            <a:endParaRPr/>
          </a:p>
          <a:p>
            <a:pPr marL="0" marR="0" lvl="0" indent="-175260" algn="l" rtl="0">
              <a:lnSpc>
                <a:spcPct val="100000"/>
              </a:lnSpc>
              <a:spcBef>
                <a:spcPts val="0"/>
              </a:spcBef>
              <a:spcAft>
                <a:spcPts val="0"/>
              </a:spcAft>
              <a:buClr>
                <a:schemeClr val="accent1"/>
              </a:buClr>
              <a:buSzPts val="2760"/>
              <a:buFont typeface="Noto Sans Symbols"/>
              <a:buChar char="◼"/>
            </a:pPr>
            <a:r>
              <a:rPr lang="en-US" sz="2400" b="0" i="0" u="none">
                <a:solidFill>
                  <a:srgbClr val="262626"/>
                </a:solidFill>
                <a:latin typeface="Garamond"/>
                <a:ea typeface="Garamond"/>
                <a:cs typeface="Garamond"/>
                <a:sym typeface="Garamond"/>
              </a:rPr>
              <a:t>People tend to do things, that without the group for support, they would not normally do (even criminal activities)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000"/>
              <a:buFont typeface="Garamond"/>
              <a:buNone/>
            </a:pPr>
            <a:r>
              <a:rPr lang="en-US" sz="4000" b="0" i="0" u="none">
                <a:solidFill>
                  <a:srgbClr val="94B50E"/>
                </a:solidFill>
                <a:latin typeface="Garamond"/>
                <a:ea typeface="Garamond"/>
                <a:cs typeface="Garamond"/>
                <a:sym typeface="Garamond"/>
              </a:rPr>
              <a:t>Group polarization:</a:t>
            </a:r>
            <a:endParaRPr/>
          </a:p>
        </p:txBody>
      </p:sp>
      <p:cxnSp>
        <p:nvCxnSpPr>
          <p:cNvPr id="438" name="Google Shape;438;p24"/>
          <p:cNvCxnSpPr/>
          <p:nvPr/>
        </p:nvCxnSpPr>
        <p:spPr>
          <a:xfrm>
            <a:off x="815975" y="4300537"/>
            <a:ext cx="7443787" cy="0"/>
          </a:xfrm>
          <a:prstGeom prst="straightConnector1">
            <a:avLst/>
          </a:prstGeom>
          <a:noFill/>
          <a:ln w="38100" cap="flat" cmpd="sng">
            <a:solidFill>
              <a:schemeClr val="dk1"/>
            </a:solidFill>
            <a:prstDash val="solid"/>
            <a:miter lim="800000"/>
            <a:headEnd type="triangle" w="med" len="med"/>
            <a:tailEnd type="triangle" w="med" len="med"/>
          </a:ln>
        </p:spPr>
      </p:cxnSp>
      <p:grpSp>
        <p:nvGrpSpPr>
          <p:cNvPr id="439" name="Google Shape;439;p24"/>
          <p:cNvGrpSpPr/>
          <p:nvPr/>
        </p:nvGrpSpPr>
        <p:grpSpPr>
          <a:xfrm>
            <a:off x="492125" y="4776787"/>
            <a:ext cx="8126412" cy="457200"/>
            <a:chOff x="310" y="3009"/>
            <a:chExt cx="5119" cy="288"/>
          </a:xfrm>
        </p:grpSpPr>
        <p:sp>
          <p:nvSpPr>
            <p:cNvPr id="440" name="Google Shape;440;p24"/>
            <p:cNvSpPr txBox="1"/>
            <p:nvPr/>
          </p:nvSpPr>
          <p:spPr>
            <a:xfrm>
              <a:off x="310" y="3009"/>
              <a:ext cx="564"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Risky</a:t>
              </a:r>
              <a:endParaRPr/>
            </a:p>
          </p:txBody>
        </p:sp>
        <p:sp>
          <p:nvSpPr>
            <p:cNvPr id="441" name="Google Shape;441;p24"/>
            <p:cNvSpPr txBox="1"/>
            <p:nvPr/>
          </p:nvSpPr>
          <p:spPr>
            <a:xfrm>
              <a:off x="4631" y="3009"/>
              <a:ext cx="798"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Cautious</a:t>
              </a:r>
              <a:endParaRPr/>
            </a:p>
          </p:txBody>
        </p:sp>
        <p:sp>
          <p:nvSpPr>
            <p:cNvPr id="442" name="Google Shape;442;p24"/>
            <p:cNvSpPr txBox="1"/>
            <p:nvPr/>
          </p:nvSpPr>
          <p:spPr>
            <a:xfrm>
              <a:off x="2513" y="3009"/>
              <a:ext cx="691"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Neutral</a:t>
              </a:r>
              <a:endParaRPr/>
            </a:p>
          </p:txBody>
        </p:sp>
      </p:grpSp>
      <p:grpSp>
        <p:nvGrpSpPr>
          <p:cNvPr id="443" name="Google Shape;443;p24"/>
          <p:cNvGrpSpPr/>
          <p:nvPr/>
        </p:nvGrpSpPr>
        <p:grpSpPr>
          <a:xfrm>
            <a:off x="2090737" y="3825875"/>
            <a:ext cx="228600" cy="1050925"/>
            <a:chOff x="4758" y="815"/>
            <a:chExt cx="574" cy="2634"/>
          </a:xfrm>
        </p:grpSpPr>
        <p:sp>
          <p:nvSpPr>
            <p:cNvPr id="444" name="Google Shape;444;p24"/>
            <p:cNvSpPr/>
            <p:nvPr/>
          </p:nvSpPr>
          <p:spPr>
            <a:xfrm>
              <a:off x="4875" y="2603"/>
              <a:ext cx="305" cy="769"/>
            </a:xfrm>
            <a:custGeom>
              <a:avLst/>
              <a:gdLst/>
              <a:ahLst/>
              <a:cxnLst/>
              <a:rect l="l" t="t" r="r" b="b"/>
              <a:pathLst>
                <a:path w="305" h="769" extrusionOk="0">
                  <a:moveTo>
                    <a:pt x="68" y="0"/>
                  </a:moveTo>
                  <a:lnTo>
                    <a:pt x="60" y="91"/>
                  </a:lnTo>
                  <a:lnTo>
                    <a:pt x="55" y="195"/>
                  </a:lnTo>
                  <a:lnTo>
                    <a:pt x="55" y="297"/>
                  </a:lnTo>
                  <a:lnTo>
                    <a:pt x="60" y="392"/>
                  </a:lnTo>
                  <a:lnTo>
                    <a:pt x="62" y="468"/>
                  </a:lnTo>
                  <a:lnTo>
                    <a:pt x="62" y="564"/>
                  </a:lnTo>
                  <a:lnTo>
                    <a:pt x="56" y="604"/>
                  </a:lnTo>
                  <a:lnTo>
                    <a:pt x="15" y="723"/>
                  </a:lnTo>
                  <a:lnTo>
                    <a:pt x="0" y="767"/>
                  </a:lnTo>
                  <a:lnTo>
                    <a:pt x="66" y="769"/>
                  </a:lnTo>
                  <a:lnTo>
                    <a:pt x="94" y="716"/>
                  </a:lnTo>
                  <a:lnTo>
                    <a:pt x="113" y="655"/>
                  </a:lnTo>
                  <a:lnTo>
                    <a:pt x="124" y="559"/>
                  </a:lnTo>
                  <a:lnTo>
                    <a:pt x="162" y="297"/>
                  </a:lnTo>
                  <a:lnTo>
                    <a:pt x="175" y="224"/>
                  </a:lnTo>
                  <a:lnTo>
                    <a:pt x="165" y="366"/>
                  </a:lnTo>
                  <a:lnTo>
                    <a:pt x="177" y="453"/>
                  </a:lnTo>
                  <a:lnTo>
                    <a:pt x="180" y="534"/>
                  </a:lnTo>
                  <a:lnTo>
                    <a:pt x="173" y="608"/>
                  </a:lnTo>
                  <a:lnTo>
                    <a:pt x="179" y="644"/>
                  </a:lnTo>
                  <a:lnTo>
                    <a:pt x="220" y="755"/>
                  </a:lnTo>
                  <a:lnTo>
                    <a:pt x="258" y="757"/>
                  </a:lnTo>
                  <a:lnTo>
                    <a:pt x="276" y="757"/>
                  </a:lnTo>
                  <a:lnTo>
                    <a:pt x="299" y="735"/>
                  </a:lnTo>
                  <a:lnTo>
                    <a:pt x="243" y="608"/>
                  </a:lnTo>
                  <a:lnTo>
                    <a:pt x="271" y="343"/>
                  </a:lnTo>
                  <a:lnTo>
                    <a:pt x="282" y="218"/>
                  </a:lnTo>
                  <a:lnTo>
                    <a:pt x="305" y="6"/>
                  </a:lnTo>
                  <a:lnTo>
                    <a:pt x="68" y="0"/>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445" name="Google Shape;445;p24"/>
            <p:cNvGrpSpPr/>
            <p:nvPr/>
          </p:nvGrpSpPr>
          <p:grpSpPr>
            <a:xfrm>
              <a:off x="4766" y="1650"/>
              <a:ext cx="553" cy="764"/>
              <a:chOff x="4766" y="1650"/>
              <a:chExt cx="553" cy="764"/>
            </a:xfrm>
          </p:grpSpPr>
          <p:sp>
            <p:nvSpPr>
              <p:cNvPr id="446" name="Google Shape;446;p24"/>
              <p:cNvSpPr/>
              <p:nvPr/>
            </p:nvSpPr>
            <p:spPr>
              <a:xfrm>
                <a:off x="4766" y="1670"/>
                <a:ext cx="150" cy="744"/>
              </a:xfrm>
              <a:custGeom>
                <a:avLst/>
                <a:gdLst/>
                <a:ahLst/>
                <a:cxnLst/>
                <a:rect l="l" t="t" r="r" b="b"/>
                <a:pathLst>
                  <a:path w="150" h="744" extrusionOk="0">
                    <a:moveTo>
                      <a:pt x="7" y="0"/>
                    </a:moveTo>
                    <a:lnTo>
                      <a:pt x="0" y="169"/>
                    </a:lnTo>
                    <a:lnTo>
                      <a:pt x="24" y="400"/>
                    </a:lnTo>
                    <a:lnTo>
                      <a:pt x="45" y="600"/>
                    </a:lnTo>
                    <a:lnTo>
                      <a:pt x="83" y="721"/>
                    </a:lnTo>
                    <a:lnTo>
                      <a:pt x="100" y="744"/>
                    </a:lnTo>
                    <a:lnTo>
                      <a:pt x="111" y="710"/>
                    </a:lnTo>
                    <a:lnTo>
                      <a:pt x="117" y="625"/>
                    </a:lnTo>
                    <a:lnTo>
                      <a:pt x="150" y="602"/>
                    </a:lnTo>
                    <a:lnTo>
                      <a:pt x="105" y="534"/>
                    </a:lnTo>
                    <a:lnTo>
                      <a:pt x="75" y="494"/>
                    </a:lnTo>
                    <a:lnTo>
                      <a:pt x="79" y="152"/>
                    </a:lnTo>
                    <a:lnTo>
                      <a:pt x="94" y="14"/>
                    </a:lnTo>
                    <a:lnTo>
                      <a:pt x="7" y="0"/>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47" name="Google Shape;447;p24"/>
              <p:cNvSpPr/>
              <p:nvPr/>
            </p:nvSpPr>
            <p:spPr>
              <a:xfrm>
                <a:off x="5187" y="1650"/>
                <a:ext cx="132" cy="694"/>
              </a:xfrm>
              <a:custGeom>
                <a:avLst/>
                <a:gdLst/>
                <a:ahLst/>
                <a:cxnLst/>
                <a:rect l="l" t="t" r="r" b="b"/>
                <a:pathLst>
                  <a:path w="132" h="694" extrusionOk="0">
                    <a:moveTo>
                      <a:pt x="38" y="18"/>
                    </a:moveTo>
                    <a:lnTo>
                      <a:pt x="57" y="143"/>
                    </a:lnTo>
                    <a:lnTo>
                      <a:pt x="55" y="440"/>
                    </a:lnTo>
                    <a:lnTo>
                      <a:pt x="0" y="565"/>
                    </a:lnTo>
                    <a:lnTo>
                      <a:pt x="13" y="577"/>
                    </a:lnTo>
                    <a:lnTo>
                      <a:pt x="0" y="641"/>
                    </a:lnTo>
                    <a:lnTo>
                      <a:pt x="11" y="694"/>
                    </a:lnTo>
                    <a:lnTo>
                      <a:pt x="55" y="609"/>
                    </a:lnTo>
                    <a:lnTo>
                      <a:pt x="94" y="456"/>
                    </a:lnTo>
                    <a:lnTo>
                      <a:pt x="132" y="115"/>
                    </a:lnTo>
                    <a:lnTo>
                      <a:pt x="115" y="0"/>
                    </a:lnTo>
                    <a:lnTo>
                      <a:pt x="38" y="18"/>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448" name="Google Shape;448;p24"/>
            <p:cNvSpPr/>
            <p:nvPr/>
          </p:nvSpPr>
          <p:spPr>
            <a:xfrm>
              <a:off x="4967" y="864"/>
              <a:ext cx="190" cy="350"/>
            </a:xfrm>
            <a:custGeom>
              <a:avLst/>
              <a:gdLst/>
              <a:ahLst/>
              <a:cxnLst/>
              <a:rect l="l" t="t" r="r" b="b"/>
              <a:pathLst>
                <a:path w="190" h="350" extrusionOk="0">
                  <a:moveTo>
                    <a:pt x="28" y="350"/>
                  </a:moveTo>
                  <a:lnTo>
                    <a:pt x="28" y="297"/>
                  </a:lnTo>
                  <a:lnTo>
                    <a:pt x="6" y="235"/>
                  </a:lnTo>
                  <a:lnTo>
                    <a:pt x="0" y="193"/>
                  </a:lnTo>
                  <a:lnTo>
                    <a:pt x="0" y="163"/>
                  </a:lnTo>
                  <a:lnTo>
                    <a:pt x="0" y="117"/>
                  </a:lnTo>
                  <a:lnTo>
                    <a:pt x="6" y="80"/>
                  </a:lnTo>
                  <a:lnTo>
                    <a:pt x="15" y="55"/>
                  </a:lnTo>
                  <a:lnTo>
                    <a:pt x="28" y="32"/>
                  </a:lnTo>
                  <a:lnTo>
                    <a:pt x="45" y="15"/>
                  </a:lnTo>
                  <a:lnTo>
                    <a:pt x="72" y="2"/>
                  </a:lnTo>
                  <a:lnTo>
                    <a:pt x="102" y="0"/>
                  </a:lnTo>
                  <a:lnTo>
                    <a:pt x="128" y="4"/>
                  </a:lnTo>
                  <a:lnTo>
                    <a:pt x="151" y="13"/>
                  </a:lnTo>
                  <a:lnTo>
                    <a:pt x="167" y="32"/>
                  </a:lnTo>
                  <a:lnTo>
                    <a:pt x="181" y="55"/>
                  </a:lnTo>
                  <a:lnTo>
                    <a:pt x="190" y="82"/>
                  </a:lnTo>
                  <a:lnTo>
                    <a:pt x="188" y="142"/>
                  </a:lnTo>
                  <a:lnTo>
                    <a:pt x="181" y="189"/>
                  </a:lnTo>
                  <a:lnTo>
                    <a:pt x="173" y="242"/>
                  </a:lnTo>
                  <a:lnTo>
                    <a:pt x="158" y="269"/>
                  </a:lnTo>
                  <a:lnTo>
                    <a:pt x="145" y="292"/>
                  </a:lnTo>
                  <a:lnTo>
                    <a:pt x="137" y="307"/>
                  </a:lnTo>
                  <a:lnTo>
                    <a:pt x="130" y="350"/>
                  </a:lnTo>
                  <a:lnTo>
                    <a:pt x="28" y="350"/>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49" name="Google Shape;449;p24"/>
            <p:cNvSpPr/>
            <p:nvPr/>
          </p:nvSpPr>
          <p:spPr>
            <a:xfrm>
              <a:off x="4884" y="815"/>
              <a:ext cx="348" cy="290"/>
            </a:xfrm>
            <a:custGeom>
              <a:avLst/>
              <a:gdLst/>
              <a:ahLst/>
              <a:cxnLst/>
              <a:rect l="l" t="t" r="r" b="b"/>
              <a:pathLst>
                <a:path w="348" h="290" extrusionOk="0">
                  <a:moveTo>
                    <a:pt x="36" y="284"/>
                  </a:moveTo>
                  <a:lnTo>
                    <a:pt x="21" y="290"/>
                  </a:lnTo>
                  <a:lnTo>
                    <a:pt x="0" y="280"/>
                  </a:lnTo>
                  <a:lnTo>
                    <a:pt x="10" y="233"/>
                  </a:lnTo>
                  <a:lnTo>
                    <a:pt x="21" y="176"/>
                  </a:lnTo>
                  <a:lnTo>
                    <a:pt x="44" y="112"/>
                  </a:lnTo>
                  <a:lnTo>
                    <a:pt x="57" y="76"/>
                  </a:lnTo>
                  <a:lnTo>
                    <a:pt x="70" y="45"/>
                  </a:lnTo>
                  <a:lnTo>
                    <a:pt x="100" y="17"/>
                  </a:lnTo>
                  <a:lnTo>
                    <a:pt x="155" y="6"/>
                  </a:lnTo>
                  <a:lnTo>
                    <a:pt x="200" y="0"/>
                  </a:lnTo>
                  <a:lnTo>
                    <a:pt x="267" y="28"/>
                  </a:lnTo>
                  <a:lnTo>
                    <a:pt x="294" y="61"/>
                  </a:lnTo>
                  <a:lnTo>
                    <a:pt x="316" y="119"/>
                  </a:lnTo>
                  <a:lnTo>
                    <a:pt x="339" y="187"/>
                  </a:lnTo>
                  <a:lnTo>
                    <a:pt x="348" y="246"/>
                  </a:lnTo>
                  <a:lnTo>
                    <a:pt x="344" y="271"/>
                  </a:lnTo>
                  <a:lnTo>
                    <a:pt x="313" y="274"/>
                  </a:lnTo>
                  <a:lnTo>
                    <a:pt x="288" y="280"/>
                  </a:lnTo>
                  <a:lnTo>
                    <a:pt x="254" y="286"/>
                  </a:lnTo>
                  <a:lnTo>
                    <a:pt x="264" y="227"/>
                  </a:lnTo>
                  <a:lnTo>
                    <a:pt x="264" y="193"/>
                  </a:lnTo>
                  <a:lnTo>
                    <a:pt x="262" y="163"/>
                  </a:lnTo>
                  <a:lnTo>
                    <a:pt x="264" y="121"/>
                  </a:lnTo>
                  <a:lnTo>
                    <a:pt x="224" y="104"/>
                  </a:lnTo>
                  <a:lnTo>
                    <a:pt x="213" y="68"/>
                  </a:lnTo>
                  <a:lnTo>
                    <a:pt x="179" y="93"/>
                  </a:lnTo>
                  <a:lnTo>
                    <a:pt x="132" y="138"/>
                  </a:lnTo>
                  <a:lnTo>
                    <a:pt x="151" y="115"/>
                  </a:lnTo>
                  <a:lnTo>
                    <a:pt x="111" y="149"/>
                  </a:lnTo>
                  <a:lnTo>
                    <a:pt x="111" y="204"/>
                  </a:lnTo>
                  <a:lnTo>
                    <a:pt x="121" y="231"/>
                  </a:lnTo>
                  <a:lnTo>
                    <a:pt x="132" y="254"/>
                  </a:lnTo>
                  <a:lnTo>
                    <a:pt x="141" y="288"/>
                  </a:lnTo>
                  <a:lnTo>
                    <a:pt x="100" y="288"/>
                  </a:lnTo>
                  <a:lnTo>
                    <a:pt x="119" y="288"/>
                  </a:lnTo>
                  <a:lnTo>
                    <a:pt x="61" y="280"/>
                  </a:lnTo>
                  <a:lnTo>
                    <a:pt x="57" y="280"/>
                  </a:lnTo>
                  <a:lnTo>
                    <a:pt x="36" y="28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50" name="Google Shape;450;p24"/>
            <p:cNvSpPr/>
            <p:nvPr/>
          </p:nvSpPr>
          <p:spPr>
            <a:xfrm>
              <a:off x="4758" y="1212"/>
              <a:ext cx="574" cy="1416"/>
            </a:xfrm>
            <a:custGeom>
              <a:avLst/>
              <a:gdLst/>
              <a:ahLst/>
              <a:cxnLst/>
              <a:rect l="l" t="t" r="r" b="b"/>
              <a:pathLst>
                <a:path w="574" h="1416" extrusionOk="0">
                  <a:moveTo>
                    <a:pt x="232" y="0"/>
                  </a:moveTo>
                  <a:lnTo>
                    <a:pt x="91" y="78"/>
                  </a:lnTo>
                  <a:lnTo>
                    <a:pt x="74" y="103"/>
                  </a:lnTo>
                  <a:lnTo>
                    <a:pt x="0" y="462"/>
                  </a:lnTo>
                  <a:lnTo>
                    <a:pt x="109" y="477"/>
                  </a:lnTo>
                  <a:lnTo>
                    <a:pt x="125" y="386"/>
                  </a:lnTo>
                  <a:lnTo>
                    <a:pt x="166" y="578"/>
                  </a:lnTo>
                  <a:lnTo>
                    <a:pt x="96" y="1001"/>
                  </a:lnTo>
                  <a:lnTo>
                    <a:pt x="132" y="1412"/>
                  </a:lnTo>
                  <a:lnTo>
                    <a:pt x="173" y="1416"/>
                  </a:lnTo>
                  <a:lnTo>
                    <a:pt x="234" y="1410"/>
                  </a:lnTo>
                  <a:lnTo>
                    <a:pt x="320" y="1405"/>
                  </a:lnTo>
                  <a:lnTo>
                    <a:pt x="395" y="1405"/>
                  </a:lnTo>
                  <a:lnTo>
                    <a:pt x="459" y="1406"/>
                  </a:lnTo>
                  <a:lnTo>
                    <a:pt x="484" y="816"/>
                  </a:lnTo>
                  <a:lnTo>
                    <a:pt x="420" y="557"/>
                  </a:lnTo>
                  <a:lnTo>
                    <a:pt x="444" y="413"/>
                  </a:lnTo>
                  <a:lnTo>
                    <a:pt x="459" y="466"/>
                  </a:lnTo>
                  <a:lnTo>
                    <a:pt x="574" y="436"/>
                  </a:lnTo>
                  <a:lnTo>
                    <a:pt x="486" y="99"/>
                  </a:lnTo>
                  <a:lnTo>
                    <a:pt x="341" y="0"/>
                  </a:lnTo>
                  <a:lnTo>
                    <a:pt x="232" y="0"/>
                  </a:lnTo>
                  <a:close/>
                </a:path>
              </a:pathLst>
            </a:custGeom>
            <a:solidFill>
              <a:srgbClr val="001F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451" name="Google Shape;451;p24"/>
            <p:cNvGrpSpPr/>
            <p:nvPr/>
          </p:nvGrpSpPr>
          <p:grpSpPr>
            <a:xfrm>
              <a:off x="4926" y="1216"/>
              <a:ext cx="248" cy="574"/>
              <a:chOff x="4926" y="1216"/>
              <a:chExt cx="248" cy="574"/>
            </a:xfrm>
          </p:grpSpPr>
          <p:sp>
            <p:nvSpPr>
              <p:cNvPr id="452" name="Google Shape;452;p24"/>
              <p:cNvSpPr/>
              <p:nvPr/>
            </p:nvSpPr>
            <p:spPr>
              <a:xfrm>
                <a:off x="4982" y="1216"/>
                <a:ext cx="128" cy="68"/>
              </a:xfrm>
              <a:custGeom>
                <a:avLst/>
                <a:gdLst/>
                <a:ahLst/>
                <a:cxnLst/>
                <a:rect l="l" t="t" r="r" b="b"/>
                <a:pathLst>
                  <a:path w="128" h="68" extrusionOk="0">
                    <a:moveTo>
                      <a:pt x="0" y="6"/>
                    </a:moveTo>
                    <a:lnTo>
                      <a:pt x="28" y="68"/>
                    </a:lnTo>
                    <a:lnTo>
                      <a:pt x="66" y="0"/>
                    </a:lnTo>
                    <a:lnTo>
                      <a:pt x="104" y="68"/>
                    </a:lnTo>
                    <a:lnTo>
                      <a:pt x="128" y="8"/>
                    </a:lnTo>
                    <a:lnTo>
                      <a:pt x="0" y="6"/>
                    </a:lnTo>
                    <a:close/>
                  </a:path>
                </a:pathLst>
              </a:custGeom>
              <a:solidFill>
                <a:srgbClr val="00007F"/>
              </a:solidFill>
              <a:ln w="23800" cap="flat" cmpd="sng">
                <a:solidFill>
                  <a:srgbClr val="0000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53" name="Google Shape;453;p24"/>
              <p:cNvSpPr/>
              <p:nvPr/>
            </p:nvSpPr>
            <p:spPr>
              <a:xfrm>
                <a:off x="5048" y="1231"/>
                <a:ext cx="9" cy="553"/>
              </a:xfrm>
              <a:custGeom>
                <a:avLst/>
                <a:gdLst/>
                <a:ahLst/>
                <a:cxnLst/>
                <a:rect l="l" t="t" r="r" b="b"/>
                <a:pathLst>
                  <a:path w="9" h="553" extrusionOk="0">
                    <a:moveTo>
                      <a:pt x="0" y="0"/>
                    </a:moveTo>
                    <a:lnTo>
                      <a:pt x="9" y="229"/>
                    </a:lnTo>
                    <a:lnTo>
                      <a:pt x="9" y="553"/>
                    </a:lnTo>
                    <a:lnTo>
                      <a:pt x="0" y="0"/>
                    </a:lnTo>
                    <a:close/>
                  </a:path>
                </a:pathLst>
              </a:custGeom>
              <a:solidFill>
                <a:srgbClr val="00007F"/>
              </a:solidFill>
              <a:ln w="23800" cap="flat" cmpd="sng">
                <a:solidFill>
                  <a:srgbClr val="0000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54" name="Google Shape;454;p24"/>
              <p:cNvSpPr/>
              <p:nvPr/>
            </p:nvSpPr>
            <p:spPr>
              <a:xfrm>
                <a:off x="4926" y="1780"/>
                <a:ext cx="248" cy="10"/>
              </a:xfrm>
              <a:custGeom>
                <a:avLst/>
                <a:gdLst/>
                <a:ahLst/>
                <a:cxnLst/>
                <a:rect l="l" t="t" r="r" b="b"/>
                <a:pathLst>
                  <a:path w="248" h="10" extrusionOk="0">
                    <a:moveTo>
                      <a:pt x="0" y="10"/>
                    </a:moveTo>
                    <a:lnTo>
                      <a:pt x="135" y="0"/>
                    </a:lnTo>
                    <a:lnTo>
                      <a:pt x="248" y="4"/>
                    </a:lnTo>
                    <a:lnTo>
                      <a:pt x="0" y="10"/>
                    </a:lnTo>
                    <a:close/>
                  </a:path>
                </a:pathLst>
              </a:custGeom>
              <a:solidFill>
                <a:srgbClr val="00007F"/>
              </a:solidFill>
              <a:ln w="23800" cap="flat" cmpd="sng">
                <a:solidFill>
                  <a:srgbClr val="0000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455" name="Google Shape;455;p24"/>
            <p:cNvGrpSpPr/>
            <p:nvPr/>
          </p:nvGrpSpPr>
          <p:grpSpPr>
            <a:xfrm>
              <a:off x="4860" y="3218"/>
              <a:ext cx="335" cy="231"/>
              <a:chOff x="4860" y="3218"/>
              <a:chExt cx="335" cy="231"/>
            </a:xfrm>
          </p:grpSpPr>
          <p:sp>
            <p:nvSpPr>
              <p:cNvPr id="456" name="Google Shape;456;p24"/>
              <p:cNvSpPr/>
              <p:nvPr/>
            </p:nvSpPr>
            <p:spPr>
              <a:xfrm>
                <a:off x="4860" y="3239"/>
                <a:ext cx="132" cy="210"/>
              </a:xfrm>
              <a:custGeom>
                <a:avLst/>
                <a:gdLst/>
                <a:ahLst/>
                <a:cxnLst/>
                <a:rect l="l" t="t" r="r" b="b"/>
                <a:pathLst>
                  <a:path w="132" h="210" extrusionOk="0">
                    <a:moveTo>
                      <a:pt x="24" y="104"/>
                    </a:moveTo>
                    <a:lnTo>
                      <a:pt x="6" y="136"/>
                    </a:lnTo>
                    <a:lnTo>
                      <a:pt x="0" y="161"/>
                    </a:lnTo>
                    <a:lnTo>
                      <a:pt x="0" y="180"/>
                    </a:lnTo>
                    <a:lnTo>
                      <a:pt x="4" y="193"/>
                    </a:lnTo>
                    <a:lnTo>
                      <a:pt x="13" y="205"/>
                    </a:lnTo>
                    <a:lnTo>
                      <a:pt x="30" y="210"/>
                    </a:lnTo>
                    <a:lnTo>
                      <a:pt x="53" y="208"/>
                    </a:lnTo>
                    <a:lnTo>
                      <a:pt x="75" y="199"/>
                    </a:lnTo>
                    <a:lnTo>
                      <a:pt x="92" y="178"/>
                    </a:lnTo>
                    <a:lnTo>
                      <a:pt x="107" y="150"/>
                    </a:lnTo>
                    <a:lnTo>
                      <a:pt x="117" y="93"/>
                    </a:lnTo>
                    <a:lnTo>
                      <a:pt x="132" y="36"/>
                    </a:lnTo>
                    <a:lnTo>
                      <a:pt x="130" y="0"/>
                    </a:lnTo>
                    <a:lnTo>
                      <a:pt x="103" y="82"/>
                    </a:lnTo>
                    <a:lnTo>
                      <a:pt x="81" y="133"/>
                    </a:lnTo>
                    <a:lnTo>
                      <a:pt x="47" y="133"/>
                    </a:lnTo>
                    <a:lnTo>
                      <a:pt x="19" y="129"/>
                    </a:lnTo>
                    <a:lnTo>
                      <a:pt x="24" y="10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57" name="Google Shape;457;p24"/>
              <p:cNvSpPr/>
              <p:nvPr/>
            </p:nvSpPr>
            <p:spPr>
              <a:xfrm>
                <a:off x="5046" y="3218"/>
                <a:ext cx="149" cy="229"/>
              </a:xfrm>
              <a:custGeom>
                <a:avLst/>
                <a:gdLst/>
                <a:ahLst/>
                <a:cxnLst/>
                <a:rect l="l" t="t" r="r" b="b"/>
                <a:pathLst>
                  <a:path w="149" h="229" extrusionOk="0">
                    <a:moveTo>
                      <a:pt x="2" y="0"/>
                    </a:moveTo>
                    <a:lnTo>
                      <a:pt x="0" y="23"/>
                    </a:lnTo>
                    <a:lnTo>
                      <a:pt x="19" y="82"/>
                    </a:lnTo>
                    <a:lnTo>
                      <a:pt x="32" y="129"/>
                    </a:lnTo>
                    <a:lnTo>
                      <a:pt x="47" y="174"/>
                    </a:lnTo>
                    <a:lnTo>
                      <a:pt x="62" y="199"/>
                    </a:lnTo>
                    <a:lnTo>
                      <a:pt x="77" y="218"/>
                    </a:lnTo>
                    <a:lnTo>
                      <a:pt x="98" y="226"/>
                    </a:lnTo>
                    <a:lnTo>
                      <a:pt x="120" y="229"/>
                    </a:lnTo>
                    <a:lnTo>
                      <a:pt x="132" y="222"/>
                    </a:lnTo>
                    <a:lnTo>
                      <a:pt x="143" y="216"/>
                    </a:lnTo>
                    <a:lnTo>
                      <a:pt x="149" y="193"/>
                    </a:lnTo>
                    <a:lnTo>
                      <a:pt x="145" y="163"/>
                    </a:lnTo>
                    <a:lnTo>
                      <a:pt x="132" y="127"/>
                    </a:lnTo>
                    <a:lnTo>
                      <a:pt x="122" y="108"/>
                    </a:lnTo>
                    <a:lnTo>
                      <a:pt x="119" y="125"/>
                    </a:lnTo>
                    <a:lnTo>
                      <a:pt x="113" y="133"/>
                    </a:lnTo>
                    <a:lnTo>
                      <a:pt x="94" y="138"/>
                    </a:lnTo>
                    <a:lnTo>
                      <a:pt x="79" y="140"/>
                    </a:lnTo>
                    <a:lnTo>
                      <a:pt x="49" y="135"/>
                    </a:lnTo>
                    <a:lnTo>
                      <a:pt x="19" y="46"/>
                    </a:lnTo>
                    <a:lnTo>
                      <a:pt x="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458" name="Google Shape;458;p24"/>
            <p:cNvSpPr/>
            <p:nvPr/>
          </p:nvSpPr>
          <p:spPr>
            <a:xfrm>
              <a:off x="5044" y="1084"/>
              <a:ext cx="49" cy="13"/>
            </a:xfrm>
            <a:custGeom>
              <a:avLst/>
              <a:gdLst/>
              <a:ahLst/>
              <a:cxnLst/>
              <a:rect l="l" t="t" r="r" b="b"/>
              <a:pathLst>
                <a:path w="49" h="13" extrusionOk="0">
                  <a:moveTo>
                    <a:pt x="0" y="11"/>
                  </a:moveTo>
                  <a:lnTo>
                    <a:pt x="15" y="0"/>
                  </a:lnTo>
                  <a:lnTo>
                    <a:pt x="23" y="5"/>
                  </a:lnTo>
                  <a:lnTo>
                    <a:pt x="40" y="0"/>
                  </a:lnTo>
                  <a:lnTo>
                    <a:pt x="49" y="13"/>
                  </a:lnTo>
                </a:path>
              </a:pathLst>
            </a:custGeom>
            <a:noFill/>
            <a:ln w="23800" cap="flat" cmpd="sng">
              <a:solidFill>
                <a:srgbClr val="FF009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459" name="Google Shape;459;p24"/>
          <p:cNvGrpSpPr/>
          <p:nvPr/>
        </p:nvGrpSpPr>
        <p:grpSpPr>
          <a:xfrm>
            <a:off x="1185862" y="3835400"/>
            <a:ext cx="228600" cy="1041400"/>
            <a:chOff x="547" y="758"/>
            <a:chExt cx="571" cy="2612"/>
          </a:xfrm>
        </p:grpSpPr>
        <p:grpSp>
          <p:nvGrpSpPr>
            <p:cNvPr id="460" name="Google Shape;460;p24"/>
            <p:cNvGrpSpPr/>
            <p:nvPr/>
          </p:nvGrpSpPr>
          <p:grpSpPr>
            <a:xfrm>
              <a:off x="554" y="1570"/>
              <a:ext cx="553" cy="765"/>
              <a:chOff x="554" y="1570"/>
              <a:chExt cx="553" cy="765"/>
            </a:xfrm>
          </p:grpSpPr>
          <p:sp>
            <p:nvSpPr>
              <p:cNvPr id="461" name="Google Shape;461;p24"/>
              <p:cNvSpPr/>
              <p:nvPr/>
            </p:nvSpPr>
            <p:spPr>
              <a:xfrm>
                <a:off x="554" y="1591"/>
                <a:ext cx="151" cy="744"/>
              </a:xfrm>
              <a:custGeom>
                <a:avLst/>
                <a:gdLst/>
                <a:ahLst/>
                <a:cxnLst/>
                <a:rect l="l" t="t" r="r" b="b"/>
                <a:pathLst>
                  <a:path w="151" h="744" extrusionOk="0">
                    <a:moveTo>
                      <a:pt x="8" y="0"/>
                    </a:moveTo>
                    <a:lnTo>
                      <a:pt x="0" y="168"/>
                    </a:lnTo>
                    <a:lnTo>
                      <a:pt x="25" y="399"/>
                    </a:lnTo>
                    <a:lnTo>
                      <a:pt x="45" y="600"/>
                    </a:lnTo>
                    <a:lnTo>
                      <a:pt x="83" y="721"/>
                    </a:lnTo>
                    <a:lnTo>
                      <a:pt x="100" y="744"/>
                    </a:lnTo>
                    <a:lnTo>
                      <a:pt x="111" y="710"/>
                    </a:lnTo>
                    <a:lnTo>
                      <a:pt x="117" y="624"/>
                    </a:lnTo>
                    <a:lnTo>
                      <a:pt x="151" y="602"/>
                    </a:lnTo>
                    <a:lnTo>
                      <a:pt x="106" y="534"/>
                    </a:lnTo>
                    <a:lnTo>
                      <a:pt x="76" y="494"/>
                    </a:lnTo>
                    <a:lnTo>
                      <a:pt x="79" y="151"/>
                    </a:lnTo>
                    <a:lnTo>
                      <a:pt x="94" y="13"/>
                    </a:lnTo>
                    <a:lnTo>
                      <a:pt x="8" y="0"/>
                    </a:lnTo>
                    <a:close/>
                  </a:path>
                </a:pathLst>
              </a:custGeom>
              <a:solidFill>
                <a:srgbClr val="FFB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62" name="Google Shape;462;p24"/>
              <p:cNvSpPr/>
              <p:nvPr/>
            </p:nvSpPr>
            <p:spPr>
              <a:xfrm>
                <a:off x="975" y="1570"/>
                <a:ext cx="132" cy="695"/>
              </a:xfrm>
              <a:custGeom>
                <a:avLst/>
                <a:gdLst/>
                <a:ahLst/>
                <a:cxnLst/>
                <a:rect l="l" t="t" r="r" b="b"/>
                <a:pathLst>
                  <a:path w="132" h="695" extrusionOk="0">
                    <a:moveTo>
                      <a:pt x="38" y="19"/>
                    </a:moveTo>
                    <a:lnTo>
                      <a:pt x="57" y="144"/>
                    </a:lnTo>
                    <a:lnTo>
                      <a:pt x="55" y="441"/>
                    </a:lnTo>
                    <a:lnTo>
                      <a:pt x="0" y="566"/>
                    </a:lnTo>
                    <a:lnTo>
                      <a:pt x="14" y="577"/>
                    </a:lnTo>
                    <a:lnTo>
                      <a:pt x="0" y="642"/>
                    </a:lnTo>
                    <a:lnTo>
                      <a:pt x="12" y="695"/>
                    </a:lnTo>
                    <a:lnTo>
                      <a:pt x="55" y="609"/>
                    </a:lnTo>
                    <a:lnTo>
                      <a:pt x="94" y="456"/>
                    </a:lnTo>
                    <a:lnTo>
                      <a:pt x="132" y="115"/>
                    </a:lnTo>
                    <a:lnTo>
                      <a:pt x="115" y="0"/>
                    </a:lnTo>
                    <a:lnTo>
                      <a:pt x="38" y="19"/>
                    </a:lnTo>
                    <a:close/>
                  </a:path>
                </a:pathLst>
              </a:custGeom>
              <a:solidFill>
                <a:srgbClr val="FFB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463" name="Google Shape;463;p24"/>
            <p:cNvSpPr/>
            <p:nvPr/>
          </p:nvSpPr>
          <p:spPr>
            <a:xfrm>
              <a:off x="547" y="1133"/>
              <a:ext cx="571" cy="1126"/>
            </a:xfrm>
            <a:custGeom>
              <a:avLst/>
              <a:gdLst/>
              <a:ahLst/>
              <a:cxnLst/>
              <a:rect l="l" t="t" r="r" b="b"/>
              <a:pathLst>
                <a:path w="571" h="1126" extrusionOk="0">
                  <a:moveTo>
                    <a:pt x="231" y="0"/>
                  </a:moveTo>
                  <a:lnTo>
                    <a:pt x="90" y="76"/>
                  </a:lnTo>
                  <a:lnTo>
                    <a:pt x="73" y="102"/>
                  </a:lnTo>
                  <a:lnTo>
                    <a:pt x="0" y="462"/>
                  </a:lnTo>
                  <a:lnTo>
                    <a:pt x="11" y="844"/>
                  </a:lnTo>
                  <a:lnTo>
                    <a:pt x="101" y="816"/>
                  </a:lnTo>
                  <a:lnTo>
                    <a:pt x="109" y="477"/>
                  </a:lnTo>
                  <a:lnTo>
                    <a:pt x="124" y="386"/>
                  </a:lnTo>
                  <a:lnTo>
                    <a:pt x="126" y="583"/>
                  </a:lnTo>
                  <a:lnTo>
                    <a:pt x="101" y="927"/>
                  </a:lnTo>
                  <a:lnTo>
                    <a:pt x="143" y="929"/>
                  </a:lnTo>
                  <a:lnTo>
                    <a:pt x="139" y="1046"/>
                  </a:lnTo>
                  <a:lnTo>
                    <a:pt x="143" y="1115"/>
                  </a:lnTo>
                  <a:lnTo>
                    <a:pt x="291" y="1126"/>
                  </a:lnTo>
                  <a:lnTo>
                    <a:pt x="412" y="1098"/>
                  </a:lnTo>
                  <a:lnTo>
                    <a:pt x="481" y="1094"/>
                  </a:lnTo>
                  <a:lnTo>
                    <a:pt x="474" y="906"/>
                  </a:lnTo>
                  <a:lnTo>
                    <a:pt x="483" y="816"/>
                  </a:lnTo>
                  <a:lnTo>
                    <a:pt x="447" y="551"/>
                  </a:lnTo>
                  <a:lnTo>
                    <a:pt x="444" y="412"/>
                  </a:lnTo>
                  <a:lnTo>
                    <a:pt x="459" y="465"/>
                  </a:lnTo>
                  <a:lnTo>
                    <a:pt x="474" y="770"/>
                  </a:lnTo>
                  <a:lnTo>
                    <a:pt x="547" y="787"/>
                  </a:lnTo>
                  <a:lnTo>
                    <a:pt x="571" y="435"/>
                  </a:lnTo>
                  <a:lnTo>
                    <a:pt x="485" y="96"/>
                  </a:lnTo>
                  <a:lnTo>
                    <a:pt x="340" y="0"/>
                  </a:lnTo>
                  <a:lnTo>
                    <a:pt x="231" y="0"/>
                  </a:lnTo>
                  <a:close/>
                </a:path>
              </a:pathLst>
            </a:custGeom>
            <a:solidFill>
              <a:srgbClr val="9FBFFF"/>
            </a:solidFill>
            <a:ln w="23800" cap="flat" cmpd="sng">
              <a:solidFill>
                <a:srgbClr val="9FB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464" name="Google Shape;464;p24"/>
            <p:cNvGrpSpPr/>
            <p:nvPr/>
          </p:nvGrpSpPr>
          <p:grpSpPr>
            <a:xfrm>
              <a:off x="648" y="758"/>
              <a:ext cx="354" cy="2612"/>
              <a:chOff x="648" y="758"/>
              <a:chExt cx="354" cy="2612"/>
            </a:xfrm>
          </p:grpSpPr>
          <p:sp>
            <p:nvSpPr>
              <p:cNvPr id="465" name="Google Shape;465;p24"/>
              <p:cNvSpPr/>
              <p:nvPr/>
            </p:nvSpPr>
            <p:spPr>
              <a:xfrm>
                <a:off x="663" y="2223"/>
                <a:ext cx="333" cy="1069"/>
              </a:xfrm>
              <a:custGeom>
                <a:avLst/>
                <a:gdLst/>
                <a:ahLst/>
                <a:cxnLst/>
                <a:rect l="l" t="t" r="r" b="b"/>
                <a:pathLst>
                  <a:path w="333" h="1069" extrusionOk="0">
                    <a:moveTo>
                      <a:pt x="45" y="17"/>
                    </a:moveTo>
                    <a:lnTo>
                      <a:pt x="61" y="392"/>
                    </a:lnTo>
                    <a:lnTo>
                      <a:pt x="55" y="494"/>
                    </a:lnTo>
                    <a:lnTo>
                      <a:pt x="55" y="598"/>
                    </a:lnTo>
                    <a:lnTo>
                      <a:pt x="61" y="693"/>
                    </a:lnTo>
                    <a:lnTo>
                      <a:pt x="62" y="768"/>
                    </a:lnTo>
                    <a:lnTo>
                      <a:pt x="62" y="865"/>
                    </a:lnTo>
                    <a:lnTo>
                      <a:pt x="57" y="905"/>
                    </a:lnTo>
                    <a:lnTo>
                      <a:pt x="15" y="1024"/>
                    </a:lnTo>
                    <a:lnTo>
                      <a:pt x="0" y="1067"/>
                    </a:lnTo>
                    <a:lnTo>
                      <a:pt x="66" y="1069"/>
                    </a:lnTo>
                    <a:lnTo>
                      <a:pt x="94" y="1016"/>
                    </a:lnTo>
                    <a:lnTo>
                      <a:pt x="113" y="956"/>
                    </a:lnTo>
                    <a:lnTo>
                      <a:pt x="124" y="859"/>
                    </a:lnTo>
                    <a:lnTo>
                      <a:pt x="162" y="598"/>
                    </a:lnTo>
                    <a:lnTo>
                      <a:pt x="175" y="524"/>
                    </a:lnTo>
                    <a:lnTo>
                      <a:pt x="166" y="666"/>
                    </a:lnTo>
                    <a:lnTo>
                      <a:pt x="177" y="753"/>
                    </a:lnTo>
                    <a:lnTo>
                      <a:pt x="181" y="834"/>
                    </a:lnTo>
                    <a:lnTo>
                      <a:pt x="173" y="908"/>
                    </a:lnTo>
                    <a:lnTo>
                      <a:pt x="179" y="944"/>
                    </a:lnTo>
                    <a:lnTo>
                      <a:pt x="220" y="1056"/>
                    </a:lnTo>
                    <a:lnTo>
                      <a:pt x="258" y="1058"/>
                    </a:lnTo>
                    <a:lnTo>
                      <a:pt x="277" y="1058"/>
                    </a:lnTo>
                    <a:lnTo>
                      <a:pt x="299" y="1035"/>
                    </a:lnTo>
                    <a:lnTo>
                      <a:pt x="243" y="908"/>
                    </a:lnTo>
                    <a:lnTo>
                      <a:pt x="271" y="643"/>
                    </a:lnTo>
                    <a:lnTo>
                      <a:pt x="282" y="517"/>
                    </a:lnTo>
                    <a:lnTo>
                      <a:pt x="333" y="0"/>
                    </a:lnTo>
                    <a:lnTo>
                      <a:pt x="45" y="17"/>
                    </a:lnTo>
                    <a:close/>
                  </a:path>
                </a:pathLst>
              </a:custGeom>
              <a:solidFill>
                <a:srgbClr val="FFB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466" name="Google Shape;466;p24"/>
              <p:cNvGrpSpPr/>
              <p:nvPr/>
            </p:nvGrpSpPr>
            <p:grpSpPr>
              <a:xfrm>
                <a:off x="714" y="1137"/>
                <a:ext cx="248" cy="573"/>
                <a:chOff x="714" y="1137"/>
                <a:chExt cx="248" cy="573"/>
              </a:xfrm>
            </p:grpSpPr>
            <p:sp>
              <p:nvSpPr>
                <p:cNvPr id="467" name="Google Shape;467;p24"/>
                <p:cNvSpPr/>
                <p:nvPr/>
              </p:nvSpPr>
              <p:spPr>
                <a:xfrm>
                  <a:off x="771" y="1137"/>
                  <a:ext cx="127" cy="66"/>
                </a:xfrm>
                <a:custGeom>
                  <a:avLst/>
                  <a:gdLst/>
                  <a:ahLst/>
                  <a:cxnLst/>
                  <a:rect l="l" t="t" r="r" b="b"/>
                  <a:pathLst>
                    <a:path w="127" h="66" extrusionOk="0">
                      <a:moveTo>
                        <a:pt x="0" y="5"/>
                      </a:moveTo>
                      <a:lnTo>
                        <a:pt x="28" y="66"/>
                      </a:lnTo>
                      <a:lnTo>
                        <a:pt x="65" y="0"/>
                      </a:lnTo>
                      <a:lnTo>
                        <a:pt x="103" y="66"/>
                      </a:lnTo>
                      <a:lnTo>
                        <a:pt x="127" y="7"/>
                      </a:lnTo>
                    </a:path>
                  </a:pathLst>
                </a:custGeom>
                <a:noFill/>
                <a:ln w="23800" cap="flat" cmpd="sng">
                  <a:solidFill>
                    <a:srgbClr val="3F7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68" name="Google Shape;468;p24"/>
                <p:cNvSpPr/>
                <p:nvPr/>
              </p:nvSpPr>
              <p:spPr>
                <a:xfrm>
                  <a:off x="836" y="1152"/>
                  <a:ext cx="10" cy="552"/>
                </a:xfrm>
                <a:custGeom>
                  <a:avLst/>
                  <a:gdLst/>
                  <a:ahLst/>
                  <a:cxnLst/>
                  <a:rect l="l" t="t" r="r" b="b"/>
                  <a:pathLst>
                    <a:path w="10" h="552" extrusionOk="0">
                      <a:moveTo>
                        <a:pt x="0" y="0"/>
                      </a:moveTo>
                      <a:lnTo>
                        <a:pt x="10" y="229"/>
                      </a:lnTo>
                      <a:lnTo>
                        <a:pt x="10" y="552"/>
                      </a:lnTo>
                    </a:path>
                  </a:pathLst>
                </a:custGeom>
                <a:noFill/>
                <a:ln w="23800" cap="flat" cmpd="sng">
                  <a:solidFill>
                    <a:srgbClr val="3F7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69" name="Google Shape;469;p24"/>
                <p:cNvSpPr/>
                <p:nvPr/>
              </p:nvSpPr>
              <p:spPr>
                <a:xfrm>
                  <a:off x="714" y="1701"/>
                  <a:ext cx="248" cy="9"/>
                </a:xfrm>
                <a:custGeom>
                  <a:avLst/>
                  <a:gdLst/>
                  <a:ahLst/>
                  <a:cxnLst/>
                  <a:rect l="l" t="t" r="r" b="b"/>
                  <a:pathLst>
                    <a:path w="248" h="9" extrusionOk="0">
                      <a:moveTo>
                        <a:pt x="0" y="9"/>
                      </a:moveTo>
                      <a:lnTo>
                        <a:pt x="136" y="0"/>
                      </a:lnTo>
                      <a:lnTo>
                        <a:pt x="248" y="3"/>
                      </a:lnTo>
                    </a:path>
                  </a:pathLst>
                </a:custGeom>
                <a:noFill/>
                <a:ln w="23800" cap="flat" cmpd="sng">
                  <a:solidFill>
                    <a:srgbClr val="3F7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470" name="Google Shape;470;p24"/>
              <p:cNvGrpSpPr/>
              <p:nvPr/>
            </p:nvGrpSpPr>
            <p:grpSpPr>
              <a:xfrm>
                <a:off x="648" y="3139"/>
                <a:ext cx="335" cy="231"/>
                <a:chOff x="648" y="3139"/>
                <a:chExt cx="335" cy="231"/>
              </a:xfrm>
            </p:grpSpPr>
            <p:sp>
              <p:nvSpPr>
                <p:cNvPr id="471" name="Google Shape;471;p24"/>
                <p:cNvSpPr/>
                <p:nvPr/>
              </p:nvSpPr>
              <p:spPr>
                <a:xfrm>
                  <a:off x="648" y="3160"/>
                  <a:ext cx="132" cy="210"/>
                </a:xfrm>
                <a:custGeom>
                  <a:avLst/>
                  <a:gdLst/>
                  <a:ahLst/>
                  <a:cxnLst/>
                  <a:rect l="l" t="t" r="r" b="b"/>
                  <a:pathLst>
                    <a:path w="132" h="210" extrusionOk="0">
                      <a:moveTo>
                        <a:pt x="25" y="104"/>
                      </a:moveTo>
                      <a:lnTo>
                        <a:pt x="6" y="136"/>
                      </a:lnTo>
                      <a:lnTo>
                        <a:pt x="0" y="161"/>
                      </a:lnTo>
                      <a:lnTo>
                        <a:pt x="0" y="179"/>
                      </a:lnTo>
                      <a:lnTo>
                        <a:pt x="4" y="193"/>
                      </a:lnTo>
                      <a:lnTo>
                        <a:pt x="13" y="204"/>
                      </a:lnTo>
                      <a:lnTo>
                        <a:pt x="30" y="210"/>
                      </a:lnTo>
                      <a:lnTo>
                        <a:pt x="53" y="208"/>
                      </a:lnTo>
                      <a:lnTo>
                        <a:pt x="76" y="198"/>
                      </a:lnTo>
                      <a:lnTo>
                        <a:pt x="92" y="178"/>
                      </a:lnTo>
                      <a:lnTo>
                        <a:pt x="108" y="149"/>
                      </a:lnTo>
                      <a:lnTo>
                        <a:pt x="117" y="92"/>
                      </a:lnTo>
                      <a:lnTo>
                        <a:pt x="132" y="36"/>
                      </a:lnTo>
                      <a:lnTo>
                        <a:pt x="130" y="0"/>
                      </a:lnTo>
                      <a:lnTo>
                        <a:pt x="104" y="81"/>
                      </a:lnTo>
                      <a:lnTo>
                        <a:pt x="81" y="132"/>
                      </a:lnTo>
                      <a:lnTo>
                        <a:pt x="47" y="132"/>
                      </a:lnTo>
                      <a:lnTo>
                        <a:pt x="19" y="128"/>
                      </a:lnTo>
                      <a:lnTo>
                        <a:pt x="25" y="10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72" name="Google Shape;472;p24"/>
                <p:cNvSpPr/>
                <p:nvPr/>
              </p:nvSpPr>
              <p:spPr>
                <a:xfrm>
                  <a:off x="834" y="3139"/>
                  <a:ext cx="149" cy="229"/>
                </a:xfrm>
                <a:custGeom>
                  <a:avLst/>
                  <a:gdLst/>
                  <a:ahLst/>
                  <a:cxnLst/>
                  <a:rect l="l" t="t" r="r" b="b"/>
                  <a:pathLst>
                    <a:path w="149" h="229" extrusionOk="0">
                      <a:moveTo>
                        <a:pt x="2" y="0"/>
                      </a:moveTo>
                      <a:lnTo>
                        <a:pt x="0" y="23"/>
                      </a:lnTo>
                      <a:lnTo>
                        <a:pt x="19" y="81"/>
                      </a:lnTo>
                      <a:lnTo>
                        <a:pt x="32" y="129"/>
                      </a:lnTo>
                      <a:lnTo>
                        <a:pt x="47" y="174"/>
                      </a:lnTo>
                      <a:lnTo>
                        <a:pt x="63" y="199"/>
                      </a:lnTo>
                      <a:lnTo>
                        <a:pt x="78" y="217"/>
                      </a:lnTo>
                      <a:lnTo>
                        <a:pt x="98" y="225"/>
                      </a:lnTo>
                      <a:lnTo>
                        <a:pt x="121" y="229"/>
                      </a:lnTo>
                      <a:lnTo>
                        <a:pt x="132" y="221"/>
                      </a:lnTo>
                      <a:lnTo>
                        <a:pt x="143" y="216"/>
                      </a:lnTo>
                      <a:lnTo>
                        <a:pt x="149" y="193"/>
                      </a:lnTo>
                      <a:lnTo>
                        <a:pt x="145" y="163"/>
                      </a:lnTo>
                      <a:lnTo>
                        <a:pt x="132" y="127"/>
                      </a:lnTo>
                      <a:lnTo>
                        <a:pt x="123" y="108"/>
                      </a:lnTo>
                      <a:lnTo>
                        <a:pt x="119" y="125"/>
                      </a:lnTo>
                      <a:lnTo>
                        <a:pt x="113" y="132"/>
                      </a:lnTo>
                      <a:lnTo>
                        <a:pt x="94" y="138"/>
                      </a:lnTo>
                      <a:lnTo>
                        <a:pt x="79" y="140"/>
                      </a:lnTo>
                      <a:lnTo>
                        <a:pt x="49" y="134"/>
                      </a:lnTo>
                      <a:lnTo>
                        <a:pt x="19" y="45"/>
                      </a:lnTo>
                      <a:lnTo>
                        <a:pt x="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473" name="Google Shape;473;p24"/>
              <p:cNvGrpSpPr/>
              <p:nvPr/>
            </p:nvGrpSpPr>
            <p:grpSpPr>
              <a:xfrm>
                <a:off x="690" y="758"/>
                <a:ext cx="312" cy="379"/>
                <a:chOff x="690" y="758"/>
                <a:chExt cx="312" cy="379"/>
              </a:xfrm>
            </p:grpSpPr>
            <p:sp>
              <p:nvSpPr>
                <p:cNvPr id="474" name="Google Shape;474;p24"/>
                <p:cNvSpPr/>
                <p:nvPr/>
              </p:nvSpPr>
              <p:spPr>
                <a:xfrm>
                  <a:off x="727" y="785"/>
                  <a:ext cx="230" cy="352"/>
                </a:xfrm>
                <a:custGeom>
                  <a:avLst/>
                  <a:gdLst/>
                  <a:ahLst/>
                  <a:cxnLst/>
                  <a:rect l="l" t="t" r="r" b="b"/>
                  <a:pathLst>
                    <a:path w="230" h="352" extrusionOk="0">
                      <a:moveTo>
                        <a:pt x="57" y="350"/>
                      </a:moveTo>
                      <a:lnTo>
                        <a:pt x="57" y="297"/>
                      </a:lnTo>
                      <a:lnTo>
                        <a:pt x="38" y="257"/>
                      </a:lnTo>
                      <a:lnTo>
                        <a:pt x="19" y="229"/>
                      </a:lnTo>
                      <a:lnTo>
                        <a:pt x="12" y="183"/>
                      </a:lnTo>
                      <a:lnTo>
                        <a:pt x="2" y="162"/>
                      </a:lnTo>
                      <a:lnTo>
                        <a:pt x="0" y="109"/>
                      </a:lnTo>
                      <a:lnTo>
                        <a:pt x="19" y="49"/>
                      </a:lnTo>
                      <a:lnTo>
                        <a:pt x="55" y="17"/>
                      </a:lnTo>
                      <a:lnTo>
                        <a:pt x="94" y="0"/>
                      </a:lnTo>
                      <a:lnTo>
                        <a:pt x="141" y="0"/>
                      </a:lnTo>
                      <a:lnTo>
                        <a:pt x="185" y="15"/>
                      </a:lnTo>
                      <a:lnTo>
                        <a:pt x="217" y="45"/>
                      </a:lnTo>
                      <a:lnTo>
                        <a:pt x="230" y="89"/>
                      </a:lnTo>
                      <a:lnTo>
                        <a:pt x="230" y="134"/>
                      </a:lnTo>
                      <a:lnTo>
                        <a:pt x="224" y="178"/>
                      </a:lnTo>
                      <a:lnTo>
                        <a:pt x="201" y="231"/>
                      </a:lnTo>
                      <a:lnTo>
                        <a:pt x="190" y="251"/>
                      </a:lnTo>
                      <a:lnTo>
                        <a:pt x="181" y="274"/>
                      </a:lnTo>
                      <a:lnTo>
                        <a:pt x="177" y="299"/>
                      </a:lnTo>
                      <a:lnTo>
                        <a:pt x="168" y="352"/>
                      </a:lnTo>
                      <a:lnTo>
                        <a:pt x="57" y="350"/>
                      </a:lnTo>
                      <a:close/>
                    </a:path>
                  </a:pathLst>
                </a:custGeom>
                <a:solidFill>
                  <a:srgbClr val="FFB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75" name="Google Shape;475;p24"/>
                <p:cNvSpPr/>
                <p:nvPr/>
              </p:nvSpPr>
              <p:spPr>
                <a:xfrm>
                  <a:off x="690" y="758"/>
                  <a:ext cx="312" cy="275"/>
                </a:xfrm>
                <a:custGeom>
                  <a:avLst/>
                  <a:gdLst/>
                  <a:ahLst/>
                  <a:cxnLst/>
                  <a:rect l="l" t="t" r="r" b="b"/>
                  <a:pathLst>
                    <a:path w="312" h="275" extrusionOk="0">
                      <a:moveTo>
                        <a:pt x="22" y="237"/>
                      </a:moveTo>
                      <a:lnTo>
                        <a:pt x="3" y="210"/>
                      </a:lnTo>
                      <a:lnTo>
                        <a:pt x="0" y="180"/>
                      </a:lnTo>
                      <a:lnTo>
                        <a:pt x="2" y="142"/>
                      </a:lnTo>
                      <a:lnTo>
                        <a:pt x="11" y="112"/>
                      </a:lnTo>
                      <a:lnTo>
                        <a:pt x="22" y="78"/>
                      </a:lnTo>
                      <a:lnTo>
                        <a:pt x="39" y="61"/>
                      </a:lnTo>
                      <a:lnTo>
                        <a:pt x="52" y="34"/>
                      </a:lnTo>
                      <a:lnTo>
                        <a:pt x="82" y="12"/>
                      </a:lnTo>
                      <a:lnTo>
                        <a:pt x="105" y="4"/>
                      </a:lnTo>
                      <a:lnTo>
                        <a:pt x="154" y="0"/>
                      </a:lnTo>
                      <a:lnTo>
                        <a:pt x="195" y="2"/>
                      </a:lnTo>
                      <a:lnTo>
                        <a:pt x="225" y="12"/>
                      </a:lnTo>
                      <a:lnTo>
                        <a:pt x="250" y="21"/>
                      </a:lnTo>
                      <a:lnTo>
                        <a:pt x="272" y="46"/>
                      </a:lnTo>
                      <a:lnTo>
                        <a:pt x="289" y="68"/>
                      </a:lnTo>
                      <a:lnTo>
                        <a:pt x="304" y="91"/>
                      </a:lnTo>
                      <a:lnTo>
                        <a:pt x="312" y="119"/>
                      </a:lnTo>
                      <a:lnTo>
                        <a:pt x="312" y="169"/>
                      </a:lnTo>
                      <a:lnTo>
                        <a:pt x="312" y="203"/>
                      </a:lnTo>
                      <a:lnTo>
                        <a:pt x="301" y="218"/>
                      </a:lnTo>
                      <a:lnTo>
                        <a:pt x="284" y="241"/>
                      </a:lnTo>
                      <a:lnTo>
                        <a:pt x="272" y="258"/>
                      </a:lnTo>
                      <a:lnTo>
                        <a:pt x="242" y="267"/>
                      </a:lnTo>
                      <a:lnTo>
                        <a:pt x="214" y="275"/>
                      </a:lnTo>
                      <a:lnTo>
                        <a:pt x="237" y="241"/>
                      </a:lnTo>
                      <a:lnTo>
                        <a:pt x="259" y="182"/>
                      </a:lnTo>
                      <a:lnTo>
                        <a:pt x="250" y="114"/>
                      </a:lnTo>
                      <a:lnTo>
                        <a:pt x="201" y="129"/>
                      </a:lnTo>
                      <a:lnTo>
                        <a:pt x="143" y="129"/>
                      </a:lnTo>
                      <a:lnTo>
                        <a:pt x="101" y="125"/>
                      </a:lnTo>
                      <a:lnTo>
                        <a:pt x="69" y="118"/>
                      </a:lnTo>
                      <a:lnTo>
                        <a:pt x="66" y="136"/>
                      </a:lnTo>
                      <a:lnTo>
                        <a:pt x="50" y="186"/>
                      </a:lnTo>
                      <a:lnTo>
                        <a:pt x="73" y="242"/>
                      </a:lnTo>
                      <a:lnTo>
                        <a:pt x="86" y="275"/>
                      </a:lnTo>
                      <a:lnTo>
                        <a:pt x="50" y="256"/>
                      </a:lnTo>
                      <a:lnTo>
                        <a:pt x="22" y="237"/>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476" name="Google Shape;476;p24"/>
                <p:cNvGrpSpPr/>
                <p:nvPr/>
              </p:nvGrpSpPr>
              <p:grpSpPr>
                <a:xfrm>
                  <a:off x="724" y="955"/>
                  <a:ext cx="246" cy="40"/>
                  <a:chOff x="724" y="955"/>
                  <a:chExt cx="246" cy="40"/>
                </a:xfrm>
              </p:grpSpPr>
              <p:sp>
                <p:nvSpPr>
                  <p:cNvPr id="477" name="Google Shape;477;p24"/>
                  <p:cNvSpPr/>
                  <p:nvPr/>
                </p:nvSpPr>
                <p:spPr>
                  <a:xfrm>
                    <a:off x="724" y="955"/>
                    <a:ext cx="30" cy="34"/>
                  </a:xfrm>
                  <a:prstGeom prst="ellipse">
                    <a:avLst/>
                  </a:prstGeom>
                  <a:solidFill>
                    <a:srgbClr val="5F7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78" name="Google Shape;478;p24"/>
                  <p:cNvSpPr/>
                  <p:nvPr/>
                </p:nvSpPr>
                <p:spPr>
                  <a:xfrm>
                    <a:off x="940" y="961"/>
                    <a:ext cx="30" cy="34"/>
                  </a:xfrm>
                  <a:prstGeom prst="ellipse">
                    <a:avLst/>
                  </a:prstGeom>
                  <a:solidFill>
                    <a:srgbClr val="5F7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grpSp>
      </p:grpSp>
      <p:grpSp>
        <p:nvGrpSpPr>
          <p:cNvPr id="479" name="Google Shape;479;p24"/>
          <p:cNvGrpSpPr/>
          <p:nvPr/>
        </p:nvGrpSpPr>
        <p:grpSpPr>
          <a:xfrm>
            <a:off x="2684462" y="3716337"/>
            <a:ext cx="279400" cy="1160462"/>
            <a:chOff x="1419" y="537"/>
            <a:chExt cx="698" cy="2907"/>
          </a:xfrm>
        </p:grpSpPr>
        <p:grpSp>
          <p:nvGrpSpPr>
            <p:cNvPr id="480" name="Google Shape;480;p24"/>
            <p:cNvGrpSpPr/>
            <p:nvPr/>
          </p:nvGrpSpPr>
          <p:grpSpPr>
            <a:xfrm>
              <a:off x="1419" y="3160"/>
              <a:ext cx="685" cy="284"/>
              <a:chOff x="1419" y="3160"/>
              <a:chExt cx="685" cy="284"/>
            </a:xfrm>
          </p:grpSpPr>
          <p:sp>
            <p:nvSpPr>
              <p:cNvPr id="481" name="Google Shape;481;p24"/>
              <p:cNvSpPr/>
              <p:nvPr/>
            </p:nvSpPr>
            <p:spPr>
              <a:xfrm>
                <a:off x="1419" y="3160"/>
                <a:ext cx="284" cy="176"/>
              </a:xfrm>
              <a:custGeom>
                <a:avLst/>
                <a:gdLst/>
                <a:ahLst/>
                <a:cxnLst/>
                <a:rect l="l" t="t" r="r" b="b"/>
                <a:pathLst>
                  <a:path w="284" h="176" extrusionOk="0">
                    <a:moveTo>
                      <a:pt x="143" y="0"/>
                    </a:moveTo>
                    <a:lnTo>
                      <a:pt x="98" y="45"/>
                    </a:lnTo>
                    <a:lnTo>
                      <a:pt x="58" y="96"/>
                    </a:lnTo>
                    <a:lnTo>
                      <a:pt x="6" y="140"/>
                    </a:lnTo>
                    <a:lnTo>
                      <a:pt x="0" y="162"/>
                    </a:lnTo>
                    <a:lnTo>
                      <a:pt x="51" y="176"/>
                    </a:lnTo>
                    <a:lnTo>
                      <a:pt x="104" y="170"/>
                    </a:lnTo>
                    <a:lnTo>
                      <a:pt x="169" y="140"/>
                    </a:lnTo>
                    <a:lnTo>
                      <a:pt x="216" y="111"/>
                    </a:lnTo>
                    <a:lnTo>
                      <a:pt x="267" y="106"/>
                    </a:lnTo>
                    <a:lnTo>
                      <a:pt x="284" y="91"/>
                    </a:lnTo>
                    <a:lnTo>
                      <a:pt x="278" y="9"/>
                    </a:lnTo>
                    <a:lnTo>
                      <a:pt x="1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82" name="Google Shape;482;p24"/>
              <p:cNvSpPr/>
              <p:nvPr/>
            </p:nvSpPr>
            <p:spPr>
              <a:xfrm>
                <a:off x="1927" y="3249"/>
                <a:ext cx="177" cy="195"/>
              </a:xfrm>
              <a:custGeom>
                <a:avLst/>
                <a:gdLst/>
                <a:ahLst/>
                <a:cxnLst/>
                <a:rect l="l" t="t" r="r" b="b"/>
                <a:pathLst>
                  <a:path w="177" h="195" extrusionOk="0">
                    <a:moveTo>
                      <a:pt x="2" y="3"/>
                    </a:moveTo>
                    <a:lnTo>
                      <a:pt x="0" y="55"/>
                    </a:lnTo>
                    <a:lnTo>
                      <a:pt x="24" y="81"/>
                    </a:lnTo>
                    <a:lnTo>
                      <a:pt x="30" y="125"/>
                    </a:lnTo>
                    <a:lnTo>
                      <a:pt x="69" y="166"/>
                    </a:lnTo>
                    <a:lnTo>
                      <a:pt x="103" y="189"/>
                    </a:lnTo>
                    <a:lnTo>
                      <a:pt x="133" y="195"/>
                    </a:lnTo>
                    <a:lnTo>
                      <a:pt x="162" y="193"/>
                    </a:lnTo>
                    <a:lnTo>
                      <a:pt x="177" y="162"/>
                    </a:lnTo>
                    <a:lnTo>
                      <a:pt x="173" y="119"/>
                    </a:lnTo>
                    <a:lnTo>
                      <a:pt x="143" y="70"/>
                    </a:lnTo>
                    <a:lnTo>
                      <a:pt x="100" y="17"/>
                    </a:lnTo>
                    <a:lnTo>
                      <a:pt x="98" y="0"/>
                    </a:lnTo>
                    <a:lnTo>
                      <a:pt x="2" y="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483" name="Google Shape;483;p24"/>
            <p:cNvGrpSpPr/>
            <p:nvPr/>
          </p:nvGrpSpPr>
          <p:grpSpPr>
            <a:xfrm>
              <a:off x="1489" y="904"/>
              <a:ext cx="628" cy="2348"/>
              <a:chOff x="1489" y="904"/>
              <a:chExt cx="628" cy="2348"/>
            </a:xfrm>
          </p:grpSpPr>
          <p:sp>
            <p:nvSpPr>
              <p:cNvPr id="484" name="Google Shape;484;p24"/>
              <p:cNvSpPr/>
              <p:nvPr/>
            </p:nvSpPr>
            <p:spPr>
              <a:xfrm>
                <a:off x="1504" y="2119"/>
                <a:ext cx="84" cy="217"/>
              </a:xfrm>
              <a:custGeom>
                <a:avLst/>
                <a:gdLst/>
                <a:ahLst/>
                <a:cxnLst/>
                <a:rect l="l" t="t" r="r" b="b"/>
                <a:pathLst>
                  <a:path w="84" h="217" extrusionOk="0">
                    <a:moveTo>
                      <a:pt x="4" y="2"/>
                    </a:moveTo>
                    <a:lnTo>
                      <a:pt x="0" y="121"/>
                    </a:lnTo>
                    <a:lnTo>
                      <a:pt x="43" y="195"/>
                    </a:lnTo>
                    <a:lnTo>
                      <a:pt x="66" y="217"/>
                    </a:lnTo>
                    <a:lnTo>
                      <a:pt x="62" y="113"/>
                    </a:lnTo>
                    <a:lnTo>
                      <a:pt x="71" y="125"/>
                    </a:lnTo>
                    <a:lnTo>
                      <a:pt x="83" y="159"/>
                    </a:lnTo>
                    <a:lnTo>
                      <a:pt x="84" y="121"/>
                    </a:lnTo>
                    <a:lnTo>
                      <a:pt x="73" y="57"/>
                    </a:lnTo>
                    <a:lnTo>
                      <a:pt x="45" y="0"/>
                    </a:lnTo>
                    <a:lnTo>
                      <a:pt x="4" y="2"/>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85" name="Google Shape;485;p24"/>
              <p:cNvSpPr/>
              <p:nvPr/>
            </p:nvSpPr>
            <p:spPr>
              <a:xfrm>
                <a:off x="1545" y="1644"/>
                <a:ext cx="493" cy="1608"/>
              </a:xfrm>
              <a:custGeom>
                <a:avLst/>
                <a:gdLst/>
                <a:ahLst/>
                <a:cxnLst/>
                <a:rect l="l" t="t" r="r" b="b"/>
                <a:pathLst>
                  <a:path w="493" h="1608" extrusionOk="0">
                    <a:moveTo>
                      <a:pt x="6" y="0"/>
                    </a:moveTo>
                    <a:lnTo>
                      <a:pt x="0" y="874"/>
                    </a:lnTo>
                    <a:lnTo>
                      <a:pt x="6" y="1523"/>
                    </a:lnTo>
                    <a:lnTo>
                      <a:pt x="152" y="1552"/>
                    </a:lnTo>
                    <a:lnTo>
                      <a:pt x="175" y="1022"/>
                    </a:lnTo>
                    <a:lnTo>
                      <a:pt x="158" y="971"/>
                    </a:lnTo>
                    <a:lnTo>
                      <a:pt x="175" y="942"/>
                    </a:lnTo>
                    <a:lnTo>
                      <a:pt x="175" y="619"/>
                    </a:lnTo>
                    <a:lnTo>
                      <a:pt x="211" y="721"/>
                    </a:lnTo>
                    <a:lnTo>
                      <a:pt x="295" y="1160"/>
                    </a:lnTo>
                    <a:lnTo>
                      <a:pt x="369" y="1608"/>
                    </a:lnTo>
                    <a:lnTo>
                      <a:pt x="493" y="1608"/>
                    </a:lnTo>
                    <a:lnTo>
                      <a:pt x="436" y="1005"/>
                    </a:lnTo>
                    <a:lnTo>
                      <a:pt x="414" y="494"/>
                    </a:lnTo>
                    <a:lnTo>
                      <a:pt x="425" y="11"/>
                    </a:lnTo>
                    <a:lnTo>
                      <a:pt x="6" y="0"/>
                    </a:lnTo>
                    <a:close/>
                  </a:path>
                </a:pathLst>
              </a:custGeom>
              <a:solidFill>
                <a:srgbClr val="0000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86" name="Google Shape;486;p24"/>
              <p:cNvSpPr/>
              <p:nvPr/>
            </p:nvSpPr>
            <p:spPr>
              <a:xfrm>
                <a:off x="1489" y="904"/>
                <a:ext cx="628" cy="1228"/>
              </a:xfrm>
              <a:custGeom>
                <a:avLst/>
                <a:gdLst/>
                <a:ahLst/>
                <a:cxnLst/>
                <a:rect l="l" t="t" r="r" b="b"/>
                <a:pathLst>
                  <a:path w="628" h="1228" extrusionOk="0">
                    <a:moveTo>
                      <a:pt x="207" y="15"/>
                    </a:moveTo>
                    <a:lnTo>
                      <a:pt x="17" y="165"/>
                    </a:lnTo>
                    <a:lnTo>
                      <a:pt x="4" y="558"/>
                    </a:lnTo>
                    <a:lnTo>
                      <a:pt x="0" y="757"/>
                    </a:lnTo>
                    <a:lnTo>
                      <a:pt x="11" y="1228"/>
                    </a:lnTo>
                    <a:lnTo>
                      <a:pt x="54" y="1228"/>
                    </a:lnTo>
                    <a:lnTo>
                      <a:pt x="75" y="746"/>
                    </a:lnTo>
                    <a:lnTo>
                      <a:pt x="477" y="746"/>
                    </a:lnTo>
                    <a:lnTo>
                      <a:pt x="489" y="624"/>
                    </a:lnTo>
                    <a:lnTo>
                      <a:pt x="502" y="710"/>
                    </a:lnTo>
                    <a:lnTo>
                      <a:pt x="474" y="893"/>
                    </a:lnTo>
                    <a:lnTo>
                      <a:pt x="447" y="1166"/>
                    </a:lnTo>
                    <a:lnTo>
                      <a:pt x="515" y="1183"/>
                    </a:lnTo>
                    <a:lnTo>
                      <a:pt x="628" y="702"/>
                    </a:lnTo>
                    <a:lnTo>
                      <a:pt x="556" y="138"/>
                    </a:lnTo>
                    <a:lnTo>
                      <a:pt x="342" y="0"/>
                    </a:lnTo>
                    <a:lnTo>
                      <a:pt x="248" y="62"/>
                    </a:lnTo>
                    <a:lnTo>
                      <a:pt x="207" y="15"/>
                    </a:lnTo>
                    <a:close/>
                  </a:path>
                </a:pathLst>
              </a:custGeom>
              <a:solidFill>
                <a:srgbClr val="3F7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87" name="Google Shape;487;p24"/>
              <p:cNvSpPr/>
              <p:nvPr/>
            </p:nvSpPr>
            <p:spPr>
              <a:xfrm>
                <a:off x="1917" y="2062"/>
                <a:ext cx="94" cy="206"/>
              </a:xfrm>
              <a:custGeom>
                <a:avLst/>
                <a:gdLst/>
                <a:ahLst/>
                <a:cxnLst/>
                <a:rect l="l" t="t" r="r" b="b"/>
                <a:pathLst>
                  <a:path w="94" h="206" extrusionOk="0">
                    <a:moveTo>
                      <a:pt x="29" y="0"/>
                    </a:moveTo>
                    <a:lnTo>
                      <a:pt x="0" y="108"/>
                    </a:lnTo>
                    <a:lnTo>
                      <a:pt x="49" y="206"/>
                    </a:lnTo>
                    <a:lnTo>
                      <a:pt x="66" y="195"/>
                    </a:lnTo>
                    <a:lnTo>
                      <a:pt x="94" y="186"/>
                    </a:lnTo>
                    <a:lnTo>
                      <a:pt x="83" y="153"/>
                    </a:lnTo>
                    <a:lnTo>
                      <a:pt x="79" y="116"/>
                    </a:lnTo>
                    <a:lnTo>
                      <a:pt x="94" y="76"/>
                    </a:lnTo>
                    <a:lnTo>
                      <a:pt x="83" y="8"/>
                    </a:lnTo>
                    <a:lnTo>
                      <a:pt x="29" y="0"/>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488" name="Google Shape;488;p24"/>
              <p:cNvGrpSpPr/>
              <p:nvPr/>
            </p:nvGrpSpPr>
            <p:grpSpPr>
              <a:xfrm>
                <a:off x="1564" y="929"/>
                <a:ext cx="402" cy="761"/>
                <a:chOff x="1564" y="929"/>
                <a:chExt cx="402" cy="761"/>
              </a:xfrm>
            </p:grpSpPr>
            <p:grpSp>
              <p:nvGrpSpPr>
                <p:cNvPr id="489" name="Google Shape;489;p24"/>
                <p:cNvGrpSpPr/>
                <p:nvPr/>
              </p:nvGrpSpPr>
              <p:grpSpPr>
                <a:xfrm>
                  <a:off x="1564" y="929"/>
                  <a:ext cx="402" cy="761"/>
                  <a:chOff x="1564" y="929"/>
                  <a:chExt cx="402" cy="761"/>
                </a:xfrm>
              </p:grpSpPr>
              <p:grpSp>
                <p:nvGrpSpPr>
                  <p:cNvPr id="490" name="Google Shape;490;p24"/>
                  <p:cNvGrpSpPr/>
                  <p:nvPr/>
                </p:nvGrpSpPr>
                <p:grpSpPr>
                  <a:xfrm>
                    <a:off x="1564" y="1653"/>
                    <a:ext cx="402" cy="37"/>
                    <a:chOff x="1564" y="1653"/>
                    <a:chExt cx="402" cy="37"/>
                  </a:xfrm>
                </p:grpSpPr>
                <p:cxnSp>
                  <p:nvCxnSpPr>
                    <p:cNvPr id="491" name="Google Shape;491;p24"/>
                    <p:cNvCxnSpPr/>
                    <p:nvPr/>
                  </p:nvCxnSpPr>
                  <p:spPr>
                    <a:xfrm>
                      <a:off x="1564" y="1689"/>
                      <a:ext cx="402" cy="1"/>
                    </a:xfrm>
                    <a:prstGeom prst="straightConnector1">
                      <a:avLst/>
                    </a:prstGeom>
                    <a:noFill/>
                    <a:ln w="23800" cap="flat" cmpd="sng">
                      <a:solidFill>
                        <a:srgbClr val="000000"/>
                      </a:solidFill>
                      <a:prstDash val="solid"/>
                      <a:miter lim="800000"/>
                      <a:headEnd type="none" w="med" len="med"/>
                      <a:tailEnd type="none" w="med" len="med"/>
                    </a:ln>
                  </p:spPr>
                </p:cxnSp>
                <p:cxnSp>
                  <p:nvCxnSpPr>
                    <p:cNvPr id="492" name="Google Shape;492;p24"/>
                    <p:cNvCxnSpPr/>
                    <p:nvPr/>
                  </p:nvCxnSpPr>
                  <p:spPr>
                    <a:xfrm>
                      <a:off x="1564" y="1653"/>
                      <a:ext cx="402" cy="1"/>
                    </a:xfrm>
                    <a:prstGeom prst="straightConnector1">
                      <a:avLst/>
                    </a:prstGeom>
                    <a:noFill/>
                    <a:ln w="23800" cap="flat" cmpd="sng">
                      <a:solidFill>
                        <a:srgbClr val="000000"/>
                      </a:solidFill>
                      <a:prstDash val="solid"/>
                      <a:miter lim="800000"/>
                      <a:headEnd type="none" w="med" len="med"/>
                      <a:tailEnd type="none" w="med" len="med"/>
                    </a:ln>
                  </p:spPr>
                </p:cxnSp>
              </p:grpSp>
              <p:sp>
                <p:nvSpPr>
                  <p:cNvPr id="493" name="Google Shape;493;p24"/>
                  <p:cNvSpPr/>
                  <p:nvPr/>
                </p:nvSpPr>
                <p:spPr>
                  <a:xfrm>
                    <a:off x="1675" y="929"/>
                    <a:ext cx="186" cy="109"/>
                  </a:xfrm>
                  <a:custGeom>
                    <a:avLst/>
                    <a:gdLst/>
                    <a:ahLst/>
                    <a:cxnLst/>
                    <a:rect l="l" t="t" r="r" b="b"/>
                    <a:pathLst>
                      <a:path w="186" h="109" extrusionOk="0">
                        <a:moveTo>
                          <a:pt x="0" y="13"/>
                        </a:moveTo>
                        <a:lnTo>
                          <a:pt x="7" y="109"/>
                        </a:lnTo>
                        <a:lnTo>
                          <a:pt x="60" y="39"/>
                        </a:lnTo>
                        <a:lnTo>
                          <a:pt x="96" y="107"/>
                        </a:lnTo>
                        <a:lnTo>
                          <a:pt x="186" y="0"/>
                        </a:lnTo>
                      </a:path>
                    </a:pathLst>
                  </a:custGeom>
                  <a:noFill/>
                  <a:ln w="238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cxnSp>
              <p:nvCxnSpPr>
                <p:cNvPr id="494" name="Google Shape;494;p24"/>
                <p:cNvCxnSpPr/>
                <p:nvPr/>
              </p:nvCxnSpPr>
              <p:spPr>
                <a:xfrm>
                  <a:off x="1733" y="981"/>
                  <a:ext cx="1" cy="706"/>
                </a:xfrm>
                <a:prstGeom prst="straightConnector1">
                  <a:avLst/>
                </a:prstGeom>
                <a:noFill/>
                <a:ln w="23800" cap="flat" cmpd="sng">
                  <a:solidFill>
                    <a:srgbClr val="000000"/>
                  </a:solidFill>
                  <a:prstDash val="solid"/>
                  <a:miter lim="800000"/>
                  <a:headEnd type="none" w="med" len="med"/>
                  <a:tailEnd type="none" w="med" len="med"/>
                </a:ln>
              </p:spPr>
            </p:cxnSp>
          </p:grpSp>
        </p:grpSp>
        <p:grpSp>
          <p:nvGrpSpPr>
            <p:cNvPr id="495" name="Google Shape;495;p24"/>
            <p:cNvGrpSpPr/>
            <p:nvPr/>
          </p:nvGrpSpPr>
          <p:grpSpPr>
            <a:xfrm>
              <a:off x="1617" y="537"/>
              <a:ext cx="263" cy="431"/>
              <a:chOff x="1617" y="537"/>
              <a:chExt cx="263" cy="431"/>
            </a:xfrm>
          </p:grpSpPr>
          <p:grpSp>
            <p:nvGrpSpPr>
              <p:cNvPr id="496" name="Google Shape;496;p24"/>
              <p:cNvGrpSpPr/>
              <p:nvPr/>
            </p:nvGrpSpPr>
            <p:grpSpPr>
              <a:xfrm>
                <a:off x="1624" y="558"/>
                <a:ext cx="245" cy="410"/>
                <a:chOff x="1624" y="558"/>
                <a:chExt cx="245" cy="410"/>
              </a:xfrm>
            </p:grpSpPr>
            <p:sp>
              <p:nvSpPr>
                <p:cNvPr id="497" name="Google Shape;497;p24"/>
                <p:cNvSpPr/>
                <p:nvPr/>
              </p:nvSpPr>
              <p:spPr>
                <a:xfrm>
                  <a:off x="1624" y="558"/>
                  <a:ext cx="245" cy="410"/>
                </a:xfrm>
                <a:custGeom>
                  <a:avLst/>
                  <a:gdLst/>
                  <a:ahLst/>
                  <a:cxnLst/>
                  <a:rect l="l" t="t" r="r" b="b"/>
                  <a:pathLst>
                    <a:path w="245" h="410" extrusionOk="0">
                      <a:moveTo>
                        <a:pt x="10" y="73"/>
                      </a:moveTo>
                      <a:lnTo>
                        <a:pt x="4" y="115"/>
                      </a:lnTo>
                      <a:lnTo>
                        <a:pt x="2" y="130"/>
                      </a:lnTo>
                      <a:lnTo>
                        <a:pt x="10" y="145"/>
                      </a:lnTo>
                      <a:lnTo>
                        <a:pt x="0" y="177"/>
                      </a:lnTo>
                      <a:lnTo>
                        <a:pt x="6" y="225"/>
                      </a:lnTo>
                      <a:lnTo>
                        <a:pt x="11" y="249"/>
                      </a:lnTo>
                      <a:lnTo>
                        <a:pt x="17" y="272"/>
                      </a:lnTo>
                      <a:lnTo>
                        <a:pt x="25" y="295"/>
                      </a:lnTo>
                      <a:lnTo>
                        <a:pt x="34" y="319"/>
                      </a:lnTo>
                      <a:lnTo>
                        <a:pt x="53" y="325"/>
                      </a:lnTo>
                      <a:lnTo>
                        <a:pt x="72" y="331"/>
                      </a:lnTo>
                      <a:lnTo>
                        <a:pt x="72" y="350"/>
                      </a:lnTo>
                      <a:lnTo>
                        <a:pt x="70" y="363"/>
                      </a:lnTo>
                      <a:lnTo>
                        <a:pt x="109" y="410"/>
                      </a:lnTo>
                      <a:lnTo>
                        <a:pt x="209" y="350"/>
                      </a:lnTo>
                      <a:lnTo>
                        <a:pt x="213" y="236"/>
                      </a:lnTo>
                      <a:lnTo>
                        <a:pt x="226" y="204"/>
                      </a:lnTo>
                      <a:lnTo>
                        <a:pt x="233" y="179"/>
                      </a:lnTo>
                      <a:lnTo>
                        <a:pt x="241" y="147"/>
                      </a:lnTo>
                      <a:lnTo>
                        <a:pt x="245" y="121"/>
                      </a:lnTo>
                      <a:lnTo>
                        <a:pt x="243" y="96"/>
                      </a:lnTo>
                      <a:lnTo>
                        <a:pt x="239" y="70"/>
                      </a:lnTo>
                      <a:lnTo>
                        <a:pt x="233" y="49"/>
                      </a:lnTo>
                      <a:lnTo>
                        <a:pt x="224" y="32"/>
                      </a:lnTo>
                      <a:lnTo>
                        <a:pt x="209" y="19"/>
                      </a:lnTo>
                      <a:lnTo>
                        <a:pt x="192" y="11"/>
                      </a:lnTo>
                      <a:lnTo>
                        <a:pt x="171" y="5"/>
                      </a:lnTo>
                      <a:lnTo>
                        <a:pt x="149" y="1"/>
                      </a:lnTo>
                      <a:lnTo>
                        <a:pt x="120" y="0"/>
                      </a:lnTo>
                      <a:lnTo>
                        <a:pt x="92" y="1"/>
                      </a:lnTo>
                      <a:lnTo>
                        <a:pt x="62" y="9"/>
                      </a:lnTo>
                      <a:lnTo>
                        <a:pt x="45" y="20"/>
                      </a:lnTo>
                      <a:lnTo>
                        <a:pt x="28" y="32"/>
                      </a:lnTo>
                      <a:lnTo>
                        <a:pt x="17" y="51"/>
                      </a:lnTo>
                      <a:lnTo>
                        <a:pt x="10" y="73"/>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98" name="Google Shape;498;p24"/>
                <p:cNvSpPr/>
                <p:nvPr/>
              </p:nvSpPr>
              <p:spPr>
                <a:xfrm>
                  <a:off x="1690" y="696"/>
                  <a:ext cx="90" cy="98"/>
                </a:xfrm>
                <a:custGeom>
                  <a:avLst/>
                  <a:gdLst/>
                  <a:ahLst/>
                  <a:cxnLst/>
                  <a:rect l="l" t="t" r="r" b="b"/>
                  <a:pathLst>
                    <a:path w="90" h="98" extrusionOk="0">
                      <a:moveTo>
                        <a:pt x="11" y="5"/>
                      </a:moveTo>
                      <a:lnTo>
                        <a:pt x="30" y="2"/>
                      </a:lnTo>
                      <a:lnTo>
                        <a:pt x="58" y="0"/>
                      </a:lnTo>
                      <a:lnTo>
                        <a:pt x="77" y="5"/>
                      </a:lnTo>
                      <a:lnTo>
                        <a:pt x="83" y="9"/>
                      </a:lnTo>
                      <a:lnTo>
                        <a:pt x="85" y="17"/>
                      </a:lnTo>
                      <a:lnTo>
                        <a:pt x="90" y="21"/>
                      </a:lnTo>
                      <a:lnTo>
                        <a:pt x="51" y="22"/>
                      </a:lnTo>
                      <a:lnTo>
                        <a:pt x="56" y="26"/>
                      </a:lnTo>
                      <a:lnTo>
                        <a:pt x="77" y="28"/>
                      </a:lnTo>
                      <a:lnTo>
                        <a:pt x="30" y="28"/>
                      </a:lnTo>
                      <a:lnTo>
                        <a:pt x="15" y="28"/>
                      </a:lnTo>
                      <a:lnTo>
                        <a:pt x="7" y="79"/>
                      </a:lnTo>
                      <a:lnTo>
                        <a:pt x="13" y="91"/>
                      </a:lnTo>
                      <a:lnTo>
                        <a:pt x="15" y="98"/>
                      </a:lnTo>
                      <a:lnTo>
                        <a:pt x="0" y="85"/>
                      </a:lnTo>
                      <a:lnTo>
                        <a:pt x="9" y="22"/>
                      </a:lnTo>
                      <a:lnTo>
                        <a:pt x="11" y="5"/>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499" name="Google Shape;499;p24"/>
                <p:cNvSpPr/>
                <p:nvPr/>
              </p:nvSpPr>
              <p:spPr>
                <a:xfrm>
                  <a:off x="1628" y="698"/>
                  <a:ext cx="49" cy="32"/>
                </a:xfrm>
                <a:custGeom>
                  <a:avLst/>
                  <a:gdLst/>
                  <a:ahLst/>
                  <a:cxnLst/>
                  <a:rect l="l" t="t" r="r" b="b"/>
                  <a:pathLst>
                    <a:path w="49" h="32" extrusionOk="0">
                      <a:moveTo>
                        <a:pt x="43" y="5"/>
                      </a:moveTo>
                      <a:lnTo>
                        <a:pt x="19" y="0"/>
                      </a:lnTo>
                      <a:lnTo>
                        <a:pt x="2" y="0"/>
                      </a:lnTo>
                      <a:lnTo>
                        <a:pt x="4" y="13"/>
                      </a:lnTo>
                      <a:lnTo>
                        <a:pt x="0" y="22"/>
                      </a:lnTo>
                      <a:lnTo>
                        <a:pt x="21" y="22"/>
                      </a:lnTo>
                      <a:lnTo>
                        <a:pt x="34" y="22"/>
                      </a:lnTo>
                      <a:lnTo>
                        <a:pt x="15" y="28"/>
                      </a:lnTo>
                      <a:lnTo>
                        <a:pt x="4" y="32"/>
                      </a:lnTo>
                      <a:lnTo>
                        <a:pt x="39" y="28"/>
                      </a:lnTo>
                      <a:lnTo>
                        <a:pt x="49" y="26"/>
                      </a:lnTo>
                      <a:lnTo>
                        <a:pt x="43" y="5"/>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00" name="Google Shape;500;p24"/>
                <p:cNvSpPr/>
                <p:nvPr/>
              </p:nvSpPr>
              <p:spPr>
                <a:xfrm>
                  <a:off x="1711" y="781"/>
                  <a:ext cx="124" cy="127"/>
                </a:xfrm>
                <a:custGeom>
                  <a:avLst/>
                  <a:gdLst/>
                  <a:ahLst/>
                  <a:cxnLst/>
                  <a:rect l="l" t="t" r="r" b="b"/>
                  <a:pathLst>
                    <a:path w="124" h="127" extrusionOk="0">
                      <a:moveTo>
                        <a:pt x="103" y="34"/>
                      </a:moveTo>
                      <a:lnTo>
                        <a:pt x="92" y="64"/>
                      </a:lnTo>
                      <a:lnTo>
                        <a:pt x="0" y="110"/>
                      </a:lnTo>
                      <a:lnTo>
                        <a:pt x="49" y="98"/>
                      </a:lnTo>
                      <a:lnTo>
                        <a:pt x="69" y="93"/>
                      </a:lnTo>
                      <a:lnTo>
                        <a:pt x="94" y="96"/>
                      </a:lnTo>
                      <a:lnTo>
                        <a:pt x="112" y="104"/>
                      </a:lnTo>
                      <a:lnTo>
                        <a:pt x="122" y="127"/>
                      </a:lnTo>
                      <a:lnTo>
                        <a:pt x="124" y="38"/>
                      </a:lnTo>
                      <a:lnTo>
                        <a:pt x="120" y="19"/>
                      </a:lnTo>
                      <a:lnTo>
                        <a:pt x="107" y="0"/>
                      </a:lnTo>
                      <a:lnTo>
                        <a:pt x="103" y="34"/>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501" name="Google Shape;501;p24"/>
              <p:cNvSpPr/>
              <p:nvPr/>
            </p:nvSpPr>
            <p:spPr>
              <a:xfrm>
                <a:off x="1617" y="537"/>
                <a:ext cx="263" cy="297"/>
              </a:xfrm>
              <a:custGeom>
                <a:avLst/>
                <a:gdLst/>
                <a:ahLst/>
                <a:cxnLst/>
                <a:rect l="l" t="t" r="r" b="b"/>
                <a:pathLst>
                  <a:path w="263" h="297" extrusionOk="0">
                    <a:moveTo>
                      <a:pt x="47" y="24"/>
                    </a:moveTo>
                    <a:lnTo>
                      <a:pt x="69" y="13"/>
                    </a:lnTo>
                    <a:lnTo>
                      <a:pt x="88" y="7"/>
                    </a:lnTo>
                    <a:lnTo>
                      <a:pt x="122" y="0"/>
                    </a:lnTo>
                    <a:lnTo>
                      <a:pt x="144" y="0"/>
                    </a:lnTo>
                    <a:lnTo>
                      <a:pt x="169" y="0"/>
                    </a:lnTo>
                    <a:lnTo>
                      <a:pt x="193" y="5"/>
                    </a:lnTo>
                    <a:lnTo>
                      <a:pt x="210" y="5"/>
                    </a:lnTo>
                    <a:lnTo>
                      <a:pt x="227" y="11"/>
                    </a:lnTo>
                    <a:lnTo>
                      <a:pt x="242" y="24"/>
                    </a:lnTo>
                    <a:lnTo>
                      <a:pt x="253" y="40"/>
                    </a:lnTo>
                    <a:lnTo>
                      <a:pt x="255" y="62"/>
                    </a:lnTo>
                    <a:lnTo>
                      <a:pt x="259" y="91"/>
                    </a:lnTo>
                    <a:lnTo>
                      <a:pt x="263" y="130"/>
                    </a:lnTo>
                    <a:lnTo>
                      <a:pt x="261" y="164"/>
                    </a:lnTo>
                    <a:lnTo>
                      <a:pt x="253" y="195"/>
                    </a:lnTo>
                    <a:lnTo>
                      <a:pt x="248" y="223"/>
                    </a:lnTo>
                    <a:lnTo>
                      <a:pt x="240" y="242"/>
                    </a:lnTo>
                    <a:lnTo>
                      <a:pt x="233" y="261"/>
                    </a:lnTo>
                    <a:lnTo>
                      <a:pt x="225" y="278"/>
                    </a:lnTo>
                    <a:lnTo>
                      <a:pt x="216" y="297"/>
                    </a:lnTo>
                    <a:lnTo>
                      <a:pt x="206" y="297"/>
                    </a:lnTo>
                    <a:lnTo>
                      <a:pt x="210" y="270"/>
                    </a:lnTo>
                    <a:lnTo>
                      <a:pt x="205" y="253"/>
                    </a:lnTo>
                    <a:lnTo>
                      <a:pt x="201" y="242"/>
                    </a:lnTo>
                    <a:lnTo>
                      <a:pt x="206" y="225"/>
                    </a:lnTo>
                    <a:lnTo>
                      <a:pt x="210" y="195"/>
                    </a:lnTo>
                    <a:lnTo>
                      <a:pt x="203" y="187"/>
                    </a:lnTo>
                    <a:lnTo>
                      <a:pt x="191" y="202"/>
                    </a:lnTo>
                    <a:lnTo>
                      <a:pt x="182" y="217"/>
                    </a:lnTo>
                    <a:lnTo>
                      <a:pt x="184" y="187"/>
                    </a:lnTo>
                    <a:lnTo>
                      <a:pt x="178" y="151"/>
                    </a:lnTo>
                    <a:lnTo>
                      <a:pt x="178" y="113"/>
                    </a:lnTo>
                    <a:lnTo>
                      <a:pt x="176" y="93"/>
                    </a:lnTo>
                    <a:lnTo>
                      <a:pt x="186" y="83"/>
                    </a:lnTo>
                    <a:lnTo>
                      <a:pt x="167" y="89"/>
                    </a:lnTo>
                    <a:lnTo>
                      <a:pt x="152" y="94"/>
                    </a:lnTo>
                    <a:lnTo>
                      <a:pt x="139" y="96"/>
                    </a:lnTo>
                    <a:lnTo>
                      <a:pt x="112" y="100"/>
                    </a:lnTo>
                    <a:lnTo>
                      <a:pt x="96" y="106"/>
                    </a:lnTo>
                    <a:lnTo>
                      <a:pt x="120" y="94"/>
                    </a:lnTo>
                    <a:lnTo>
                      <a:pt x="105" y="94"/>
                    </a:lnTo>
                    <a:lnTo>
                      <a:pt x="75" y="94"/>
                    </a:lnTo>
                    <a:lnTo>
                      <a:pt x="52" y="91"/>
                    </a:lnTo>
                    <a:lnTo>
                      <a:pt x="24" y="93"/>
                    </a:lnTo>
                    <a:lnTo>
                      <a:pt x="17" y="111"/>
                    </a:lnTo>
                    <a:lnTo>
                      <a:pt x="13" y="134"/>
                    </a:lnTo>
                    <a:lnTo>
                      <a:pt x="7" y="106"/>
                    </a:lnTo>
                    <a:lnTo>
                      <a:pt x="0" y="74"/>
                    </a:lnTo>
                    <a:lnTo>
                      <a:pt x="13" y="51"/>
                    </a:lnTo>
                    <a:lnTo>
                      <a:pt x="28" y="36"/>
                    </a:lnTo>
                    <a:lnTo>
                      <a:pt x="47" y="2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grpSp>
        <p:nvGrpSpPr>
          <p:cNvPr id="502" name="Google Shape;502;p24"/>
          <p:cNvGrpSpPr/>
          <p:nvPr/>
        </p:nvGrpSpPr>
        <p:grpSpPr>
          <a:xfrm>
            <a:off x="3411537" y="3716337"/>
            <a:ext cx="277812" cy="1160462"/>
            <a:chOff x="3892" y="548"/>
            <a:chExt cx="697" cy="2907"/>
          </a:xfrm>
        </p:grpSpPr>
        <p:grpSp>
          <p:nvGrpSpPr>
            <p:cNvPr id="503" name="Google Shape;503;p24"/>
            <p:cNvGrpSpPr/>
            <p:nvPr/>
          </p:nvGrpSpPr>
          <p:grpSpPr>
            <a:xfrm>
              <a:off x="3905" y="3171"/>
              <a:ext cx="684" cy="284"/>
              <a:chOff x="3905" y="3171"/>
              <a:chExt cx="684" cy="284"/>
            </a:xfrm>
          </p:grpSpPr>
          <p:sp>
            <p:nvSpPr>
              <p:cNvPr id="504" name="Google Shape;504;p24"/>
              <p:cNvSpPr/>
              <p:nvPr/>
            </p:nvSpPr>
            <p:spPr>
              <a:xfrm>
                <a:off x="4305" y="3171"/>
                <a:ext cx="284" cy="176"/>
              </a:xfrm>
              <a:custGeom>
                <a:avLst/>
                <a:gdLst/>
                <a:ahLst/>
                <a:cxnLst/>
                <a:rect l="l" t="t" r="r" b="b"/>
                <a:pathLst>
                  <a:path w="284" h="176" extrusionOk="0">
                    <a:moveTo>
                      <a:pt x="141" y="0"/>
                    </a:moveTo>
                    <a:lnTo>
                      <a:pt x="186" y="45"/>
                    </a:lnTo>
                    <a:lnTo>
                      <a:pt x="226" y="97"/>
                    </a:lnTo>
                    <a:lnTo>
                      <a:pt x="279" y="140"/>
                    </a:lnTo>
                    <a:lnTo>
                      <a:pt x="284" y="163"/>
                    </a:lnTo>
                    <a:lnTo>
                      <a:pt x="233" y="176"/>
                    </a:lnTo>
                    <a:lnTo>
                      <a:pt x="181" y="170"/>
                    </a:lnTo>
                    <a:lnTo>
                      <a:pt x="115" y="140"/>
                    </a:lnTo>
                    <a:lnTo>
                      <a:pt x="68" y="112"/>
                    </a:lnTo>
                    <a:lnTo>
                      <a:pt x="17" y="106"/>
                    </a:lnTo>
                    <a:lnTo>
                      <a:pt x="0" y="91"/>
                    </a:lnTo>
                    <a:lnTo>
                      <a:pt x="6" y="10"/>
                    </a:lnTo>
                    <a:lnTo>
                      <a:pt x="141"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05" name="Google Shape;505;p24"/>
              <p:cNvSpPr/>
              <p:nvPr/>
            </p:nvSpPr>
            <p:spPr>
              <a:xfrm>
                <a:off x="3905" y="3260"/>
                <a:ext cx="177" cy="195"/>
              </a:xfrm>
              <a:custGeom>
                <a:avLst/>
                <a:gdLst/>
                <a:ahLst/>
                <a:cxnLst/>
                <a:rect l="l" t="t" r="r" b="b"/>
                <a:pathLst>
                  <a:path w="177" h="195" extrusionOk="0">
                    <a:moveTo>
                      <a:pt x="175" y="4"/>
                    </a:moveTo>
                    <a:lnTo>
                      <a:pt x="177" y="55"/>
                    </a:lnTo>
                    <a:lnTo>
                      <a:pt x="152" y="81"/>
                    </a:lnTo>
                    <a:lnTo>
                      <a:pt x="146" y="125"/>
                    </a:lnTo>
                    <a:lnTo>
                      <a:pt x="107" y="167"/>
                    </a:lnTo>
                    <a:lnTo>
                      <a:pt x="73" y="189"/>
                    </a:lnTo>
                    <a:lnTo>
                      <a:pt x="43" y="195"/>
                    </a:lnTo>
                    <a:lnTo>
                      <a:pt x="15" y="193"/>
                    </a:lnTo>
                    <a:lnTo>
                      <a:pt x="0" y="163"/>
                    </a:lnTo>
                    <a:lnTo>
                      <a:pt x="4" y="119"/>
                    </a:lnTo>
                    <a:lnTo>
                      <a:pt x="34" y="70"/>
                    </a:lnTo>
                    <a:lnTo>
                      <a:pt x="77" y="17"/>
                    </a:lnTo>
                    <a:lnTo>
                      <a:pt x="79" y="0"/>
                    </a:lnTo>
                    <a:lnTo>
                      <a:pt x="175"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506" name="Google Shape;506;p24"/>
            <p:cNvSpPr/>
            <p:nvPr/>
          </p:nvSpPr>
          <p:spPr>
            <a:xfrm>
              <a:off x="4420" y="2130"/>
              <a:ext cx="85" cy="218"/>
            </a:xfrm>
            <a:custGeom>
              <a:avLst/>
              <a:gdLst/>
              <a:ahLst/>
              <a:cxnLst/>
              <a:rect l="l" t="t" r="r" b="b"/>
              <a:pathLst>
                <a:path w="85" h="218" extrusionOk="0">
                  <a:moveTo>
                    <a:pt x="81" y="2"/>
                  </a:moveTo>
                  <a:lnTo>
                    <a:pt x="85" y="121"/>
                  </a:lnTo>
                  <a:lnTo>
                    <a:pt x="41" y="195"/>
                  </a:lnTo>
                  <a:lnTo>
                    <a:pt x="19" y="218"/>
                  </a:lnTo>
                  <a:lnTo>
                    <a:pt x="23" y="114"/>
                  </a:lnTo>
                  <a:lnTo>
                    <a:pt x="13" y="125"/>
                  </a:lnTo>
                  <a:lnTo>
                    <a:pt x="2" y="159"/>
                  </a:lnTo>
                  <a:lnTo>
                    <a:pt x="0" y="121"/>
                  </a:lnTo>
                  <a:lnTo>
                    <a:pt x="11" y="57"/>
                  </a:lnTo>
                  <a:lnTo>
                    <a:pt x="39" y="0"/>
                  </a:lnTo>
                  <a:lnTo>
                    <a:pt x="81" y="2"/>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07" name="Google Shape;507;p24"/>
            <p:cNvSpPr/>
            <p:nvPr/>
          </p:nvSpPr>
          <p:spPr>
            <a:xfrm>
              <a:off x="3971" y="1655"/>
              <a:ext cx="492" cy="1609"/>
            </a:xfrm>
            <a:custGeom>
              <a:avLst/>
              <a:gdLst/>
              <a:ahLst/>
              <a:cxnLst/>
              <a:rect l="l" t="t" r="r" b="b"/>
              <a:pathLst>
                <a:path w="492" h="1609" extrusionOk="0">
                  <a:moveTo>
                    <a:pt x="487" y="0"/>
                  </a:moveTo>
                  <a:lnTo>
                    <a:pt x="492" y="875"/>
                  </a:lnTo>
                  <a:lnTo>
                    <a:pt x="487" y="1524"/>
                  </a:lnTo>
                  <a:lnTo>
                    <a:pt x="340" y="1552"/>
                  </a:lnTo>
                  <a:lnTo>
                    <a:pt x="317" y="1022"/>
                  </a:lnTo>
                  <a:lnTo>
                    <a:pt x="334" y="971"/>
                  </a:lnTo>
                  <a:lnTo>
                    <a:pt x="317" y="943"/>
                  </a:lnTo>
                  <a:lnTo>
                    <a:pt x="317" y="619"/>
                  </a:lnTo>
                  <a:lnTo>
                    <a:pt x="284" y="721"/>
                  </a:lnTo>
                  <a:lnTo>
                    <a:pt x="199" y="1160"/>
                  </a:lnTo>
                  <a:lnTo>
                    <a:pt x="124" y="1609"/>
                  </a:lnTo>
                  <a:lnTo>
                    <a:pt x="0" y="1609"/>
                  </a:lnTo>
                  <a:lnTo>
                    <a:pt x="56" y="1005"/>
                  </a:lnTo>
                  <a:lnTo>
                    <a:pt x="79" y="494"/>
                  </a:lnTo>
                  <a:lnTo>
                    <a:pt x="67" y="12"/>
                  </a:lnTo>
                  <a:lnTo>
                    <a:pt x="487" y="0"/>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08" name="Google Shape;508;p24"/>
            <p:cNvSpPr/>
            <p:nvPr/>
          </p:nvSpPr>
          <p:spPr>
            <a:xfrm>
              <a:off x="3892" y="915"/>
              <a:ext cx="628" cy="1228"/>
            </a:xfrm>
            <a:custGeom>
              <a:avLst/>
              <a:gdLst/>
              <a:ahLst/>
              <a:cxnLst/>
              <a:rect l="l" t="t" r="r" b="b"/>
              <a:pathLst>
                <a:path w="628" h="1228" extrusionOk="0">
                  <a:moveTo>
                    <a:pt x="421" y="15"/>
                  </a:moveTo>
                  <a:lnTo>
                    <a:pt x="611" y="165"/>
                  </a:lnTo>
                  <a:lnTo>
                    <a:pt x="624" y="559"/>
                  </a:lnTo>
                  <a:lnTo>
                    <a:pt x="628" y="757"/>
                  </a:lnTo>
                  <a:lnTo>
                    <a:pt x="616" y="1228"/>
                  </a:lnTo>
                  <a:lnTo>
                    <a:pt x="573" y="1228"/>
                  </a:lnTo>
                  <a:lnTo>
                    <a:pt x="552" y="746"/>
                  </a:lnTo>
                  <a:lnTo>
                    <a:pt x="150" y="746"/>
                  </a:lnTo>
                  <a:lnTo>
                    <a:pt x="139" y="625"/>
                  </a:lnTo>
                  <a:lnTo>
                    <a:pt x="126" y="710"/>
                  </a:lnTo>
                  <a:lnTo>
                    <a:pt x="154" y="893"/>
                  </a:lnTo>
                  <a:lnTo>
                    <a:pt x="180" y="1166"/>
                  </a:lnTo>
                  <a:lnTo>
                    <a:pt x="112" y="1183"/>
                  </a:lnTo>
                  <a:lnTo>
                    <a:pt x="0" y="702"/>
                  </a:lnTo>
                  <a:lnTo>
                    <a:pt x="71" y="138"/>
                  </a:lnTo>
                  <a:lnTo>
                    <a:pt x="287" y="0"/>
                  </a:lnTo>
                  <a:lnTo>
                    <a:pt x="381" y="63"/>
                  </a:lnTo>
                  <a:lnTo>
                    <a:pt x="421" y="1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09" name="Google Shape;509;p24"/>
            <p:cNvSpPr/>
            <p:nvPr/>
          </p:nvSpPr>
          <p:spPr>
            <a:xfrm>
              <a:off x="3997" y="2073"/>
              <a:ext cx="94" cy="207"/>
            </a:xfrm>
            <a:custGeom>
              <a:avLst/>
              <a:gdLst/>
              <a:ahLst/>
              <a:cxnLst/>
              <a:rect l="l" t="t" r="r" b="b"/>
              <a:pathLst>
                <a:path w="94" h="207" extrusionOk="0">
                  <a:moveTo>
                    <a:pt x="66" y="0"/>
                  </a:moveTo>
                  <a:lnTo>
                    <a:pt x="94" y="108"/>
                  </a:lnTo>
                  <a:lnTo>
                    <a:pt x="45" y="207"/>
                  </a:lnTo>
                  <a:lnTo>
                    <a:pt x="28" y="195"/>
                  </a:lnTo>
                  <a:lnTo>
                    <a:pt x="0" y="186"/>
                  </a:lnTo>
                  <a:lnTo>
                    <a:pt x="11" y="154"/>
                  </a:lnTo>
                  <a:lnTo>
                    <a:pt x="15" y="116"/>
                  </a:lnTo>
                  <a:lnTo>
                    <a:pt x="0" y="76"/>
                  </a:lnTo>
                  <a:lnTo>
                    <a:pt x="11" y="8"/>
                  </a:lnTo>
                  <a:lnTo>
                    <a:pt x="66" y="0"/>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510" name="Google Shape;510;p24"/>
            <p:cNvGrpSpPr/>
            <p:nvPr/>
          </p:nvGrpSpPr>
          <p:grpSpPr>
            <a:xfrm>
              <a:off x="4042" y="940"/>
              <a:ext cx="402" cy="762"/>
              <a:chOff x="4042" y="940"/>
              <a:chExt cx="402" cy="762"/>
            </a:xfrm>
          </p:grpSpPr>
          <p:grpSp>
            <p:nvGrpSpPr>
              <p:cNvPr id="511" name="Google Shape;511;p24"/>
              <p:cNvGrpSpPr/>
              <p:nvPr/>
            </p:nvGrpSpPr>
            <p:grpSpPr>
              <a:xfrm>
                <a:off x="4042" y="940"/>
                <a:ext cx="402" cy="762"/>
                <a:chOff x="4042" y="940"/>
                <a:chExt cx="402" cy="762"/>
              </a:xfrm>
            </p:grpSpPr>
            <p:grpSp>
              <p:nvGrpSpPr>
                <p:cNvPr id="512" name="Google Shape;512;p24"/>
                <p:cNvGrpSpPr/>
                <p:nvPr/>
              </p:nvGrpSpPr>
              <p:grpSpPr>
                <a:xfrm>
                  <a:off x="4042" y="1665"/>
                  <a:ext cx="402" cy="37"/>
                  <a:chOff x="4042" y="1665"/>
                  <a:chExt cx="402" cy="37"/>
                </a:xfrm>
              </p:grpSpPr>
              <p:cxnSp>
                <p:nvCxnSpPr>
                  <p:cNvPr id="513" name="Google Shape;513;p24"/>
                  <p:cNvCxnSpPr/>
                  <p:nvPr/>
                </p:nvCxnSpPr>
                <p:spPr>
                  <a:xfrm flipH="1">
                    <a:off x="4042" y="1701"/>
                    <a:ext cx="402" cy="1"/>
                  </a:xfrm>
                  <a:prstGeom prst="straightConnector1">
                    <a:avLst/>
                  </a:prstGeom>
                  <a:noFill/>
                  <a:ln w="23800" cap="flat" cmpd="sng">
                    <a:solidFill>
                      <a:srgbClr val="000000"/>
                    </a:solidFill>
                    <a:prstDash val="solid"/>
                    <a:miter lim="800000"/>
                    <a:headEnd type="none" w="med" len="med"/>
                    <a:tailEnd type="none" w="med" len="med"/>
                  </a:ln>
                </p:spPr>
              </p:cxnSp>
              <p:cxnSp>
                <p:nvCxnSpPr>
                  <p:cNvPr id="514" name="Google Shape;514;p24"/>
                  <p:cNvCxnSpPr/>
                  <p:nvPr/>
                </p:nvCxnSpPr>
                <p:spPr>
                  <a:xfrm flipH="1">
                    <a:off x="4042" y="1665"/>
                    <a:ext cx="402" cy="1"/>
                  </a:xfrm>
                  <a:prstGeom prst="straightConnector1">
                    <a:avLst/>
                  </a:prstGeom>
                  <a:noFill/>
                  <a:ln w="23800" cap="flat" cmpd="sng">
                    <a:solidFill>
                      <a:srgbClr val="000000"/>
                    </a:solidFill>
                    <a:prstDash val="solid"/>
                    <a:miter lim="800000"/>
                    <a:headEnd type="none" w="med" len="med"/>
                    <a:tailEnd type="none" w="med" len="med"/>
                  </a:ln>
                </p:spPr>
              </p:cxnSp>
            </p:grpSp>
            <p:sp>
              <p:nvSpPr>
                <p:cNvPr id="515" name="Google Shape;515;p24"/>
                <p:cNvSpPr/>
                <p:nvPr/>
              </p:nvSpPr>
              <p:spPr>
                <a:xfrm>
                  <a:off x="4149" y="940"/>
                  <a:ext cx="185" cy="110"/>
                </a:xfrm>
                <a:custGeom>
                  <a:avLst/>
                  <a:gdLst/>
                  <a:ahLst/>
                  <a:cxnLst/>
                  <a:rect l="l" t="t" r="r" b="b"/>
                  <a:pathLst>
                    <a:path w="185" h="110" extrusionOk="0">
                      <a:moveTo>
                        <a:pt x="185" y="13"/>
                      </a:moveTo>
                      <a:lnTo>
                        <a:pt x="177" y="110"/>
                      </a:lnTo>
                      <a:lnTo>
                        <a:pt x="126" y="40"/>
                      </a:lnTo>
                      <a:lnTo>
                        <a:pt x="90" y="108"/>
                      </a:lnTo>
                      <a:lnTo>
                        <a:pt x="0" y="0"/>
                      </a:lnTo>
                    </a:path>
                  </a:pathLst>
                </a:custGeom>
                <a:noFill/>
                <a:ln w="238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cxnSp>
            <p:nvCxnSpPr>
              <p:cNvPr id="516" name="Google Shape;516;p24"/>
              <p:cNvCxnSpPr/>
              <p:nvPr/>
            </p:nvCxnSpPr>
            <p:spPr>
              <a:xfrm>
                <a:off x="4277" y="993"/>
                <a:ext cx="1" cy="706"/>
              </a:xfrm>
              <a:prstGeom prst="straightConnector1">
                <a:avLst/>
              </a:prstGeom>
              <a:noFill/>
              <a:ln w="23800" cap="flat" cmpd="sng">
                <a:solidFill>
                  <a:srgbClr val="000000"/>
                </a:solidFill>
                <a:prstDash val="solid"/>
                <a:miter lim="800000"/>
                <a:headEnd type="none" w="med" len="med"/>
                <a:tailEnd type="none" w="med" len="med"/>
              </a:ln>
            </p:spPr>
          </p:cxnSp>
        </p:grpSp>
        <p:grpSp>
          <p:nvGrpSpPr>
            <p:cNvPr id="517" name="Google Shape;517;p24"/>
            <p:cNvGrpSpPr/>
            <p:nvPr/>
          </p:nvGrpSpPr>
          <p:grpSpPr>
            <a:xfrm>
              <a:off x="4129" y="548"/>
              <a:ext cx="263" cy="432"/>
              <a:chOff x="4129" y="548"/>
              <a:chExt cx="263" cy="432"/>
            </a:xfrm>
          </p:grpSpPr>
          <p:grpSp>
            <p:nvGrpSpPr>
              <p:cNvPr id="518" name="Google Shape;518;p24"/>
              <p:cNvGrpSpPr/>
              <p:nvPr/>
            </p:nvGrpSpPr>
            <p:grpSpPr>
              <a:xfrm>
                <a:off x="4142" y="569"/>
                <a:ext cx="242" cy="411"/>
                <a:chOff x="4142" y="569"/>
                <a:chExt cx="242" cy="411"/>
              </a:xfrm>
            </p:grpSpPr>
            <p:sp>
              <p:nvSpPr>
                <p:cNvPr id="519" name="Google Shape;519;p24"/>
                <p:cNvSpPr/>
                <p:nvPr/>
              </p:nvSpPr>
              <p:spPr>
                <a:xfrm>
                  <a:off x="4142" y="569"/>
                  <a:ext cx="242" cy="411"/>
                </a:xfrm>
                <a:custGeom>
                  <a:avLst/>
                  <a:gdLst/>
                  <a:ahLst/>
                  <a:cxnLst/>
                  <a:rect l="l" t="t" r="r" b="b"/>
                  <a:pathLst>
                    <a:path w="242" h="411" extrusionOk="0">
                      <a:moveTo>
                        <a:pt x="233" y="74"/>
                      </a:moveTo>
                      <a:lnTo>
                        <a:pt x="239" y="115"/>
                      </a:lnTo>
                      <a:lnTo>
                        <a:pt x="240" y="131"/>
                      </a:lnTo>
                      <a:lnTo>
                        <a:pt x="233" y="146"/>
                      </a:lnTo>
                      <a:lnTo>
                        <a:pt x="242" y="178"/>
                      </a:lnTo>
                      <a:lnTo>
                        <a:pt x="237" y="225"/>
                      </a:lnTo>
                      <a:lnTo>
                        <a:pt x="231" y="250"/>
                      </a:lnTo>
                      <a:lnTo>
                        <a:pt x="225" y="272"/>
                      </a:lnTo>
                      <a:lnTo>
                        <a:pt x="218" y="295"/>
                      </a:lnTo>
                      <a:lnTo>
                        <a:pt x="208" y="320"/>
                      </a:lnTo>
                      <a:lnTo>
                        <a:pt x="190" y="325"/>
                      </a:lnTo>
                      <a:lnTo>
                        <a:pt x="171" y="331"/>
                      </a:lnTo>
                      <a:lnTo>
                        <a:pt x="171" y="350"/>
                      </a:lnTo>
                      <a:lnTo>
                        <a:pt x="173" y="363"/>
                      </a:lnTo>
                      <a:lnTo>
                        <a:pt x="135" y="411"/>
                      </a:lnTo>
                      <a:lnTo>
                        <a:pt x="35" y="350"/>
                      </a:lnTo>
                      <a:lnTo>
                        <a:pt x="32" y="236"/>
                      </a:lnTo>
                      <a:lnTo>
                        <a:pt x="19" y="204"/>
                      </a:lnTo>
                      <a:lnTo>
                        <a:pt x="11" y="180"/>
                      </a:lnTo>
                      <a:lnTo>
                        <a:pt x="3" y="148"/>
                      </a:lnTo>
                      <a:lnTo>
                        <a:pt x="0" y="121"/>
                      </a:lnTo>
                      <a:lnTo>
                        <a:pt x="2" y="96"/>
                      </a:lnTo>
                      <a:lnTo>
                        <a:pt x="5" y="70"/>
                      </a:lnTo>
                      <a:lnTo>
                        <a:pt x="11" y="49"/>
                      </a:lnTo>
                      <a:lnTo>
                        <a:pt x="20" y="32"/>
                      </a:lnTo>
                      <a:lnTo>
                        <a:pt x="35" y="19"/>
                      </a:lnTo>
                      <a:lnTo>
                        <a:pt x="52" y="11"/>
                      </a:lnTo>
                      <a:lnTo>
                        <a:pt x="73" y="6"/>
                      </a:lnTo>
                      <a:lnTo>
                        <a:pt x="96" y="2"/>
                      </a:lnTo>
                      <a:lnTo>
                        <a:pt x="124" y="0"/>
                      </a:lnTo>
                      <a:lnTo>
                        <a:pt x="150" y="2"/>
                      </a:lnTo>
                      <a:lnTo>
                        <a:pt x="180" y="9"/>
                      </a:lnTo>
                      <a:lnTo>
                        <a:pt x="197" y="21"/>
                      </a:lnTo>
                      <a:lnTo>
                        <a:pt x="214" y="32"/>
                      </a:lnTo>
                      <a:lnTo>
                        <a:pt x="225" y="51"/>
                      </a:lnTo>
                      <a:lnTo>
                        <a:pt x="233" y="74"/>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20" name="Google Shape;520;p24"/>
                <p:cNvSpPr/>
                <p:nvPr/>
              </p:nvSpPr>
              <p:spPr>
                <a:xfrm>
                  <a:off x="4230" y="707"/>
                  <a:ext cx="88" cy="98"/>
                </a:xfrm>
                <a:custGeom>
                  <a:avLst/>
                  <a:gdLst/>
                  <a:ahLst/>
                  <a:cxnLst/>
                  <a:rect l="l" t="t" r="r" b="b"/>
                  <a:pathLst>
                    <a:path w="88" h="98" extrusionOk="0">
                      <a:moveTo>
                        <a:pt x="77" y="6"/>
                      </a:moveTo>
                      <a:lnTo>
                        <a:pt x="58" y="2"/>
                      </a:lnTo>
                      <a:lnTo>
                        <a:pt x="32" y="0"/>
                      </a:lnTo>
                      <a:lnTo>
                        <a:pt x="13" y="6"/>
                      </a:lnTo>
                      <a:lnTo>
                        <a:pt x="8" y="10"/>
                      </a:lnTo>
                      <a:lnTo>
                        <a:pt x="6" y="17"/>
                      </a:lnTo>
                      <a:lnTo>
                        <a:pt x="0" y="21"/>
                      </a:lnTo>
                      <a:lnTo>
                        <a:pt x="40" y="23"/>
                      </a:lnTo>
                      <a:lnTo>
                        <a:pt x="34" y="27"/>
                      </a:lnTo>
                      <a:lnTo>
                        <a:pt x="13" y="28"/>
                      </a:lnTo>
                      <a:lnTo>
                        <a:pt x="58" y="28"/>
                      </a:lnTo>
                      <a:lnTo>
                        <a:pt x="73" y="28"/>
                      </a:lnTo>
                      <a:lnTo>
                        <a:pt x="81" y="80"/>
                      </a:lnTo>
                      <a:lnTo>
                        <a:pt x="75" y="91"/>
                      </a:lnTo>
                      <a:lnTo>
                        <a:pt x="73" y="98"/>
                      </a:lnTo>
                      <a:lnTo>
                        <a:pt x="88" y="85"/>
                      </a:lnTo>
                      <a:lnTo>
                        <a:pt x="79" y="23"/>
                      </a:lnTo>
                      <a:lnTo>
                        <a:pt x="77" y="6"/>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21" name="Google Shape;521;p24"/>
                <p:cNvSpPr/>
                <p:nvPr/>
              </p:nvSpPr>
              <p:spPr>
                <a:xfrm>
                  <a:off x="4332" y="709"/>
                  <a:ext cx="49" cy="32"/>
                </a:xfrm>
                <a:custGeom>
                  <a:avLst/>
                  <a:gdLst/>
                  <a:ahLst/>
                  <a:cxnLst/>
                  <a:rect l="l" t="t" r="r" b="b"/>
                  <a:pathLst>
                    <a:path w="49" h="32" extrusionOk="0">
                      <a:moveTo>
                        <a:pt x="5" y="6"/>
                      </a:moveTo>
                      <a:lnTo>
                        <a:pt x="30" y="0"/>
                      </a:lnTo>
                      <a:lnTo>
                        <a:pt x="47" y="0"/>
                      </a:lnTo>
                      <a:lnTo>
                        <a:pt x="45" y="13"/>
                      </a:lnTo>
                      <a:lnTo>
                        <a:pt x="49" y="23"/>
                      </a:lnTo>
                      <a:lnTo>
                        <a:pt x="28" y="23"/>
                      </a:lnTo>
                      <a:lnTo>
                        <a:pt x="15" y="23"/>
                      </a:lnTo>
                      <a:lnTo>
                        <a:pt x="33" y="28"/>
                      </a:lnTo>
                      <a:lnTo>
                        <a:pt x="45" y="32"/>
                      </a:lnTo>
                      <a:lnTo>
                        <a:pt x="9" y="28"/>
                      </a:lnTo>
                      <a:lnTo>
                        <a:pt x="0" y="26"/>
                      </a:lnTo>
                      <a:lnTo>
                        <a:pt x="5" y="6"/>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22" name="Google Shape;522;p24"/>
                <p:cNvSpPr/>
                <p:nvPr/>
              </p:nvSpPr>
              <p:spPr>
                <a:xfrm>
                  <a:off x="4176" y="792"/>
                  <a:ext cx="122" cy="127"/>
                </a:xfrm>
                <a:custGeom>
                  <a:avLst/>
                  <a:gdLst/>
                  <a:ahLst/>
                  <a:cxnLst/>
                  <a:rect l="l" t="t" r="r" b="b"/>
                  <a:pathLst>
                    <a:path w="122" h="127" extrusionOk="0">
                      <a:moveTo>
                        <a:pt x="20" y="34"/>
                      </a:moveTo>
                      <a:lnTo>
                        <a:pt x="32" y="65"/>
                      </a:lnTo>
                      <a:lnTo>
                        <a:pt x="122" y="110"/>
                      </a:lnTo>
                      <a:lnTo>
                        <a:pt x="75" y="99"/>
                      </a:lnTo>
                      <a:lnTo>
                        <a:pt x="54" y="93"/>
                      </a:lnTo>
                      <a:lnTo>
                        <a:pt x="30" y="97"/>
                      </a:lnTo>
                      <a:lnTo>
                        <a:pt x="11" y="104"/>
                      </a:lnTo>
                      <a:lnTo>
                        <a:pt x="1" y="127"/>
                      </a:lnTo>
                      <a:lnTo>
                        <a:pt x="0" y="38"/>
                      </a:lnTo>
                      <a:lnTo>
                        <a:pt x="3" y="19"/>
                      </a:lnTo>
                      <a:lnTo>
                        <a:pt x="16" y="0"/>
                      </a:lnTo>
                      <a:lnTo>
                        <a:pt x="20" y="34"/>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523" name="Google Shape;523;p24"/>
              <p:cNvSpPr/>
              <p:nvPr/>
            </p:nvSpPr>
            <p:spPr>
              <a:xfrm>
                <a:off x="4129" y="548"/>
                <a:ext cx="263" cy="297"/>
              </a:xfrm>
              <a:custGeom>
                <a:avLst/>
                <a:gdLst/>
                <a:ahLst/>
                <a:cxnLst/>
                <a:rect l="l" t="t" r="r" b="b"/>
                <a:pathLst>
                  <a:path w="263" h="297" extrusionOk="0">
                    <a:moveTo>
                      <a:pt x="216" y="25"/>
                    </a:moveTo>
                    <a:lnTo>
                      <a:pt x="193" y="13"/>
                    </a:lnTo>
                    <a:lnTo>
                      <a:pt x="174" y="8"/>
                    </a:lnTo>
                    <a:lnTo>
                      <a:pt x="142" y="0"/>
                    </a:lnTo>
                    <a:lnTo>
                      <a:pt x="120" y="0"/>
                    </a:lnTo>
                    <a:lnTo>
                      <a:pt x="95" y="0"/>
                    </a:lnTo>
                    <a:lnTo>
                      <a:pt x="71" y="6"/>
                    </a:lnTo>
                    <a:lnTo>
                      <a:pt x="54" y="6"/>
                    </a:lnTo>
                    <a:lnTo>
                      <a:pt x="37" y="11"/>
                    </a:lnTo>
                    <a:lnTo>
                      <a:pt x="22" y="25"/>
                    </a:lnTo>
                    <a:lnTo>
                      <a:pt x="11" y="40"/>
                    </a:lnTo>
                    <a:lnTo>
                      <a:pt x="9" y="63"/>
                    </a:lnTo>
                    <a:lnTo>
                      <a:pt x="5" y="91"/>
                    </a:lnTo>
                    <a:lnTo>
                      <a:pt x="0" y="131"/>
                    </a:lnTo>
                    <a:lnTo>
                      <a:pt x="3" y="165"/>
                    </a:lnTo>
                    <a:lnTo>
                      <a:pt x="11" y="195"/>
                    </a:lnTo>
                    <a:lnTo>
                      <a:pt x="16" y="223"/>
                    </a:lnTo>
                    <a:lnTo>
                      <a:pt x="24" y="242"/>
                    </a:lnTo>
                    <a:lnTo>
                      <a:pt x="32" y="261"/>
                    </a:lnTo>
                    <a:lnTo>
                      <a:pt x="39" y="278"/>
                    </a:lnTo>
                    <a:lnTo>
                      <a:pt x="48" y="297"/>
                    </a:lnTo>
                    <a:lnTo>
                      <a:pt x="58" y="297"/>
                    </a:lnTo>
                    <a:lnTo>
                      <a:pt x="54" y="271"/>
                    </a:lnTo>
                    <a:lnTo>
                      <a:pt x="60" y="254"/>
                    </a:lnTo>
                    <a:lnTo>
                      <a:pt x="63" y="242"/>
                    </a:lnTo>
                    <a:lnTo>
                      <a:pt x="58" y="225"/>
                    </a:lnTo>
                    <a:lnTo>
                      <a:pt x="54" y="195"/>
                    </a:lnTo>
                    <a:lnTo>
                      <a:pt x="62" y="187"/>
                    </a:lnTo>
                    <a:lnTo>
                      <a:pt x="73" y="203"/>
                    </a:lnTo>
                    <a:lnTo>
                      <a:pt x="82" y="218"/>
                    </a:lnTo>
                    <a:lnTo>
                      <a:pt x="80" y="187"/>
                    </a:lnTo>
                    <a:lnTo>
                      <a:pt x="86" y="152"/>
                    </a:lnTo>
                    <a:lnTo>
                      <a:pt x="86" y="114"/>
                    </a:lnTo>
                    <a:lnTo>
                      <a:pt x="88" y="93"/>
                    </a:lnTo>
                    <a:lnTo>
                      <a:pt x="79" y="83"/>
                    </a:lnTo>
                    <a:lnTo>
                      <a:pt x="97" y="89"/>
                    </a:lnTo>
                    <a:lnTo>
                      <a:pt x="112" y="95"/>
                    </a:lnTo>
                    <a:lnTo>
                      <a:pt x="126" y="97"/>
                    </a:lnTo>
                    <a:lnTo>
                      <a:pt x="150" y="100"/>
                    </a:lnTo>
                    <a:lnTo>
                      <a:pt x="167" y="106"/>
                    </a:lnTo>
                    <a:lnTo>
                      <a:pt x="144" y="95"/>
                    </a:lnTo>
                    <a:lnTo>
                      <a:pt x="157" y="95"/>
                    </a:lnTo>
                    <a:lnTo>
                      <a:pt x="188" y="95"/>
                    </a:lnTo>
                    <a:lnTo>
                      <a:pt x="210" y="91"/>
                    </a:lnTo>
                    <a:lnTo>
                      <a:pt x="238" y="93"/>
                    </a:lnTo>
                    <a:lnTo>
                      <a:pt x="246" y="112"/>
                    </a:lnTo>
                    <a:lnTo>
                      <a:pt x="250" y="134"/>
                    </a:lnTo>
                    <a:lnTo>
                      <a:pt x="255" y="106"/>
                    </a:lnTo>
                    <a:lnTo>
                      <a:pt x="263" y="74"/>
                    </a:lnTo>
                    <a:lnTo>
                      <a:pt x="250" y="51"/>
                    </a:lnTo>
                    <a:lnTo>
                      <a:pt x="235" y="36"/>
                    </a:lnTo>
                    <a:lnTo>
                      <a:pt x="216" y="25"/>
                    </a:lnTo>
                    <a:close/>
                  </a:path>
                </a:pathLst>
              </a:custGeom>
              <a:solidFill>
                <a:srgbClr val="BF7F1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grpSp>
        <p:nvGrpSpPr>
          <p:cNvPr id="524" name="Google Shape;524;p24"/>
          <p:cNvGrpSpPr/>
          <p:nvPr/>
        </p:nvGrpSpPr>
        <p:grpSpPr>
          <a:xfrm>
            <a:off x="4294187" y="3800475"/>
            <a:ext cx="355600" cy="1076325"/>
            <a:chOff x="2790" y="641"/>
            <a:chExt cx="893" cy="2695"/>
          </a:xfrm>
        </p:grpSpPr>
        <p:grpSp>
          <p:nvGrpSpPr>
            <p:cNvPr id="525" name="Google Shape;525;p24"/>
            <p:cNvGrpSpPr/>
            <p:nvPr/>
          </p:nvGrpSpPr>
          <p:grpSpPr>
            <a:xfrm>
              <a:off x="2790" y="987"/>
              <a:ext cx="893" cy="2349"/>
              <a:chOff x="2790" y="987"/>
              <a:chExt cx="893" cy="2349"/>
            </a:xfrm>
          </p:grpSpPr>
          <p:grpSp>
            <p:nvGrpSpPr>
              <p:cNvPr id="526" name="Google Shape;526;p24"/>
              <p:cNvGrpSpPr/>
              <p:nvPr/>
            </p:nvGrpSpPr>
            <p:grpSpPr>
              <a:xfrm>
                <a:off x="2820" y="3092"/>
                <a:ext cx="790" cy="244"/>
                <a:chOff x="2820" y="3092"/>
                <a:chExt cx="790" cy="244"/>
              </a:xfrm>
            </p:grpSpPr>
            <p:sp>
              <p:nvSpPr>
                <p:cNvPr id="527" name="Google Shape;527;p24"/>
                <p:cNvSpPr/>
                <p:nvPr/>
              </p:nvSpPr>
              <p:spPr>
                <a:xfrm>
                  <a:off x="2820" y="3143"/>
                  <a:ext cx="248" cy="193"/>
                </a:xfrm>
                <a:custGeom>
                  <a:avLst/>
                  <a:gdLst/>
                  <a:ahLst/>
                  <a:cxnLst/>
                  <a:rect l="l" t="t" r="r" b="b"/>
                  <a:pathLst>
                    <a:path w="248" h="193" extrusionOk="0">
                      <a:moveTo>
                        <a:pt x="94" y="39"/>
                      </a:moveTo>
                      <a:lnTo>
                        <a:pt x="39" y="92"/>
                      </a:lnTo>
                      <a:lnTo>
                        <a:pt x="0" y="143"/>
                      </a:lnTo>
                      <a:lnTo>
                        <a:pt x="4" y="178"/>
                      </a:lnTo>
                      <a:lnTo>
                        <a:pt x="32" y="193"/>
                      </a:lnTo>
                      <a:lnTo>
                        <a:pt x="111" y="187"/>
                      </a:lnTo>
                      <a:lnTo>
                        <a:pt x="156" y="164"/>
                      </a:lnTo>
                      <a:lnTo>
                        <a:pt x="179" y="126"/>
                      </a:lnTo>
                      <a:lnTo>
                        <a:pt x="246" y="96"/>
                      </a:lnTo>
                      <a:lnTo>
                        <a:pt x="248" y="45"/>
                      </a:lnTo>
                      <a:lnTo>
                        <a:pt x="237" y="0"/>
                      </a:lnTo>
                      <a:lnTo>
                        <a:pt x="169" y="34"/>
                      </a:lnTo>
                      <a:lnTo>
                        <a:pt x="94" y="3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28" name="Google Shape;528;p24"/>
                <p:cNvSpPr/>
                <p:nvPr/>
              </p:nvSpPr>
              <p:spPr>
                <a:xfrm>
                  <a:off x="3333" y="3092"/>
                  <a:ext cx="277" cy="198"/>
                </a:xfrm>
                <a:custGeom>
                  <a:avLst/>
                  <a:gdLst/>
                  <a:ahLst/>
                  <a:cxnLst/>
                  <a:rect l="l" t="t" r="r" b="b"/>
                  <a:pathLst>
                    <a:path w="277" h="198" extrusionOk="0">
                      <a:moveTo>
                        <a:pt x="4" y="13"/>
                      </a:moveTo>
                      <a:lnTo>
                        <a:pt x="0" y="90"/>
                      </a:lnTo>
                      <a:lnTo>
                        <a:pt x="38" y="121"/>
                      </a:lnTo>
                      <a:lnTo>
                        <a:pt x="77" y="132"/>
                      </a:lnTo>
                      <a:lnTo>
                        <a:pt x="102" y="149"/>
                      </a:lnTo>
                      <a:lnTo>
                        <a:pt x="147" y="177"/>
                      </a:lnTo>
                      <a:lnTo>
                        <a:pt x="226" y="198"/>
                      </a:lnTo>
                      <a:lnTo>
                        <a:pt x="254" y="193"/>
                      </a:lnTo>
                      <a:lnTo>
                        <a:pt x="277" y="181"/>
                      </a:lnTo>
                      <a:lnTo>
                        <a:pt x="277" y="159"/>
                      </a:lnTo>
                      <a:lnTo>
                        <a:pt x="248" y="113"/>
                      </a:lnTo>
                      <a:lnTo>
                        <a:pt x="184" y="68"/>
                      </a:lnTo>
                      <a:lnTo>
                        <a:pt x="136" y="28"/>
                      </a:lnTo>
                      <a:lnTo>
                        <a:pt x="119" y="0"/>
                      </a:lnTo>
                      <a:lnTo>
                        <a:pt x="4" y="1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529" name="Google Shape;529;p24"/>
              <p:cNvGrpSpPr/>
              <p:nvPr/>
            </p:nvGrpSpPr>
            <p:grpSpPr>
              <a:xfrm>
                <a:off x="2790" y="987"/>
                <a:ext cx="893" cy="2216"/>
                <a:chOff x="2790" y="987"/>
                <a:chExt cx="893" cy="2216"/>
              </a:xfrm>
            </p:grpSpPr>
            <p:grpSp>
              <p:nvGrpSpPr>
                <p:cNvPr id="530" name="Google Shape;530;p24"/>
                <p:cNvGrpSpPr/>
                <p:nvPr/>
              </p:nvGrpSpPr>
              <p:grpSpPr>
                <a:xfrm>
                  <a:off x="2905" y="987"/>
                  <a:ext cx="564" cy="712"/>
                  <a:chOff x="2905" y="987"/>
                  <a:chExt cx="564" cy="712"/>
                </a:xfrm>
              </p:grpSpPr>
              <p:sp>
                <p:nvSpPr>
                  <p:cNvPr id="531" name="Google Shape;531;p24"/>
                  <p:cNvSpPr/>
                  <p:nvPr/>
                </p:nvSpPr>
                <p:spPr>
                  <a:xfrm>
                    <a:off x="2905" y="1027"/>
                    <a:ext cx="564" cy="672"/>
                  </a:xfrm>
                  <a:custGeom>
                    <a:avLst/>
                    <a:gdLst/>
                    <a:ahLst/>
                    <a:cxnLst/>
                    <a:rect l="l" t="t" r="r" b="b"/>
                    <a:pathLst>
                      <a:path w="564" h="672" extrusionOk="0">
                        <a:moveTo>
                          <a:pt x="0" y="129"/>
                        </a:moveTo>
                        <a:lnTo>
                          <a:pt x="169" y="0"/>
                        </a:lnTo>
                        <a:lnTo>
                          <a:pt x="355" y="295"/>
                        </a:lnTo>
                        <a:lnTo>
                          <a:pt x="387" y="15"/>
                        </a:lnTo>
                        <a:lnTo>
                          <a:pt x="502" y="51"/>
                        </a:lnTo>
                        <a:lnTo>
                          <a:pt x="564" y="153"/>
                        </a:lnTo>
                        <a:lnTo>
                          <a:pt x="552" y="672"/>
                        </a:lnTo>
                        <a:lnTo>
                          <a:pt x="62" y="672"/>
                        </a:lnTo>
                        <a:lnTo>
                          <a:pt x="0" y="129"/>
                        </a:lnTo>
                        <a:close/>
                      </a:path>
                    </a:pathLst>
                  </a:custGeom>
                  <a:solidFill>
                    <a:srgbClr val="7F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32" name="Google Shape;532;p24"/>
                  <p:cNvSpPr/>
                  <p:nvPr/>
                </p:nvSpPr>
                <p:spPr>
                  <a:xfrm>
                    <a:off x="3066" y="987"/>
                    <a:ext cx="226" cy="394"/>
                  </a:xfrm>
                  <a:custGeom>
                    <a:avLst/>
                    <a:gdLst/>
                    <a:ahLst/>
                    <a:cxnLst/>
                    <a:rect l="l" t="t" r="r" b="b"/>
                    <a:pathLst>
                      <a:path w="226" h="394" extrusionOk="0">
                        <a:moveTo>
                          <a:pt x="0" y="40"/>
                        </a:moveTo>
                        <a:lnTo>
                          <a:pt x="19" y="0"/>
                        </a:lnTo>
                        <a:lnTo>
                          <a:pt x="158" y="68"/>
                        </a:lnTo>
                        <a:lnTo>
                          <a:pt x="192" y="23"/>
                        </a:lnTo>
                        <a:lnTo>
                          <a:pt x="216" y="40"/>
                        </a:lnTo>
                        <a:lnTo>
                          <a:pt x="226" y="273"/>
                        </a:lnTo>
                        <a:lnTo>
                          <a:pt x="222" y="394"/>
                        </a:lnTo>
                        <a:lnTo>
                          <a:pt x="0" y="40"/>
                        </a:lnTo>
                        <a:close/>
                      </a:path>
                    </a:pathLst>
                  </a:custGeom>
                  <a:solidFill>
                    <a:srgbClr val="FFD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33" name="Google Shape;533;p24"/>
                  <p:cNvSpPr/>
                  <p:nvPr/>
                </p:nvSpPr>
                <p:spPr>
                  <a:xfrm>
                    <a:off x="3140" y="1067"/>
                    <a:ext cx="142" cy="77"/>
                  </a:xfrm>
                  <a:custGeom>
                    <a:avLst/>
                    <a:gdLst/>
                    <a:ahLst/>
                    <a:cxnLst/>
                    <a:rect l="l" t="t" r="r" b="b"/>
                    <a:pathLst>
                      <a:path w="142" h="77" extrusionOk="0">
                        <a:moveTo>
                          <a:pt x="0" y="77"/>
                        </a:moveTo>
                        <a:lnTo>
                          <a:pt x="80" y="0"/>
                        </a:lnTo>
                        <a:lnTo>
                          <a:pt x="142" y="62"/>
                        </a:lnTo>
                      </a:path>
                    </a:pathLst>
                  </a:custGeom>
                  <a:noFill/>
                  <a:ln w="238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534" name="Google Shape;534;p24"/>
                <p:cNvGrpSpPr/>
                <p:nvPr/>
              </p:nvGrpSpPr>
              <p:grpSpPr>
                <a:xfrm>
                  <a:off x="2790" y="1021"/>
                  <a:ext cx="893" cy="2182"/>
                  <a:chOff x="2790" y="1021"/>
                  <a:chExt cx="893" cy="2182"/>
                </a:xfrm>
              </p:grpSpPr>
              <p:sp>
                <p:nvSpPr>
                  <p:cNvPr id="535" name="Google Shape;535;p24"/>
                  <p:cNvSpPr/>
                  <p:nvPr/>
                </p:nvSpPr>
                <p:spPr>
                  <a:xfrm>
                    <a:off x="2790" y="1021"/>
                    <a:ext cx="893" cy="2182"/>
                  </a:xfrm>
                  <a:custGeom>
                    <a:avLst/>
                    <a:gdLst/>
                    <a:ahLst/>
                    <a:cxnLst/>
                    <a:rect l="l" t="t" r="r" b="b"/>
                    <a:pathLst>
                      <a:path w="893" h="2182" extrusionOk="0">
                        <a:moveTo>
                          <a:pt x="282" y="0"/>
                        </a:moveTo>
                        <a:lnTo>
                          <a:pt x="68" y="159"/>
                        </a:lnTo>
                        <a:lnTo>
                          <a:pt x="0" y="676"/>
                        </a:lnTo>
                        <a:lnTo>
                          <a:pt x="167" y="1016"/>
                        </a:lnTo>
                        <a:lnTo>
                          <a:pt x="169" y="1081"/>
                        </a:lnTo>
                        <a:lnTo>
                          <a:pt x="180" y="1160"/>
                        </a:lnTo>
                        <a:lnTo>
                          <a:pt x="201" y="1211"/>
                        </a:lnTo>
                        <a:lnTo>
                          <a:pt x="175" y="1582"/>
                        </a:lnTo>
                        <a:lnTo>
                          <a:pt x="116" y="2175"/>
                        </a:lnTo>
                        <a:lnTo>
                          <a:pt x="177" y="2182"/>
                        </a:lnTo>
                        <a:lnTo>
                          <a:pt x="271" y="2150"/>
                        </a:lnTo>
                        <a:lnTo>
                          <a:pt x="338" y="1751"/>
                        </a:lnTo>
                        <a:lnTo>
                          <a:pt x="372" y="1603"/>
                        </a:lnTo>
                        <a:lnTo>
                          <a:pt x="472" y="1217"/>
                        </a:lnTo>
                        <a:lnTo>
                          <a:pt x="485" y="1624"/>
                        </a:lnTo>
                        <a:lnTo>
                          <a:pt x="538" y="2116"/>
                        </a:lnTo>
                        <a:lnTo>
                          <a:pt x="680" y="2122"/>
                        </a:lnTo>
                        <a:lnTo>
                          <a:pt x="696" y="1592"/>
                        </a:lnTo>
                        <a:lnTo>
                          <a:pt x="682" y="1064"/>
                        </a:lnTo>
                        <a:lnTo>
                          <a:pt x="688" y="797"/>
                        </a:lnTo>
                        <a:lnTo>
                          <a:pt x="716" y="712"/>
                        </a:lnTo>
                        <a:lnTo>
                          <a:pt x="731" y="719"/>
                        </a:lnTo>
                        <a:lnTo>
                          <a:pt x="880" y="630"/>
                        </a:lnTo>
                        <a:lnTo>
                          <a:pt x="893" y="462"/>
                        </a:lnTo>
                        <a:lnTo>
                          <a:pt x="654" y="57"/>
                        </a:lnTo>
                        <a:lnTo>
                          <a:pt x="485" y="0"/>
                        </a:lnTo>
                        <a:lnTo>
                          <a:pt x="521" y="273"/>
                        </a:lnTo>
                        <a:lnTo>
                          <a:pt x="479" y="540"/>
                        </a:lnTo>
                        <a:lnTo>
                          <a:pt x="414" y="290"/>
                        </a:lnTo>
                        <a:lnTo>
                          <a:pt x="282" y="0"/>
                        </a:lnTo>
                        <a:close/>
                      </a:path>
                    </a:pathLst>
                  </a:custGeom>
                  <a:solidFill>
                    <a:srgbClr val="5F3F1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36" name="Google Shape;536;p24"/>
                  <p:cNvSpPr/>
                  <p:nvPr/>
                </p:nvSpPr>
                <p:spPr>
                  <a:xfrm>
                    <a:off x="2839" y="1258"/>
                    <a:ext cx="225" cy="568"/>
                  </a:xfrm>
                  <a:custGeom>
                    <a:avLst/>
                    <a:gdLst/>
                    <a:ahLst/>
                    <a:cxnLst/>
                    <a:rect l="l" t="t" r="r" b="b"/>
                    <a:pathLst>
                      <a:path w="225" h="568" extrusionOk="0">
                        <a:moveTo>
                          <a:pt x="113" y="0"/>
                        </a:moveTo>
                        <a:lnTo>
                          <a:pt x="135" y="136"/>
                        </a:lnTo>
                        <a:lnTo>
                          <a:pt x="124" y="340"/>
                        </a:lnTo>
                        <a:lnTo>
                          <a:pt x="0" y="374"/>
                        </a:lnTo>
                        <a:lnTo>
                          <a:pt x="124" y="386"/>
                        </a:lnTo>
                        <a:lnTo>
                          <a:pt x="158" y="511"/>
                        </a:lnTo>
                        <a:lnTo>
                          <a:pt x="225" y="568"/>
                        </a:lnTo>
                        <a:lnTo>
                          <a:pt x="203" y="465"/>
                        </a:lnTo>
                        <a:lnTo>
                          <a:pt x="180" y="409"/>
                        </a:lnTo>
                        <a:lnTo>
                          <a:pt x="169" y="272"/>
                        </a:lnTo>
                        <a:lnTo>
                          <a:pt x="113" y="0"/>
                        </a:lnTo>
                        <a:close/>
                      </a:path>
                    </a:pathLst>
                  </a:custGeom>
                  <a:solidFill>
                    <a:srgbClr val="3F1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37" name="Google Shape;537;p24"/>
                  <p:cNvSpPr/>
                  <p:nvPr/>
                </p:nvSpPr>
                <p:spPr>
                  <a:xfrm>
                    <a:off x="3044" y="1290"/>
                    <a:ext cx="79" cy="78"/>
                  </a:xfrm>
                  <a:custGeom>
                    <a:avLst/>
                    <a:gdLst/>
                    <a:ahLst/>
                    <a:cxnLst/>
                    <a:rect l="l" t="t" r="r" b="b"/>
                    <a:pathLst>
                      <a:path w="79" h="78" extrusionOk="0">
                        <a:moveTo>
                          <a:pt x="0" y="78"/>
                        </a:moveTo>
                        <a:lnTo>
                          <a:pt x="17" y="0"/>
                        </a:lnTo>
                        <a:lnTo>
                          <a:pt x="79" y="66"/>
                        </a:lnTo>
                        <a:lnTo>
                          <a:pt x="0" y="78"/>
                        </a:lnTo>
                        <a:close/>
                      </a:path>
                    </a:pathLst>
                  </a:custGeom>
                  <a:solidFill>
                    <a:srgbClr val="FFD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grpSp>
        <p:grpSp>
          <p:nvGrpSpPr>
            <p:cNvPr id="538" name="Google Shape;538;p24"/>
            <p:cNvGrpSpPr/>
            <p:nvPr/>
          </p:nvGrpSpPr>
          <p:grpSpPr>
            <a:xfrm>
              <a:off x="3040" y="641"/>
              <a:ext cx="479" cy="1097"/>
              <a:chOff x="3040" y="641"/>
              <a:chExt cx="479" cy="1097"/>
            </a:xfrm>
          </p:grpSpPr>
          <p:grpSp>
            <p:nvGrpSpPr>
              <p:cNvPr id="539" name="Google Shape;539;p24"/>
              <p:cNvGrpSpPr/>
              <p:nvPr/>
            </p:nvGrpSpPr>
            <p:grpSpPr>
              <a:xfrm>
                <a:off x="3040" y="641"/>
                <a:ext cx="284" cy="426"/>
                <a:chOff x="3040" y="641"/>
                <a:chExt cx="284" cy="426"/>
              </a:xfrm>
            </p:grpSpPr>
            <p:grpSp>
              <p:nvGrpSpPr>
                <p:cNvPr id="540" name="Google Shape;540;p24"/>
                <p:cNvGrpSpPr/>
                <p:nvPr/>
              </p:nvGrpSpPr>
              <p:grpSpPr>
                <a:xfrm>
                  <a:off x="3049" y="647"/>
                  <a:ext cx="250" cy="420"/>
                  <a:chOff x="3049" y="647"/>
                  <a:chExt cx="250" cy="420"/>
                </a:xfrm>
              </p:grpSpPr>
              <p:sp>
                <p:nvSpPr>
                  <p:cNvPr id="541" name="Google Shape;541;p24"/>
                  <p:cNvSpPr/>
                  <p:nvPr/>
                </p:nvSpPr>
                <p:spPr>
                  <a:xfrm>
                    <a:off x="3049" y="647"/>
                    <a:ext cx="250" cy="420"/>
                  </a:xfrm>
                  <a:custGeom>
                    <a:avLst/>
                    <a:gdLst/>
                    <a:ahLst/>
                    <a:cxnLst/>
                    <a:rect l="l" t="t" r="r" b="b"/>
                    <a:pathLst>
                      <a:path w="250" h="420" extrusionOk="0">
                        <a:moveTo>
                          <a:pt x="247" y="70"/>
                        </a:moveTo>
                        <a:lnTo>
                          <a:pt x="250" y="138"/>
                        </a:lnTo>
                        <a:lnTo>
                          <a:pt x="241" y="162"/>
                        </a:lnTo>
                        <a:lnTo>
                          <a:pt x="250" y="185"/>
                        </a:lnTo>
                        <a:lnTo>
                          <a:pt x="249" y="210"/>
                        </a:lnTo>
                        <a:lnTo>
                          <a:pt x="245" y="244"/>
                        </a:lnTo>
                        <a:lnTo>
                          <a:pt x="241" y="278"/>
                        </a:lnTo>
                        <a:lnTo>
                          <a:pt x="243" y="314"/>
                        </a:lnTo>
                        <a:lnTo>
                          <a:pt x="228" y="336"/>
                        </a:lnTo>
                        <a:lnTo>
                          <a:pt x="205" y="352"/>
                        </a:lnTo>
                        <a:lnTo>
                          <a:pt x="213" y="372"/>
                        </a:lnTo>
                        <a:lnTo>
                          <a:pt x="171" y="420"/>
                        </a:lnTo>
                        <a:lnTo>
                          <a:pt x="36" y="350"/>
                        </a:lnTo>
                        <a:lnTo>
                          <a:pt x="30" y="257"/>
                        </a:lnTo>
                        <a:lnTo>
                          <a:pt x="25" y="246"/>
                        </a:lnTo>
                        <a:lnTo>
                          <a:pt x="19" y="230"/>
                        </a:lnTo>
                        <a:lnTo>
                          <a:pt x="8" y="206"/>
                        </a:lnTo>
                        <a:lnTo>
                          <a:pt x="0" y="157"/>
                        </a:lnTo>
                        <a:lnTo>
                          <a:pt x="15" y="149"/>
                        </a:lnTo>
                        <a:lnTo>
                          <a:pt x="12" y="132"/>
                        </a:lnTo>
                        <a:lnTo>
                          <a:pt x="12" y="100"/>
                        </a:lnTo>
                        <a:lnTo>
                          <a:pt x="13" y="75"/>
                        </a:lnTo>
                        <a:lnTo>
                          <a:pt x="25" y="49"/>
                        </a:lnTo>
                        <a:lnTo>
                          <a:pt x="38" y="30"/>
                        </a:lnTo>
                        <a:lnTo>
                          <a:pt x="62" y="11"/>
                        </a:lnTo>
                        <a:lnTo>
                          <a:pt x="89" y="3"/>
                        </a:lnTo>
                        <a:lnTo>
                          <a:pt x="117" y="0"/>
                        </a:lnTo>
                        <a:lnTo>
                          <a:pt x="145" y="0"/>
                        </a:lnTo>
                        <a:lnTo>
                          <a:pt x="173" y="1"/>
                        </a:lnTo>
                        <a:lnTo>
                          <a:pt x="196" y="5"/>
                        </a:lnTo>
                        <a:lnTo>
                          <a:pt x="220" y="17"/>
                        </a:lnTo>
                        <a:lnTo>
                          <a:pt x="233" y="32"/>
                        </a:lnTo>
                        <a:lnTo>
                          <a:pt x="239" y="45"/>
                        </a:lnTo>
                        <a:lnTo>
                          <a:pt x="247" y="70"/>
                        </a:lnTo>
                        <a:close/>
                      </a:path>
                    </a:pathLst>
                  </a:custGeom>
                  <a:solidFill>
                    <a:srgbClr val="F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542" name="Google Shape;542;p24"/>
                  <p:cNvGrpSpPr/>
                  <p:nvPr/>
                </p:nvGrpSpPr>
                <p:grpSpPr>
                  <a:xfrm>
                    <a:off x="3076" y="788"/>
                    <a:ext cx="216" cy="205"/>
                    <a:chOff x="3076" y="788"/>
                    <a:chExt cx="216" cy="205"/>
                  </a:xfrm>
                </p:grpSpPr>
                <p:sp>
                  <p:nvSpPr>
                    <p:cNvPr id="543" name="Google Shape;543;p24"/>
                    <p:cNvSpPr/>
                    <p:nvPr/>
                  </p:nvSpPr>
                  <p:spPr>
                    <a:xfrm>
                      <a:off x="3153" y="788"/>
                      <a:ext cx="90" cy="38"/>
                    </a:xfrm>
                    <a:custGeom>
                      <a:avLst/>
                      <a:gdLst/>
                      <a:ahLst/>
                      <a:cxnLst/>
                      <a:rect l="l" t="t" r="r" b="b"/>
                      <a:pathLst>
                        <a:path w="90" h="38" extrusionOk="0">
                          <a:moveTo>
                            <a:pt x="0" y="6"/>
                          </a:moveTo>
                          <a:lnTo>
                            <a:pt x="41" y="0"/>
                          </a:lnTo>
                          <a:lnTo>
                            <a:pt x="69" y="4"/>
                          </a:lnTo>
                          <a:lnTo>
                            <a:pt x="81" y="10"/>
                          </a:lnTo>
                          <a:lnTo>
                            <a:pt x="90" y="12"/>
                          </a:lnTo>
                          <a:lnTo>
                            <a:pt x="84" y="21"/>
                          </a:lnTo>
                          <a:lnTo>
                            <a:pt x="77" y="31"/>
                          </a:lnTo>
                          <a:lnTo>
                            <a:pt x="81" y="38"/>
                          </a:lnTo>
                          <a:lnTo>
                            <a:pt x="52" y="33"/>
                          </a:lnTo>
                          <a:lnTo>
                            <a:pt x="22" y="35"/>
                          </a:lnTo>
                          <a:lnTo>
                            <a:pt x="37" y="29"/>
                          </a:lnTo>
                          <a:lnTo>
                            <a:pt x="20" y="21"/>
                          </a:lnTo>
                          <a:lnTo>
                            <a:pt x="0" y="6"/>
                          </a:lnTo>
                          <a:close/>
                        </a:path>
                      </a:pathLst>
                    </a:custGeom>
                    <a:solidFill>
                      <a:srgbClr val="7F5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44" name="Google Shape;544;p24"/>
                    <p:cNvSpPr/>
                    <p:nvPr/>
                  </p:nvSpPr>
                  <p:spPr>
                    <a:xfrm>
                      <a:off x="3266" y="883"/>
                      <a:ext cx="26" cy="21"/>
                    </a:xfrm>
                    <a:custGeom>
                      <a:avLst/>
                      <a:gdLst/>
                      <a:ahLst/>
                      <a:cxnLst/>
                      <a:rect l="l" t="t" r="r" b="b"/>
                      <a:pathLst>
                        <a:path w="26" h="21" extrusionOk="0">
                          <a:moveTo>
                            <a:pt x="0" y="0"/>
                          </a:moveTo>
                          <a:lnTo>
                            <a:pt x="26" y="0"/>
                          </a:lnTo>
                          <a:lnTo>
                            <a:pt x="22" y="21"/>
                          </a:lnTo>
                          <a:lnTo>
                            <a:pt x="0" y="0"/>
                          </a:lnTo>
                          <a:close/>
                        </a:path>
                      </a:pathLst>
                    </a:custGeom>
                    <a:solidFill>
                      <a:srgbClr val="7F5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45" name="Google Shape;545;p24"/>
                    <p:cNvSpPr/>
                    <p:nvPr/>
                  </p:nvSpPr>
                  <p:spPr>
                    <a:xfrm>
                      <a:off x="3076" y="887"/>
                      <a:ext cx="137" cy="106"/>
                    </a:xfrm>
                    <a:custGeom>
                      <a:avLst/>
                      <a:gdLst/>
                      <a:ahLst/>
                      <a:cxnLst/>
                      <a:rect l="l" t="t" r="r" b="b"/>
                      <a:pathLst>
                        <a:path w="137" h="106" extrusionOk="0">
                          <a:moveTo>
                            <a:pt x="11" y="11"/>
                          </a:moveTo>
                          <a:lnTo>
                            <a:pt x="26" y="9"/>
                          </a:lnTo>
                          <a:lnTo>
                            <a:pt x="58" y="68"/>
                          </a:lnTo>
                          <a:lnTo>
                            <a:pt x="137" y="106"/>
                          </a:lnTo>
                          <a:lnTo>
                            <a:pt x="56" y="79"/>
                          </a:lnTo>
                          <a:lnTo>
                            <a:pt x="24" y="47"/>
                          </a:lnTo>
                          <a:lnTo>
                            <a:pt x="7" y="60"/>
                          </a:lnTo>
                          <a:lnTo>
                            <a:pt x="0" y="0"/>
                          </a:lnTo>
                          <a:lnTo>
                            <a:pt x="11" y="11"/>
                          </a:lnTo>
                          <a:close/>
                        </a:path>
                      </a:pathLst>
                    </a:custGeom>
                    <a:solidFill>
                      <a:srgbClr val="7F5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sp>
              <p:nvSpPr>
                <p:cNvPr id="546" name="Google Shape;546;p24"/>
                <p:cNvSpPr/>
                <p:nvPr/>
              </p:nvSpPr>
              <p:spPr>
                <a:xfrm>
                  <a:off x="3040" y="641"/>
                  <a:ext cx="284" cy="270"/>
                </a:xfrm>
                <a:custGeom>
                  <a:avLst/>
                  <a:gdLst/>
                  <a:ahLst/>
                  <a:cxnLst/>
                  <a:rect l="l" t="t" r="r" b="b"/>
                  <a:pathLst>
                    <a:path w="284" h="270" extrusionOk="0">
                      <a:moveTo>
                        <a:pt x="41" y="270"/>
                      </a:moveTo>
                      <a:lnTo>
                        <a:pt x="19" y="240"/>
                      </a:lnTo>
                      <a:lnTo>
                        <a:pt x="7" y="200"/>
                      </a:lnTo>
                      <a:lnTo>
                        <a:pt x="0" y="144"/>
                      </a:lnTo>
                      <a:lnTo>
                        <a:pt x="0" y="89"/>
                      </a:lnTo>
                      <a:lnTo>
                        <a:pt x="9" y="47"/>
                      </a:lnTo>
                      <a:lnTo>
                        <a:pt x="38" y="19"/>
                      </a:lnTo>
                      <a:lnTo>
                        <a:pt x="68" y="6"/>
                      </a:lnTo>
                      <a:lnTo>
                        <a:pt x="124" y="0"/>
                      </a:lnTo>
                      <a:lnTo>
                        <a:pt x="197" y="4"/>
                      </a:lnTo>
                      <a:lnTo>
                        <a:pt x="242" y="19"/>
                      </a:lnTo>
                      <a:lnTo>
                        <a:pt x="271" y="24"/>
                      </a:lnTo>
                      <a:lnTo>
                        <a:pt x="284" y="24"/>
                      </a:lnTo>
                      <a:lnTo>
                        <a:pt x="267" y="41"/>
                      </a:lnTo>
                      <a:lnTo>
                        <a:pt x="256" y="70"/>
                      </a:lnTo>
                      <a:lnTo>
                        <a:pt x="256" y="81"/>
                      </a:lnTo>
                      <a:lnTo>
                        <a:pt x="231" y="64"/>
                      </a:lnTo>
                      <a:lnTo>
                        <a:pt x="197" y="62"/>
                      </a:lnTo>
                      <a:lnTo>
                        <a:pt x="156" y="59"/>
                      </a:lnTo>
                      <a:lnTo>
                        <a:pt x="128" y="59"/>
                      </a:lnTo>
                      <a:lnTo>
                        <a:pt x="96" y="59"/>
                      </a:lnTo>
                      <a:lnTo>
                        <a:pt x="111" y="66"/>
                      </a:lnTo>
                      <a:lnTo>
                        <a:pt x="111" y="83"/>
                      </a:lnTo>
                      <a:lnTo>
                        <a:pt x="101" y="104"/>
                      </a:lnTo>
                      <a:lnTo>
                        <a:pt x="85" y="130"/>
                      </a:lnTo>
                      <a:lnTo>
                        <a:pt x="75" y="163"/>
                      </a:lnTo>
                      <a:lnTo>
                        <a:pt x="75" y="200"/>
                      </a:lnTo>
                      <a:lnTo>
                        <a:pt x="51" y="178"/>
                      </a:lnTo>
                      <a:lnTo>
                        <a:pt x="49" y="161"/>
                      </a:lnTo>
                      <a:lnTo>
                        <a:pt x="34" y="155"/>
                      </a:lnTo>
                      <a:lnTo>
                        <a:pt x="17" y="157"/>
                      </a:lnTo>
                      <a:lnTo>
                        <a:pt x="13" y="166"/>
                      </a:lnTo>
                      <a:lnTo>
                        <a:pt x="19" y="217"/>
                      </a:lnTo>
                      <a:lnTo>
                        <a:pt x="32" y="240"/>
                      </a:lnTo>
                      <a:lnTo>
                        <a:pt x="41" y="270"/>
                      </a:lnTo>
                      <a:close/>
                    </a:path>
                  </a:pathLst>
                </a:custGeom>
                <a:solidFill>
                  <a:srgbClr val="BF7F1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547" name="Google Shape;547;p24"/>
              <p:cNvSpPr/>
              <p:nvPr/>
            </p:nvSpPr>
            <p:spPr>
              <a:xfrm>
                <a:off x="3275" y="1602"/>
                <a:ext cx="244" cy="136"/>
              </a:xfrm>
              <a:custGeom>
                <a:avLst/>
                <a:gdLst/>
                <a:ahLst/>
                <a:cxnLst/>
                <a:rect l="l" t="t" r="r" b="b"/>
                <a:pathLst>
                  <a:path w="244" h="136" extrusionOk="0">
                    <a:moveTo>
                      <a:pt x="244" y="121"/>
                    </a:moveTo>
                    <a:lnTo>
                      <a:pt x="188" y="136"/>
                    </a:lnTo>
                    <a:lnTo>
                      <a:pt x="107" y="125"/>
                    </a:lnTo>
                    <a:lnTo>
                      <a:pt x="39" y="104"/>
                    </a:lnTo>
                    <a:lnTo>
                      <a:pt x="0" y="25"/>
                    </a:lnTo>
                    <a:lnTo>
                      <a:pt x="113" y="34"/>
                    </a:lnTo>
                    <a:lnTo>
                      <a:pt x="103" y="0"/>
                    </a:lnTo>
                    <a:lnTo>
                      <a:pt x="154" y="8"/>
                    </a:lnTo>
                    <a:lnTo>
                      <a:pt x="205" y="34"/>
                    </a:lnTo>
                    <a:lnTo>
                      <a:pt x="226" y="46"/>
                    </a:lnTo>
                    <a:lnTo>
                      <a:pt x="244" y="121"/>
                    </a:lnTo>
                    <a:close/>
                  </a:path>
                </a:pathLst>
              </a:custGeom>
              <a:solidFill>
                <a:srgbClr val="F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grpSp>
        <p:nvGrpSpPr>
          <p:cNvPr id="548" name="Google Shape;548;p24"/>
          <p:cNvGrpSpPr/>
          <p:nvPr/>
        </p:nvGrpSpPr>
        <p:grpSpPr>
          <a:xfrm>
            <a:off x="5400675" y="3759200"/>
            <a:ext cx="228600" cy="1050925"/>
            <a:chOff x="4758" y="815"/>
            <a:chExt cx="574" cy="2634"/>
          </a:xfrm>
        </p:grpSpPr>
        <p:sp>
          <p:nvSpPr>
            <p:cNvPr id="549" name="Google Shape;549;p24"/>
            <p:cNvSpPr/>
            <p:nvPr/>
          </p:nvSpPr>
          <p:spPr>
            <a:xfrm>
              <a:off x="4875" y="2603"/>
              <a:ext cx="305" cy="769"/>
            </a:xfrm>
            <a:custGeom>
              <a:avLst/>
              <a:gdLst/>
              <a:ahLst/>
              <a:cxnLst/>
              <a:rect l="l" t="t" r="r" b="b"/>
              <a:pathLst>
                <a:path w="305" h="769" extrusionOk="0">
                  <a:moveTo>
                    <a:pt x="68" y="0"/>
                  </a:moveTo>
                  <a:lnTo>
                    <a:pt x="60" y="91"/>
                  </a:lnTo>
                  <a:lnTo>
                    <a:pt x="55" y="195"/>
                  </a:lnTo>
                  <a:lnTo>
                    <a:pt x="55" y="297"/>
                  </a:lnTo>
                  <a:lnTo>
                    <a:pt x="60" y="392"/>
                  </a:lnTo>
                  <a:lnTo>
                    <a:pt x="62" y="468"/>
                  </a:lnTo>
                  <a:lnTo>
                    <a:pt x="62" y="564"/>
                  </a:lnTo>
                  <a:lnTo>
                    <a:pt x="56" y="604"/>
                  </a:lnTo>
                  <a:lnTo>
                    <a:pt x="15" y="723"/>
                  </a:lnTo>
                  <a:lnTo>
                    <a:pt x="0" y="767"/>
                  </a:lnTo>
                  <a:lnTo>
                    <a:pt x="66" y="769"/>
                  </a:lnTo>
                  <a:lnTo>
                    <a:pt x="94" y="716"/>
                  </a:lnTo>
                  <a:lnTo>
                    <a:pt x="113" y="655"/>
                  </a:lnTo>
                  <a:lnTo>
                    <a:pt x="124" y="559"/>
                  </a:lnTo>
                  <a:lnTo>
                    <a:pt x="162" y="297"/>
                  </a:lnTo>
                  <a:lnTo>
                    <a:pt x="175" y="224"/>
                  </a:lnTo>
                  <a:lnTo>
                    <a:pt x="165" y="366"/>
                  </a:lnTo>
                  <a:lnTo>
                    <a:pt x="177" y="453"/>
                  </a:lnTo>
                  <a:lnTo>
                    <a:pt x="180" y="534"/>
                  </a:lnTo>
                  <a:lnTo>
                    <a:pt x="173" y="608"/>
                  </a:lnTo>
                  <a:lnTo>
                    <a:pt x="179" y="644"/>
                  </a:lnTo>
                  <a:lnTo>
                    <a:pt x="220" y="755"/>
                  </a:lnTo>
                  <a:lnTo>
                    <a:pt x="258" y="757"/>
                  </a:lnTo>
                  <a:lnTo>
                    <a:pt x="276" y="757"/>
                  </a:lnTo>
                  <a:lnTo>
                    <a:pt x="299" y="735"/>
                  </a:lnTo>
                  <a:lnTo>
                    <a:pt x="243" y="608"/>
                  </a:lnTo>
                  <a:lnTo>
                    <a:pt x="271" y="343"/>
                  </a:lnTo>
                  <a:lnTo>
                    <a:pt x="282" y="218"/>
                  </a:lnTo>
                  <a:lnTo>
                    <a:pt x="305" y="6"/>
                  </a:lnTo>
                  <a:lnTo>
                    <a:pt x="68" y="0"/>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550" name="Google Shape;550;p24"/>
            <p:cNvGrpSpPr/>
            <p:nvPr/>
          </p:nvGrpSpPr>
          <p:grpSpPr>
            <a:xfrm>
              <a:off x="4766" y="1650"/>
              <a:ext cx="553" cy="764"/>
              <a:chOff x="4766" y="1650"/>
              <a:chExt cx="553" cy="764"/>
            </a:xfrm>
          </p:grpSpPr>
          <p:sp>
            <p:nvSpPr>
              <p:cNvPr id="551" name="Google Shape;551;p24"/>
              <p:cNvSpPr/>
              <p:nvPr/>
            </p:nvSpPr>
            <p:spPr>
              <a:xfrm>
                <a:off x="4766" y="1670"/>
                <a:ext cx="150" cy="744"/>
              </a:xfrm>
              <a:custGeom>
                <a:avLst/>
                <a:gdLst/>
                <a:ahLst/>
                <a:cxnLst/>
                <a:rect l="l" t="t" r="r" b="b"/>
                <a:pathLst>
                  <a:path w="150" h="744" extrusionOk="0">
                    <a:moveTo>
                      <a:pt x="7" y="0"/>
                    </a:moveTo>
                    <a:lnTo>
                      <a:pt x="0" y="169"/>
                    </a:lnTo>
                    <a:lnTo>
                      <a:pt x="24" y="400"/>
                    </a:lnTo>
                    <a:lnTo>
                      <a:pt x="45" y="600"/>
                    </a:lnTo>
                    <a:lnTo>
                      <a:pt x="83" y="721"/>
                    </a:lnTo>
                    <a:lnTo>
                      <a:pt x="100" y="744"/>
                    </a:lnTo>
                    <a:lnTo>
                      <a:pt x="111" y="710"/>
                    </a:lnTo>
                    <a:lnTo>
                      <a:pt x="117" y="625"/>
                    </a:lnTo>
                    <a:lnTo>
                      <a:pt x="150" y="602"/>
                    </a:lnTo>
                    <a:lnTo>
                      <a:pt x="105" y="534"/>
                    </a:lnTo>
                    <a:lnTo>
                      <a:pt x="75" y="494"/>
                    </a:lnTo>
                    <a:lnTo>
                      <a:pt x="79" y="152"/>
                    </a:lnTo>
                    <a:lnTo>
                      <a:pt x="94" y="14"/>
                    </a:lnTo>
                    <a:lnTo>
                      <a:pt x="7" y="0"/>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52" name="Google Shape;552;p24"/>
              <p:cNvSpPr/>
              <p:nvPr/>
            </p:nvSpPr>
            <p:spPr>
              <a:xfrm>
                <a:off x="5187" y="1650"/>
                <a:ext cx="132" cy="694"/>
              </a:xfrm>
              <a:custGeom>
                <a:avLst/>
                <a:gdLst/>
                <a:ahLst/>
                <a:cxnLst/>
                <a:rect l="l" t="t" r="r" b="b"/>
                <a:pathLst>
                  <a:path w="132" h="694" extrusionOk="0">
                    <a:moveTo>
                      <a:pt x="38" y="18"/>
                    </a:moveTo>
                    <a:lnTo>
                      <a:pt x="57" y="143"/>
                    </a:lnTo>
                    <a:lnTo>
                      <a:pt x="55" y="440"/>
                    </a:lnTo>
                    <a:lnTo>
                      <a:pt x="0" y="565"/>
                    </a:lnTo>
                    <a:lnTo>
                      <a:pt x="13" y="577"/>
                    </a:lnTo>
                    <a:lnTo>
                      <a:pt x="0" y="641"/>
                    </a:lnTo>
                    <a:lnTo>
                      <a:pt x="11" y="694"/>
                    </a:lnTo>
                    <a:lnTo>
                      <a:pt x="55" y="609"/>
                    </a:lnTo>
                    <a:lnTo>
                      <a:pt x="94" y="456"/>
                    </a:lnTo>
                    <a:lnTo>
                      <a:pt x="132" y="115"/>
                    </a:lnTo>
                    <a:lnTo>
                      <a:pt x="115" y="0"/>
                    </a:lnTo>
                    <a:lnTo>
                      <a:pt x="38" y="18"/>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553" name="Google Shape;553;p24"/>
            <p:cNvSpPr/>
            <p:nvPr/>
          </p:nvSpPr>
          <p:spPr>
            <a:xfrm>
              <a:off x="4967" y="864"/>
              <a:ext cx="190" cy="350"/>
            </a:xfrm>
            <a:custGeom>
              <a:avLst/>
              <a:gdLst/>
              <a:ahLst/>
              <a:cxnLst/>
              <a:rect l="l" t="t" r="r" b="b"/>
              <a:pathLst>
                <a:path w="190" h="350" extrusionOk="0">
                  <a:moveTo>
                    <a:pt x="28" y="350"/>
                  </a:moveTo>
                  <a:lnTo>
                    <a:pt x="28" y="297"/>
                  </a:lnTo>
                  <a:lnTo>
                    <a:pt x="6" y="235"/>
                  </a:lnTo>
                  <a:lnTo>
                    <a:pt x="0" y="193"/>
                  </a:lnTo>
                  <a:lnTo>
                    <a:pt x="0" y="163"/>
                  </a:lnTo>
                  <a:lnTo>
                    <a:pt x="0" y="117"/>
                  </a:lnTo>
                  <a:lnTo>
                    <a:pt x="6" y="80"/>
                  </a:lnTo>
                  <a:lnTo>
                    <a:pt x="15" y="55"/>
                  </a:lnTo>
                  <a:lnTo>
                    <a:pt x="28" y="32"/>
                  </a:lnTo>
                  <a:lnTo>
                    <a:pt x="45" y="15"/>
                  </a:lnTo>
                  <a:lnTo>
                    <a:pt x="72" y="2"/>
                  </a:lnTo>
                  <a:lnTo>
                    <a:pt x="102" y="0"/>
                  </a:lnTo>
                  <a:lnTo>
                    <a:pt x="128" y="4"/>
                  </a:lnTo>
                  <a:lnTo>
                    <a:pt x="151" y="13"/>
                  </a:lnTo>
                  <a:lnTo>
                    <a:pt x="167" y="32"/>
                  </a:lnTo>
                  <a:lnTo>
                    <a:pt x="181" y="55"/>
                  </a:lnTo>
                  <a:lnTo>
                    <a:pt x="190" y="82"/>
                  </a:lnTo>
                  <a:lnTo>
                    <a:pt x="188" y="142"/>
                  </a:lnTo>
                  <a:lnTo>
                    <a:pt x="181" y="189"/>
                  </a:lnTo>
                  <a:lnTo>
                    <a:pt x="173" y="242"/>
                  </a:lnTo>
                  <a:lnTo>
                    <a:pt x="158" y="269"/>
                  </a:lnTo>
                  <a:lnTo>
                    <a:pt x="145" y="292"/>
                  </a:lnTo>
                  <a:lnTo>
                    <a:pt x="137" y="307"/>
                  </a:lnTo>
                  <a:lnTo>
                    <a:pt x="130" y="350"/>
                  </a:lnTo>
                  <a:lnTo>
                    <a:pt x="28" y="350"/>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54" name="Google Shape;554;p24"/>
            <p:cNvSpPr/>
            <p:nvPr/>
          </p:nvSpPr>
          <p:spPr>
            <a:xfrm>
              <a:off x="4884" y="815"/>
              <a:ext cx="348" cy="290"/>
            </a:xfrm>
            <a:custGeom>
              <a:avLst/>
              <a:gdLst/>
              <a:ahLst/>
              <a:cxnLst/>
              <a:rect l="l" t="t" r="r" b="b"/>
              <a:pathLst>
                <a:path w="348" h="290" extrusionOk="0">
                  <a:moveTo>
                    <a:pt x="36" y="284"/>
                  </a:moveTo>
                  <a:lnTo>
                    <a:pt x="21" y="290"/>
                  </a:lnTo>
                  <a:lnTo>
                    <a:pt x="0" y="280"/>
                  </a:lnTo>
                  <a:lnTo>
                    <a:pt x="10" y="233"/>
                  </a:lnTo>
                  <a:lnTo>
                    <a:pt x="21" y="176"/>
                  </a:lnTo>
                  <a:lnTo>
                    <a:pt x="44" y="112"/>
                  </a:lnTo>
                  <a:lnTo>
                    <a:pt x="57" y="76"/>
                  </a:lnTo>
                  <a:lnTo>
                    <a:pt x="70" y="45"/>
                  </a:lnTo>
                  <a:lnTo>
                    <a:pt x="100" y="17"/>
                  </a:lnTo>
                  <a:lnTo>
                    <a:pt x="155" y="6"/>
                  </a:lnTo>
                  <a:lnTo>
                    <a:pt x="200" y="0"/>
                  </a:lnTo>
                  <a:lnTo>
                    <a:pt x="267" y="28"/>
                  </a:lnTo>
                  <a:lnTo>
                    <a:pt x="294" y="61"/>
                  </a:lnTo>
                  <a:lnTo>
                    <a:pt x="316" y="119"/>
                  </a:lnTo>
                  <a:lnTo>
                    <a:pt x="339" y="187"/>
                  </a:lnTo>
                  <a:lnTo>
                    <a:pt x="348" y="246"/>
                  </a:lnTo>
                  <a:lnTo>
                    <a:pt x="344" y="271"/>
                  </a:lnTo>
                  <a:lnTo>
                    <a:pt x="313" y="274"/>
                  </a:lnTo>
                  <a:lnTo>
                    <a:pt x="288" y="280"/>
                  </a:lnTo>
                  <a:lnTo>
                    <a:pt x="254" y="286"/>
                  </a:lnTo>
                  <a:lnTo>
                    <a:pt x="264" y="227"/>
                  </a:lnTo>
                  <a:lnTo>
                    <a:pt x="264" y="193"/>
                  </a:lnTo>
                  <a:lnTo>
                    <a:pt x="262" y="163"/>
                  </a:lnTo>
                  <a:lnTo>
                    <a:pt x="264" y="121"/>
                  </a:lnTo>
                  <a:lnTo>
                    <a:pt x="224" y="104"/>
                  </a:lnTo>
                  <a:lnTo>
                    <a:pt x="213" y="68"/>
                  </a:lnTo>
                  <a:lnTo>
                    <a:pt x="179" y="93"/>
                  </a:lnTo>
                  <a:lnTo>
                    <a:pt x="132" y="138"/>
                  </a:lnTo>
                  <a:lnTo>
                    <a:pt x="151" y="115"/>
                  </a:lnTo>
                  <a:lnTo>
                    <a:pt x="111" y="149"/>
                  </a:lnTo>
                  <a:lnTo>
                    <a:pt x="111" y="204"/>
                  </a:lnTo>
                  <a:lnTo>
                    <a:pt x="121" y="231"/>
                  </a:lnTo>
                  <a:lnTo>
                    <a:pt x="132" y="254"/>
                  </a:lnTo>
                  <a:lnTo>
                    <a:pt x="141" y="288"/>
                  </a:lnTo>
                  <a:lnTo>
                    <a:pt x="100" y="288"/>
                  </a:lnTo>
                  <a:lnTo>
                    <a:pt x="119" y="288"/>
                  </a:lnTo>
                  <a:lnTo>
                    <a:pt x="61" y="280"/>
                  </a:lnTo>
                  <a:lnTo>
                    <a:pt x="57" y="280"/>
                  </a:lnTo>
                  <a:lnTo>
                    <a:pt x="36" y="28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55" name="Google Shape;555;p24"/>
            <p:cNvSpPr/>
            <p:nvPr/>
          </p:nvSpPr>
          <p:spPr>
            <a:xfrm>
              <a:off x="4758" y="1212"/>
              <a:ext cx="574" cy="1416"/>
            </a:xfrm>
            <a:custGeom>
              <a:avLst/>
              <a:gdLst/>
              <a:ahLst/>
              <a:cxnLst/>
              <a:rect l="l" t="t" r="r" b="b"/>
              <a:pathLst>
                <a:path w="574" h="1416" extrusionOk="0">
                  <a:moveTo>
                    <a:pt x="232" y="0"/>
                  </a:moveTo>
                  <a:lnTo>
                    <a:pt x="91" y="78"/>
                  </a:lnTo>
                  <a:lnTo>
                    <a:pt x="74" y="103"/>
                  </a:lnTo>
                  <a:lnTo>
                    <a:pt x="0" y="462"/>
                  </a:lnTo>
                  <a:lnTo>
                    <a:pt x="109" y="477"/>
                  </a:lnTo>
                  <a:lnTo>
                    <a:pt x="125" y="386"/>
                  </a:lnTo>
                  <a:lnTo>
                    <a:pt x="166" y="578"/>
                  </a:lnTo>
                  <a:lnTo>
                    <a:pt x="96" y="1001"/>
                  </a:lnTo>
                  <a:lnTo>
                    <a:pt x="132" y="1412"/>
                  </a:lnTo>
                  <a:lnTo>
                    <a:pt x="173" y="1416"/>
                  </a:lnTo>
                  <a:lnTo>
                    <a:pt x="234" y="1410"/>
                  </a:lnTo>
                  <a:lnTo>
                    <a:pt x="320" y="1405"/>
                  </a:lnTo>
                  <a:lnTo>
                    <a:pt x="395" y="1405"/>
                  </a:lnTo>
                  <a:lnTo>
                    <a:pt x="459" y="1406"/>
                  </a:lnTo>
                  <a:lnTo>
                    <a:pt x="484" y="816"/>
                  </a:lnTo>
                  <a:lnTo>
                    <a:pt x="420" y="557"/>
                  </a:lnTo>
                  <a:lnTo>
                    <a:pt x="444" y="413"/>
                  </a:lnTo>
                  <a:lnTo>
                    <a:pt x="459" y="466"/>
                  </a:lnTo>
                  <a:lnTo>
                    <a:pt x="574" y="436"/>
                  </a:lnTo>
                  <a:lnTo>
                    <a:pt x="486" y="99"/>
                  </a:lnTo>
                  <a:lnTo>
                    <a:pt x="341" y="0"/>
                  </a:lnTo>
                  <a:lnTo>
                    <a:pt x="232" y="0"/>
                  </a:lnTo>
                  <a:close/>
                </a:path>
              </a:pathLst>
            </a:custGeom>
            <a:solidFill>
              <a:srgbClr val="001F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556" name="Google Shape;556;p24"/>
            <p:cNvGrpSpPr/>
            <p:nvPr/>
          </p:nvGrpSpPr>
          <p:grpSpPr>
            <a:xfrm>
              <a:off x="4926" y="1216"/>
              <a:ext cx="248" cy="574"/>
              <a:chOff x="4926" y="1216"/>
              <a:chExt cx="248" cy="574"/>
            </a:xfrm>
          </p:grpSpPr>
          <p:sp>
            <p:nvSpPr>
              <p:cNvPr id="557" name="Google Shape;557;p24"/>
              <p:cNvSpPr/>
              <p:nvPr/>
            </p:nvSpPr>
            <p:spPr>
              <a:xfrm>
                <a:off x="4982" y="1216"/>
                <a:ext cx="128" cy="68"/>
              </a:xfrm>
              <a:custGeom>
                <a:avLst/>
                <a:gdLst/>
                <a:ahLst/>
                <a:cxnLst/>
                <a:rect l="l" t="t" r="r" b="b"/>
                <a:pathLst>
                  <a:path w="128" h="68" extrusionOk="0">
                    <a:moveTo>
                      <a:pt x="0" y="6"/>
                    </a:moveTo>
                    <a:lnTo>
                      <a:pt x="28" y="68"/>
                    </a:lnTo>
                    <a:lnTo>
                      <a:pt x="66" y="0"/>
                    </a:lnTo>
                    <a:lnTo>
                      <a:pt x="104" y="68"/>
                    </a:lnTo>
                    <a:lnTo>
                      <a:pt x="128" y="8"/>
                    </a:lnTo>
                    <a:lnTo>
                      <a:pt x="0" y="6"/>
                    </a:lnTo>
                    <a:close/>
                  </a:path>
                </a:pathLst>
              </a:custGeom>
              <a:solidFill>
                <a:srgbClr val="00007F"/>
              </a:solidFill>
              <a:ln w="23800" cap="flat" cmpd="sng">
                <a:solidFill>
                  <a:srgbClr val="0000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58" name="Google Shape;558;p24"/>
              <p:cNvSpPr/>
              <p:nvPr/>
            </p:nvSpPr>
            <p:spPr>
              <a:xfrm>
                <a:off x="5048" y="1231"/>
                <a:ext cx="9" cy="553"/>
              </a:xfrm>
              <a:custGeom>
                <a:avLst/>
                <a:gdLst/>
                <a:ahLst/>
                <a:cxnLst/>
                <a:rect l="l" t="t" r="r" b="b"/>
                <a:pathLst>
                  <a:path w="9" h="553" extrusionOk="0">
                    <a:moveTo>
                      <a:pt x="0" y="0"/>
                    </a:moveTo>
                    <a:lnTo>
                      <a:pt x="9" y="229"/>
                    </a:lnTo>
                    <a:lnTo>
                      <a:pt x="9" y="553"/>
                    </a:lnTo>
                    <a:lnTo>
                      <a:pt x="0" y="0"/>
                    </a:lnTo>
                    <a:close/>
                  </a:path>
                </a:pathLst>
              </a:custGeom>
              <a:solidFill>
                <a:srgbClr val="00007F"/>
              </a:solidFill>
              <a:ln w="23800" cap="flat" cmpd="sng">
                <a:solidFill>
                  <a:srgbClr val="0000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59" name="Google Shape;559;p24"/>
              <p:cNvSpPr/>
              <p:nvPr/>
            </p:nvSpPr>
            <p:spPr>
              <a:xfrm>
                <a:off x="4926" y="1780"/>
                <a:ext cx="248" cy="10"/>
              </a:xfrm>
              <a:custGeom>
                <a:avLst/>
                <a:gdLst/>
                <a:ahLst/>
                <a:cxnLst/>
                <a:rect l="l" t="t" r="r" b="b"/>
                <a:pathLst>
                  <a:path w="248" h="10" extrusionOk="0">
                    <a:moveTo>
                      <a:pt x="0" y="10"/>
                    </a:moveTo>
                    <a:lnTo>
                      <a:pt x="135" y="0"/>
                    </a:lnTo>
                    <a:lnTo>
                      <a:pt x="248" y="4"/>
                    </a:lnTo>
                    <a:lnTo>
                      <a:pt x="0" y="10"/>
                    </a:lnTo>
                    <a:close/>
                  </a:path>
                </a:pathLst>
              </a:custGeom>
              <a:solidFill>
                <a:srgbClr val="00007F"/>
              </a:solidFill>
              <a:ln w="23800" cap="flat" cmpd="sng">
                <a:solidFill>
                  <a:srgbClr val="0000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560" name="Google Shape;560;p24"/>
            <p:cNvGrpSpPr/>
            <p:nvPr/>
          </p:nvGrpSpPr>
          <p:grpSpPr>
            <a:xfrm>
              <a:off x="4860" y="3218"/>
              <a:ext cx="335" cy="231"/>
              <a:chOff x="4860" y="3218"/>
              <a:chExt cx="335" cy="231"/>
            </a:xfrm>
          </p:grpSpPr>
          <p:sp>
            <p:nvSpPr>
              <p:cNvPr id="561" name="Google Shape;561;p24"/>
              <p:cNvSpPr/>
              <p:nvPr/>
            </p:nvSpPr>
            <p:spPr>
              <a:xfrm>
                <a:off x="4860" y="3239"/>
                <a:ext cx="132" cy="210"/>
              </a:xfrm>
              <a:custGeom>
                <a:avLst/>
                <a:gdLst/>
                <a:ahLst/>
                <a:cxnLst/>
                <a:rect l="l" t="t" r="r" b="b"/>
                <a:pathLst>
                  <a:path w="132" h="210" extrusionOk="0">
                    <a:moveTo>
                      <a:pt x="24" y="104"/>
                    </a:moveTo>
                    <a:lnTo>
                      <a:pt x="6" y="136"/>
                    </a:lnTo>
                    <a:lnTo>
                      <a:pt x="0" y="161"/>
                    </a:lnTo>
                    <a:lnTo>
                      <a:pt x="0" y="180"/>
                    </a:lnTo>
                    <a:lnTo>
                      <a:pt x="4" y="193"/>
                    </a:lnTo>
                    <a:lnTo>
                      <a:pt x="13" y="205"/>
                    </a:lnTo>
                    <a:lnTo>
                      <a:pt x="30" y="210"/>
                    </a:lnTo>
                    <a:lnTo>
                      <a:pt x="53" y="208"/>
                    </a:lnTo>
                    <a:lnTo>
                      <a:pt x="75" y="199"/>
                    </a:lnTo>
                    <a:lnTo>
                      <a:pt x="92" y="178"/>
                    </a:lnTo>
                    <a:lnTo>
                      <a:pt x="107" y="150"/>
                    </a:lnTo>
                    <a:lnTo>
                      <a:pt x="117" y="93"/>
                    </a:lnTo>
                    <a:lnTo>
                      <a:pt x="132" y="36"/>
                    </a:lnTo>
                    <a:lnTo>
                      <a:pt x="130" y="0"/>
                    </a:lnTo>
                    <a:lnTo>
                      <a:pt x="103" y="82"/>
                    </a:lnTo>
                    <a:lnTo>
                      <a:pt x="81" y="133"/>
                    </a:lnTo>
                    <a:lnTo>
                      <a:pt x="47" y="133"/>
                    </a:lnTo>
                    <a:lnTo>
                      <a:pt x="19" y="129"/>
                    </a:lnTo>
                    <a:lnTo>
                      <a:pt x="24" y="10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62" name="Google Shape;562;p24"/>
              <p:cNvSpPr/>
              <p:nvPr/>
            </p:nvSpPr>
            <p:spPr>
              <a:xfrm>
                <a:off x="5046" y="3218"/>
                <a:ext cx="149" cy="229"/>
              </a:xfrm>
              <a:custGeom>
                <a:avLst/>
                <a:gdLst/>
                <a:ahLst/>
                <a:cxnLst/>
                <a:rect l="l" t="t" r="r" b="b"/>
                <a:pathLst>
                  <a:path w="149" h="229" extrusionOk="0">
                    <a:moveTo>
                      <a:pt x="2" y="0"/>
                    </a:moveTo>
                    <a:lnTo>
                      <a:pt x="0" y="23"/>
                    </a:lnTo>
                    <a:lnTo>
                      <a:pt x="19" y="82"/>
                    </a:lnTo>
                    <a:lnTo>
                      <a:pt x="32" y="129"/>
                    </a:lnTo>
                    <a:lnTo>
                      <a:pt x="47" y="174"/>
                    </a:lnTo>
                    <a:lnTo>
                      <a:pt x="62" y="199"/>
                    </a:lnTo>
                    <a:lnTo>
                      <a:pt x="77" y="218"/>
                    </a:lnTo>
                    <a:lnTo>
                      <a:pt x="98" y="226"/>
                    </a:lnTo>
                    <a:lnTo>
                      <a:pt x="120" y="229"/>
                    </a:lnTo>
                    <a:lnTo>
                      <a:pt x="132" y="222"/>
                    </a:lnTo>
                    <a:lnTo>
                      <a:pt x="143" y="216"/>
                    </a:lnTo>
                    <a:lnTo>
                      <a:pt x="149" y="193"/>
                    </a:lnTo>
                    <a:lnTo>
                      <a:pt x="145" y="163"/>
                    </a:lnTo>
                    <a:lnTo>
                      <a:pt x="132" y="127"/>
                    </a:lnTo>
                    <a:lnTo>
                      <a:pt x="122" y="108"/>
                    </a:lnTo>
                    <a:lnTo>
                      <a:pt x="119" y="125"/>
                    </a:lnTo>
                    <a:lnTo>
                      <a:pt x="113" y="133"/>
                    </a:lnTo>
                    <a:lnTo>
                      <a:pt x="94" y="138"/>
                    </a:lnTo>
                    <a:lnTo>
                      <a:pt x="79" y="140"/>
                    </a:lnTo>
                    <a:lnTo>
                      <a:pt x="49" y="135"/>
                    </a:lnTo>
                    <a:lnTo>
                      <a:pt x="19" y="46"/>
                    </a:lnTo>
                    <a:lnTo>
                      <a:pt x="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563" name="Google Shape;563;p24"/>
            <p:cNvSpPr/>
            <p:nvPr/>
          </p:nvSpPr>
          <p:spPr>
            <a:xfrm>
              <a:off x="5044" y="1084"/>
              <a:ext cx="49" cy="13"/>
            </a:xfrm>
            <a:custGeom>
              <a:avLst/>
              <a:gdLst/>
              <a:ahLst/>
              <a:cxnLst/>
              <a:rect l="l" t="t" r="r" b="b"/>
              <a:pathLst>
                <a:path w="49" h="13" extrusionOk="0">
                  <a:moveTo>
                    <a:pt x="0" y="11"/>
                  </a:moveTo>
                  <a:lnTo>
                    <a:pt x="15" y="0"/>
                  </a:lnTo>
                  <a:lnTo>
                    <a:pt x="23" y="5"/>
                  </a:lnTo>
                  <a:lnTo>
                    <a:pt x="40" y="0"/>
                  </a:lnTo>
                  <a:lnTo>
                    <a:pt x="49" y="13"/>
                  </a:lnTo>
                </a:path>
              </a:pathLst>
            </a:custGeom>
            <a:noFill/>
            <a:ln w="23800" cap="flat" cmpd="sng">
              <a:solidFill>
                <a:srgbClr val="FF009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564" name="Google Shape;564;p24"/>
          <p:cNvGrpSpPr/>
          <p:nvPr/>
        </p:nvGrpSpPr>
        <p:grpSpPr>
          <a:xfrm>
            <a:off x="4495800" y="3835400"/>
            <a:ext cx="228600" cy="1041400"/>
            <a:chOff x="547" y="758"/>
            <a:chExt cx="571" cy="2612"/>
          </a:xfrm>
        </p:grpSpPr>
        <p:grpSp>
          <p:nvGrpSpPr>
            <p:cNvPr id="565" name="Google Shape;565;p24"/>
            <p:cNvGrpSpPr/>
            <p:nvPr/>
          </p:nvGrpSpPr>
          <p:grpSpPr>
            <a:xfrm>
              <a:off x="554" y="1570"/>
              <a:ext cx="553" cy="765"/>
              <a:chOff x="554" y="1570"/>
              <a:chExt cx="553" cy="765"/>
            </a:xfrm>
          </p:grpSpPr>
          <p:sp>
            <p:nvSpPr>
              <p:cNvPr id="566" name="Google Shape;566;p24"/>
              <p:cNvSpPr/>
              <p:nvPr/>
            </p:nvSpPr>
            <p:spPr>
              <a:xfrm>
                <a:off x="554" y="1591"/>
                <a:ext cx="151" cy="744"/>
              </a:xfrm>
              <a:custGeom>
                <a:avLst/>
                <a:gdLst/>
                <a:ahLst/>
                <a:cxnLst/>
                <a:rect l="l" t="t" r="r" b="b"/>
                <a:pathLst>
                  <a:path w="151" h="744" extrusionOk="0">
                    <a:moveTo>
                      <a:pt x="8" y="0"/>
                    </a:moveTo>
                    <a:lnTo>
                      <a:pt x="0" y="168"/>
                    </a:lnTo>
                    <a:lnTo>
                      <a:pt x="25" y="399"/>
                    </a:lnTo>
                    <a:lnTo>
                      <a:pt x="45" y="600"/>
                    </a:lnTo>
                    <a:lnTo>
                      <a:pt x="83" y="721"/>
                    </a:lnTo>
                    <a:lnTo>
                      <a:pt x="100" y="744"/>
                    </a:lnTo>
                    <a:lnTo>
                      <a:pt x="111" y="710"/>
                    </a:lnTo>
                    <a:lnTo>
                      <a:pt x="117" y="624"/>
                    </a:lnTo>
                    <a:lnTo>
                      <a:pt x="151" y="602"/>
                    </a:lnTo>
                    <a:lnTo>
                      <a:pt x="106" y="534"/>
                    </a:lnTo>
                    <a:lnTo>
                      <a:pt x="76" y="494"/>
                    </a:lnTo>
                    <a:lnTo>
                      <a:pt x="79" y="151"/>
                    </a:lnTo>
                    <a:lnTo>
                      <a:pt x="94" y="13"/>
                    </a:lnTo>
                    <a:lnTo>
                      <a:pt x="8" y="0"/>
                    </a:lnTo>
                    <a:close/>
                  </a:path>
                </a:pathLst>
              </a:custGeom>
              <a:solidFill>
                <a:srgbClr val="FFB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67" name="Google Shape;567;p24"/>
              <p:cNvSpPr/>
              <p:nvPr/>
            </p:nvSpPr>
            <p:spPr>
              <a:xfrm>
                <a:off x="975" y="1570"/>
                <a:ext cx="132" cy="695"/>
              </a:xfrm>
              <a:custGeom>
                <a:avLst/>
                <a:gdLst/>
                <a:ahLst/>
                <a:cxnLst/>
                <a:rect l="l" t="t" r="r" b="b"/>
                <a:pathLst>
                  <a:path w="132" h="695" extrusionOk="0">
                    <a:moveTo>
                      <a:pt x="38" y="19"/>
                    </a:moveTo>
                    <a:lnTo>
                      <a:pt x="57" y="144"/>
                    </a:lnTo>
                    <a:lnTo>
                      <a:pt x="55" y="441"/>
                    </a:lnTo>
                    <a:lnTo>
                      <a:pt x="0" y="566"/>
                    </a:lnTo>
                    <a:lnTo>
                      <a:pt x="14" y="577"/>
                    </a:lnTo>
                    <a:lnTo>
                      <a:pt x="0" y="642"/>
                    </a:lnTo>
                    <a:lnTo>
                      <a:pt x="12" y="695"/>
                    </a:lnTo>
                    <a:lnTo>
                      <a:pt x="55" y="609"/>
                    </a:lnTo>
                    <a:lnTo>
                      <a:pt x="94" y="456"/>
                    </a:lnTo>
                    <a:lnTo>
                      <a:pt x="132" y="115"/>
                    </a:lnTo>
                    <a:lnTo>
                      <a:pt x="115" y="0"/>
                    </a:lnTo>
                    <a:lnTo>
                      <a:pt x="38" y="19"/>
                    </a:lnTo>
                    <a:close/>
                  </a:path>
                </a:pathLst>
              </a:custGeom>
              <a:solidFill>
                <a:srgbClr val="FFB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568" name="Google Shape;568;p24"/>
            <p:cNvSpPr/>
            <p:nvPr/>
          </p:nvSpPr>
          <p:spPr>
            <a:xfrm>
              <a:off x="547" y="1133"/>
              <a:ext cx="571" cy="1126"/>
            </a:xfrm>
            <a:custGeom>
              <a:avLst/>
              <a:gdLst/>
              <a:ahLst/>
              <a:cxnLst/>
              <a:rect l="l" t="t" r="r" b="b"/>
              <a:pathLst>
                <a:path w="571" h="1126" extrusionOk="0">
                  <a:moveTo>
                    <a:pt x="231" y="0"/>
                  </a:moveTo>
                  <a:lnTo>
                    <a:pt x="90" y="76"/>
                  </a:lnTo>
                  <a:lnTo>
                    <a:pt x="73" y="102"/>
                  </a:lnTo>
                  <a:lnTo>
                    <a:pt x="0" y="462"/>
                  </a:lnTo>
                  <a:lnTo>
                    <a:pt x="11" y="844"/>
                  </a:lnTo>
                  <a:lnTo>
                    <a:pt x="101" y="816"/>
                  </a:lnTo>
                  <a:lnTo>
                    <a:pt x="109" y="477"/>
                  </a:lnTo>
                  <a:lnTo>
                    <a:pt x="124" y="386"/>
                  </a:lnTo>
                  <a:lnTo>
                    <a:pt x="126" y="583"/>
                  </a:lnTo>
                  <a:lnTo>
                    <a:pt x="101" y="927"/>
                  </a:lnTo>
                  <a:lnTo>
                    <a:pt x="143" y="929"/>
                  </a:lnTo>
                  <a:lnTo>
                    <a:pt x="139" y="1046"/>
                  </a:lnTo>
                  <a:lnTo>
                    <a:pt x="143" y="1115"/>
                  </a:lnTo>
                  <a:lnTo>
                    <a:pt x="291" y="1126"/>
                  </a:lnTo>
                  <a:lnTo>
                    <a:pt x="412" y="1098"/>
                  </a:lnTo>
                  <a:lnTo>
                    <a:pt x="481" y="1094"/>
                  </a:lnTo>
                  <a:lnTo>
                    <a:pt x="474" y="906"/>
                  </a:lnTo>
                  <a:lnTo>
                    <a:pt x="483" y="816"/>
                  </a:lnTo>
                  <a:lnTo>
                    <a:pt x="447" y="551"/>
                  </a:lnTo>
                  <a:lnTo>
                    <a:pt x="444" y="412"/>
                  </a:lnTo>
                  <a:lnTo>
                    <a:pt x="459" y="465"/>
                  </a:lnTo>
                  <a:lnTo>
                    <a:pt x="474" y="770"/>
                  </a:lnTo>
                  <a:lnTo>
                    <a:pt x="547" y="787"/>
                  </a:lnTo>
                  <a:lnTo>
                    <a:pt x="571" y="435"/>
                  </a:lnTo>
                  <a:lnTo>
                    <a:pt x="485" y="96"/>
                  </a:lnTo>
                  <a:lnTo>
                    <a:pt x="340" y="0"/>
                  </a:lnTo>
                  <a:lnTo>
                    <a:pt x="231" y="0"/>
                  </a:lnTo>
                  <a:close/>
                </a:path>
              </a:pathLst>
            </a:custGeom>
            <a:solidFill>
              <a:srgbClr val="9FBFFF"/>
            </a:solidFill>
            <a:ln w="23800" cap="flat" cmpd="sng">
              <a:solidFill>
                <a:srgbClr val="9FB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569" name="Google Shape;569;p24"/>
            <p:cNvGrpSpPr/>
            <p:nvPr/>
          </p:nvGrpSpPr>
          <p:grpSpPr>
            <a:xfrm>
              <a:off x="648" y="758"/>
              <a:ext cx="354" cy="2612"/>
              <a:chOff x="648" y="758"/>
              <a:chExt cx="354" cy="2612"/>
            </a:xfrm>
          </p:grpSpPr>
          <p:sp>
            <p:nvSpPr>
              <p:cNvPr id="570" name="Google Shape;570;p24"/>
              <p:cNvSpPr/>
              <p:nvPr/>
            </p:nvSpPr>
            <p:spPr>
              <a:xfrm>
                <a:off x="663" y="2223"/>
                <a:ext cx="333" cy="1069"/>
              </a:xfrm>
              <a:custGeom>
                <a:avLst/>
                <a:gdLst/>
                <a:ahLst/>
                <a:cxnLst/>
                <a:rect l="l" t="t" r="r" b="b"/>
                <a:pathLst>
                  <a:path w="333" h="1069" extrusionOk="0">
                    <a:moveTo>
                      <a:pt x="45" y="17"/>
                    </a:moveTo>
                    <a:lnTo>
                      <a:pt x="61" y="392"/>
                    </a:lnTo>
                    <a:lnTo>
                      <a:pt x="55" y="494"/>
                    </a:lnTo>
                    <a:lnTo>
                      <a:pt x="55" y="598"/>
                    </a:lnTo>
                    <a:lnTo>
                      <a:pt x="61" y="693"/>
                    </a:lnTo>
                    <a:lnTo>
                      <a:pt x="62" y="768"/>
                    </a:lnTo>
                    <a:lnTo>
                      <a:pt x="62" y="865"/>
                    </a:lnTo>
                    <a:lnTo>
                      <a:pt x="57" y="905"/>
                    </a:lnTo>
                    <a:lnTo>
                      <a:pt x="15" y="1024"/>
                    </a:lnTo>
                    <a:lnTo>
                      <a:pt x="0" y="1067"/>
                    </a:lnTo>
                    <a:lnTo>
                      <a:pt x="66" y="1069"/>
                    </a:lnTo>
                    <a:lnTo>
                      <a:pt x="94" y="1016"/>
                    </a:lnTo>
                    <a:lnTo>
                      <a:pt x="113" y="956"/>
                    </a:lnTo>
                    <a:lnTo>
                      <a:pt x="124" y="859"/>
                    </a:lnTo>
                    <a:lnTo>
                      <a:pt x="162" y="598"/>
                    </a:lnTo>
                    <a:lnTo>
                      <a:pt x="175" y="524"/>
                    </a:lnTo>
                    <a:lnTo>
                      <a:pt x="166" y="666"/>
                    </a:lnTo>
                    <a:lnTo>
                      <a:pt x="177" y="753"/>
                    </a:lnTo>
                    <a:lnTo>
                      <a:pt x="181" y="834"/>
                    </a:lnTo>
                    <a:lnTo>
                      <a:pt x="173" y="908"/>
                    </a:lnTo>
                    <a:lnTo>
                      <a:pt x="179" y="944"/>
                    </a:lnTo>
                    <a:lnTo>
                      <a:pt x="220" y="1056"/>
                    </a:lnTo>
                    <a:lnTo>
                      <a:pt x="258" y="1058"/>
                    </a:lnTo>
                    <a:lnTo>
                      <a:pt x="277" y="1058"/>
                    </a:lnTo>
                    <a:lnTo>
                      <a:pt x="299" y="1035"/>
                    </a:lnTo>
                    <a:lnTo>
                      <a:pt x="243" y="908"/>
                    </a:lnTo>
                    <a:lnTo>
                      <a:pt x="271" y="643"/>
                    </a:lnTo>
                    <a:lnTo>
                      <a:pt x="282" y="517"/>
                    </a:lnTo>
                    <a:lnTo>
                      <a:pt x="333" y="0"/>
                    </a:lnTo>
                    <a:lnTo>
                      <a:pt x="45" y="17"/>
                    </a:lnTo>
                    <a:close/>
                  </a:path>
                </a:pathLst>
              </a:custGeom>
              <a:solidFill>
                <a:srgbClr val="FFB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571" name="Google Shape;571;p24"/>
              <p:cNvGrpSpPr/>
              <p:nvPr/>
            </p:nvGrpSpPr>
            <p:grpSpPr>
              <a:xfrm>
                <a:off x="714" y="1137"/>
                <a:ext cx="248" cy="573"/>
                <a:chOff x="714" y="1137"/>
                <a:chExt cx="248" cy="573"/>
              </a:xfrm>
            </p:grpSpPr>
            <p:sp>
              <p:nvSpPr>
                <p:cNvPr id="572" name="Google Shape;572;p24"/>
                <p:cNvSpPr/>
                <p:nvPr/>
              </p:nvSpPr>
              <p:spPr>
                <a:xfrm>
                  <a:off x="771" y="1137"/>
                  <a:ext cx="127" cy="66"/>
                </a:xfrm>
                <a:custGeom>
                  <a:avLst/>
                  <a:gdLst/>
                  <a:ahLst/>
                  <a:cxnLst/>
                  <a:rect l="l" t="t" r="r" b="b"/>
                  <a:pathLst>
                    <a:path w="127" h="66" extrusionOk="0">
                      <a:moveTo>
                        <a:pt x="0" y="5"/>
                      </a:moveTo>
                      <a:lnTo>
                        <a:pt x="28" y="66"/>
                      </a:lnTo>
                      <a:lnTo>
                        <a:pt x="65" y="0"/>
                      </a:lnTo>
                      <a:lnTo>
                        <a:pt x="103" y="66"/>
                      </a:lnTo>
                      <a:lnTo>
                        <a:pt x="127" y="7"/>
                      </a:lnTo>
                    </a:path>
                  </a:pathLst>
                </a:custGeom>
                <a:noFill/>
                <a:ln w="23800" cap="flat" cmpd="sng">
                  <a:solidFill>
                    <a:srgbClr val="3F7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73" name="Google Shape;573;p24"/>
                <p:cNvSpPr/>
                <p:nvPr/>
              </p:nvSpPr>
              <p:spPr>
                <a:xfrm>
                  <a:off x="836" y="1152"/>
                  <a:ext cx="10" cy="552"/>
                </a:xfrm>
                <a:custGeom>
                  <a:avLst/>
                  <a:gdLst/>
                  <a:ahLst/>
                  <a:cxnLst/>
                  <a:rect l="l" t="t" r="r" b="b"/>
                  <a:pathLst>
                    <a:path w="10" h="552" extrusionOk="0">
                      <a:moveTo>
                        <a:pt x="0" y="0"/>
                      </a:moveTo>
                      <a:lnTo>
                        <a:pt x="10" y="229"/>
                      </a:lnTo>
                      <a:lnTo>
                        <a:pt x="10" y="552"/>
                      </a:lnTo>
                    </a:path>
                  </a:pathLst>
                </a:custGeom>
                <a:noFill/>
                <a:ln w="23800" cap="flat" cmpd="sng">
                  <a:solidFill>
                    <a:srgbClr val="3F7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74" name="Google Shape;574;p24"/>
                <p:cNvSpPr/>
                <p:nvPr/>
              </p:nvSpPr>
              <p:spPr>
                <a:xfrm>
                  <a:off x="714" y="1701"/>
                  <a:ext cx="248" cy="9"/>
                </a:xfrm>
                <a:custGeom>
                  <a:avLst/>
                  <a:gdLst/>
                  <a:ahLst/>
                  <a:cxnLst/>
                  <a:rect l="l" t="t" r="r" b="b"/>
                  <a:pathLst>
                    <a:path w="248" h="9" extrusionOk="0">
                      <a:moveTo>
                        <a:pt x="0" y="9"/>
                      </a:moveTo>
                      <a:lnTo>
                        <a:pt x="136" y="0"/>
                      </a:lnTo>
                      <a:lnTo>
                        <a:pt x="248" y="3"/>
                      </a:lnTo>
                    </a:path>
                  </a:pathLst>
                </a:custGeom>
                <a:noFill/>
                <a:ln w="23800" cap="flat" cmpd="sng">
                  <a:solidFill>
                    <a:srgbClr val="3F7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575" name="Google Shape;575;p24"/>
              <p:cNvGrpSpPr/>
              <p:nvPr/>
            </p:nvGrpSpPr>
            <p:grpSpPr>
              <a:xfrm>
                <a:off x="648" y="3139"/>
                <a:ext cx="335" cy="231"/>
                <a:chOff x="648" y="3139"/>
                <a:chExt cx="335" cy="231"/>
              </a:xfrm>
            </p:grpSpPr>
            <p:sp>
              <p:nvSpPr>
                <p:cNvPr id="576" name="Google Shape;576;p24"/>
                <p:cNvSpPr/>
                <p:nvPr/>
              </p:nvSpPr>
              <p:spPr>
                <a:xfrm>
                  <a:off x="648" y="3160"/>
                  <a:ext cx="132" cy="210"/>
                </a:xfrm>
                <a:custGeom>
                  <a:avLst/>
                  <a:gdLst/>
                  <a:ahLst/>
                  <a:cxnLst/>
                  <a:rect l="l" t="t" r="r" b="b"/>
                  <a:pathLst>
                    <a:path w="132" h="210" extrusionOk="0">
                      <a:moveTo>
                        <a:pt x="25" y="104"/>
                      </a:moveTo>
                      <a:lnTo>
                        <a:pt x="6" y="136"/>
                      </a:lnTo>
                      <a:lnTo>
                        <a:pt x="0" y="161"/>
                      </a:lnTo>
                      <a:lnTo>
                        <a:pt x="0" y="179"/>
                      </a:lnTo>
                      <a:lnTo>
                        <a:pt x="4" y="193"/>
                      </a:lnTo>
                      <a:lnTo>
                        <a:pt x="13" y="204"/>
                      </a:lnTo>
                      <a:lnTo>
                        <a:pt x="30" y="210"/>
                      </a:lnTo>
                      <a:lnTo>
                        <a:pt x="53" y="208"/>
                      </a:lnTo>
                      <a:lnTo>
                        <a:pt x="76" y="198"/>
                      </a:lnTo>
                      <a:lnTo>
                        <a:pt x="92" y="178"/>
                      </a:lnTo>
                      <a:lnTo>
                        <a:pt x="108" y="149"/>
                      </a:lnTo>
                      <a:lnTo>
                        <a:pt x="117" y="92"/>
                      </a:lnTo>
                      <a:lnTo>
                        <a:pt x="132" y="36"/>
                      </a:lnTo>
                      <a:lnTo>
                        <a:pt x="130" y="0"/>
                      </a:lnTo>
                      <a:lnTo>
                        <a:pt x="104" y="81"/>
                      </a:lnTo>
                      <a:lnTo>
                        <a:pt x="81" y="132"/>
                      </a:lnTo>
                      <a:lnTo>
                        <a:pt x="47" y="132"/>
                      </a:lnTo>
                      <a:lnTo>
                        <a:pt x="19" y="128"/>
                      </a:lnTo>
                      <a:lnTo>
                        <a:pt x="25" y="10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77" name="Google Shape;577;p24"/>
                <p:cNvSpPr/>
                <p:nvPr/>
              </p:nvSpPr>
              <p:spPr>
                <a:xfrm>
                  <a:off x="834" y="3139"/>
                  <a:ext cx="149" cy="229"/>
                </a:xfrm>
                <a:custGeom>
                  <a:avLst/>
                  <a:gdLst/>
                  <a:ahLst/>
                  <a:cxnLst/>
                  <a:rect l="l" t="t" r="r" b="b"/>
                  <a:pathLst>
                    <a:path w="149" h="229" extrusionOk="0">
                      <a:moveTo>
                        <a:pt x="2" y="0"/>
                      </a:moveTo>
                      <a:lnTo>
                        <a:pt x="0" y="23"/>
                      </a:lnTo>
                      <a:lnTo>
                        <a:pt x="19" y="81"/>
                      </a:lnTo>
                      <a:lnTo>
                        <a:pt x="32" y="129"/>
                      </a:lnTo>
                      <a:lnTo>
                        <a:pt x="47" y="174"/>
                      </a:lnTo>
                      <a:lnTo>
                        <a:pt x="63" y="199"/>
                      </a:lnTo>
                      <a:lnTo>
                        <a:pt x="78" y="217"/>
                      </a:lnTo>
                      <a:lnTo>
                        <a:pt x="98" y="225"/>
                      </a:lnTo>
                      <a:lnTo>
                        <a:pt x="121" y="229"/>
                      </a:lnTo>
                      <a:lnTo>
                        <a:pt x="132" y="221"/>
                      </a:lnTo>
                      <a:lnTo>
                        <a:pt x="143" y="216"/>
                      </a:lnTo>
                      <a:lnTo>
                        <a:pt x="149" y="193"/>
                      </a:lnTo>
                      <a:lnTo>
                        <a:pt x="145" y="163"/>
                      </a:lnTo>
                      <a:lnTo>
                        <a:pt x="132" y="127"/>
                      </a:lnTo>
                      <a:lnTo>
                        <a:pt x="123" y="108"/>
                      </a:lnTo>
                      <a:lnTo>
                        <a:pt x="119" y="125"/>
                      </a:lnTo>
                      <a:lnTo>
                        <a:pt x="113" y="132"/>
                      </a:lnTo>
                      <a:lnTo>
                        <a:pt x="94" y="138"/>
                      </a:lnTo>
                      <a:lnTo>
                        <a:pt x="79" y="140"/>
                      </a:lnTo>
                      <a:lnTo>
                        <a:pt x="49" y="134"/>
                      </a:lnTo>
                      <a:lnTo>
                        <a:pt x="19" y="45"/>
                      </a:lnTo>
                      <a:lnTo>
                        <a:pt x="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578" name="Google Shape;578;p24"/>
              <p:cNvGrpSpPr/>
              <p:nvPr/>
            </p:nvGrpSpPr>
            <p:grpSpPr>
              <a:xfrm>
                <a:off x="690" y="758"/>
                <a:ext cx="312" cy="379"/>
                <a:chOff x="690" y="758"/>
                <a:chExt cx="312" cy="379"/>
              </a:xfrm>
            </p:grpSpPr>
            <p:sp>
              <p:nvSpPr>
                <p:cNvPr id="579" name="Google Shape;579;p24"/>
                <p:cNvSpPr/>
                <p:nvPr/>
              </p:nvSpPr>
              <p:spPr>
                <a:xfrm>
                  <a:off x="727" y="785"/>
                  <a:ext cx="230" cy="352"/>
                </a:xfrm>
                <a:custGeom>
                  <a:avLst/>
                  <a:gdLst/>
                  <a:ahLst/>
                  <a:cxnLst/>
                  <a:rect l="l" t="t" r="r" b="b"/>
                  <a:pathLst>
                    <a:path w="230" h="352" extrusionOk="0">
                      <a:moveTo>
                        <a:pt x="57" y="350"/>
                      </a:moveTo>
                      <a:lnTo>
                        <a:pt x="57" y="297"/>
                      </a:lnTo>
                      <a:lnTo>
                        <a:pt x="38" y="257"/>
                      </a:lnTo>
                      <a:lnTo>
                        <a:pt x="19" y="229"/>
                      </a:lnTo>
                      <a:lnTo>
                        <a:pt x="12" y="183"/>
                      </a:lnTo>
                      <a:lnTo>
                        <a:pt x="2" y="162"/>
                      </a:lnTo>
                      <a:lnTo>
                        <a:pt x="0" y="109"/>
                      </a:lnTo>
                      <a:lnTo>
                        <a:pt x="19" y="49"/>
                      </a:lnTo>
                      <a:lnTo>
                        <a:pt x="55" y="17"/>
                      </a:lnTo>
                      <a:lnTo>
                        <a:pt x="94" y="0"/>
                      </a:lnTo>
                      <a:lnTo>
                        <a:pt x="141" y="0"/>
                      </a:lnTo>
                      <a:lnTo>
                        <a:pt x="185" y="15"/>
                      </a:lnTo>
                      <a:lnTo>
                        <a:pt x="217" y="45"/>
                      </a:lnTo>
                      <a:lnTo>
                        <a:pt x="230" y="89"/>
                      </a:lnTo>
                      <a:lnTo>
                        <a:pt x="230" y="134"/>
                      </a:lnTo>
                      <a:lnTo>
                        <a:pt x="224" y="178"/>
                      </a:lnTo>
                      <a:lnTo>
                        <a:pt x="201" y="231"/>
                      </a:lnTo>
                      <a:lnTo>
                        <a:pt x="190" y="251"/>
                      </a:lnTo>
                      <a:lnTo>
                        <a:pt x="181" y="274"/>
                      </a:lnTo>
                      <a:lnTo>
                        <a:pt x="177" y="299"/>
                      </a:lnTo>
                      <a:lnTo>
                        <a:pt x="168" y="352"/>
                      </a:lnTo>
                      <a:lnTo>
                        <a:pt x="57" y="350"/>
                      </a:lnTo>
                      <a:close/>
                    </a:path>
                  </a:pathLst>
                </a:custGeom>
                <a:solidFill>
                  <a:srgbClr val="FFB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80" name="Google Shape;580;p24"/>
                <p:cNvSpPr/>
                <p:nvPr/>
              </p:nvSpPr>
              <p:spPr>
                <a:xfrm>
                  <a:off x="690" y="758"/>
                  <a:ext cx="312" cy="275"/>
                </a:xfrm>
                <a:custGeom>
                  <a:avLst/>
                  <a:gdLst/>
                  <a:ahLst/>
                  <a:cxnLst/>
                  <a:rect l="l" t="t" r="r" b="b"/>
                  <a:pathLst>
                    <a:path w="312" h="275" extrusionOk="0">
                      <a:moveTo>
                        <a:pt x="22" y="237"/>
                      </a:moveTo>
                      <a:lnTo>
                        <a:pt x="3" y="210"/>
                      </a:lnTo>
                      <a:lnTo>
                        <a:pt x="0" y="180"/>
                      </a:lnTo>
                      <a:lnTo>
                        <a:pt x="2" y="142"/>
                      </a:lnTo>
                      <a:lnTo>
                        <a:pt x="11" y="112"/>
                      </a:lnTo>
                      <a:lnTo>
                        <a:pt x="22" y="78"/>
                      </a:lnTo>
                      <a:lnTo>
                        <a:pt x="39" y="61"/>
                      </a:lnTo>
                      <a:lnTo>
                        <a:pt x="52" y="34"/>
                      </a:lnTo>
                      <a:lnTo>
                        <a:pt x="82" y="12"/>
                      </a:lnTo>
                      <a:lnTo>
                        <a:pt x="105" y="4"/>
                      </a:lnTo>
                      <a:lnTo>
                        <a:pt x="154" y="0"/>
                      </a:lnTo>
                      <a:lnTo>
                        <a:pt x="195" y="2"/>
                      </a:lnTo>
                      <a:lnTo>
                        <a:pt x="225" y="12"/>
                      </a:lnTo>
                      <a:lnTo>
                        <a:pt x="250" y="21"/>
                      </a:lnTo>
                      <a:lnTo>
                        <a:pt x="272" y="46"/>
                      </a:lnTo>
                      <a:lnTo>
                        <a:pt x="289" y="68"/>
                      </a:lnTo>
                      <a:lnTo>
                        <a:pt x="304" y="91"/>
                      </a:lnTo>
                      <a:lnTo>
                        <a:pt x="312" y="119"/>
                      </a:lnTo>
                      <a:lnTo>
                        <a:pt x="312" y="169"/>
                      </a:lnTo>
                      <a:lnTo>
                        <a:pt x="312" y="203"/>
                      </a:lnTo>
                      <a:lnTo>
                        <a:pt x="301" y="218"/>
                      </a:lnTo>
                      <a:lnTo>
                        <a:pt x="284" y="241"/>
                      </a:lnTo>
                      <a:lnTo>
                        <a:pt x="272" y="258"/>
                      </a:lnTo>
                      <a:lnTo>
                        <a:pt x="242" y="267"/>
                      </a:lnTo>
                      <a:lnTo>
                        <a:pt x="214" y="275"/>
                      </a:lnTo>
                      <a:lnTo>
                        <a:pt x="237" y="241"/>
                      </a:lnTo>
                      <a:lnTo>
                        <a:pt x="259" y="182"/>
                      </a:lnTo>
                      <a:lnTo>
                        <a:pt x="250" y="114"/>
                      </a:lnTo>
                      <a:lnTo>
                        <a:pt x="201" y="129"/>
                      </a:lnTo>
                      <a:lnTo>
                        <a:pt x="143" y="129"/>
                      </a:lnTo>
                      <a:lnTo>
                        <a:pt x="101" y="125"/>
                      </a:lnTo>
                      <a:lnTo>
                        <a:pt x="69" y="118"/>
                      </a:lnTo>
                      <a:lnTo>
                        <a:pt x="66" y="136"/>
                      </a:lnTo>
                      <a:lnTo>
                        <a:pt x="50" y="186"/>
                      </a:lnTo>
                      <a:lnTo>
                        <a:pt x="73" y="242"/>
                      </a:lnTo>
                      <a:lnTo>
                        <a:pt x="86" y="275"/>
                      </a:lnTo>
                      <a:lnTo>
                        <a:pt x="50" y="256"/>
                      </a:lnTo>
                      <a:lnTo>
                        <a:pt x="22" y="237"/>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581" name="Google Shape;581;p24"/>
                <p:cNvGrpSpPr/>
                <p:nvPr/>
              </p:nvGrpSpPr>
              <p:grpSpPr>
                <a:xfrm>
                  <a:off x="724" y="955"/>
                  <a:ext cx="246" cy="40"/>
                  <a:chOff x="724" y="955"/>
                  <a:chExt cx="246" cy="40"/>
                </a:xfrm>
              </p:grpSpPr>
              <p:sp>
                <p:nvSpPr>
                  <p:cNvPr id="582" name="Google Shape;582;p24"/>
                  <p:cNvSpPr/>
                  <p:nvPr/>
                </p:nvSpPr>
                <p:spPr>
                  <a:xfrm>
                    <a:off x="724" y="955"/>
                    <a:ext cx="30" cy="34"/>
                  </a:xfrm>
                  <a:prstGeom prst="ellipse">
                    <a:avLst/>
                  </a:prstGeom>
                  <a:solidFill>
                    <a:srgbClr val="5F7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83" name="Google Shape;583;p24"/>
                  <p:cNvSpPr/>
                  <p:nvPr/>
                </p:nvSpPr>
                <p:spPr>
                  <a:xfrm>
                    <a:off x="940" y="961"/>
                    <a:ext cx="30" cy="34"/>
                  </a:xfrm>
                  <a:prstGeom prst="ellipse">
                    <a:avLst/>
                  </a:prstGeom>
                  <a:solidFill>
                    <a:srgbClr val="5F7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grpSp>
      </p:grpSp>
      <p:grpSp>
        <p:nvGrpSpPr>
          <p:cNvPr id="584" name="Google Shape;584;p24"/>
          <p:cNvGrpSpPr/>
          <p:nvPr/>
        </p:nvGrpSpPr>
        <p:grpSpPr>
          <a:xfrm>
            <a:off x="5994400" y="3671887"/>
            <a:ext cx="279400" cy="1160462"/>
            <a:chOff x="1419" y="537"/>
            <a:chExt cx="698" cy="2907"/>
          </a:xfrm>
        </p:grpSpPr>
        <p:grpSp>
          <p:nvGrpSpPr>
            <p:cNvPr id="585" name="Google Shape;585;p24"/>
            <p:cNvGrpSpPr/>
            <p:nvPr/>
          </p:nvGrpSpPr>
          <p:grpSpPr>
            <a:xfrm>
              <a:off x="1419" y="3160"/>
              <a:ext cx="685" cy="284"/>
              <a:chOff x="1419" y="3160"/>
              <a:chExt cx="685" cy="284"/>
            </a:xfrm>
          </p:grpSpPr>
          <p:sp>
            <p:nvSpPr>
              <p:cNvPr id="586" name="Google Shape;586;p24"/>
              <p:cNvSpPr/>
              <p:nvPr/>
            </p:nvSpPr>
            <p:spPr>
              <a:xfrm>
                <a:off x="1419" y="3160"/>
                <a:ext cx="284" cy="176"/>
              </a:xfrm>
              <a:custGeom>
                <a:avLst/>
                <a:gdLst/>
                <a:ahLst/>
                <a:cxnLst/>
                <a:rect l="l" t="t" r="r" b="b"/>
                <a:pathLst>
                  <a:path w="284" h="176" extrusionOk="0">
                    <a:moveTo>
                      <a:pt x="143" y="0"/>
                    </a:moveTo>
                    <a:lnTo>
                      <a:pt x="98" y="45"/>
                    </a:lnTo>
                    <a:lnTo>
                      <a:pt x="58" y="96"/>
                    </a:lnTo>
                    <a:lnTo>
                      <a:pt x="6" y="140"/>
                    </a:lnTo>
                    <a:lnTo>
                      <a:pt x="0" y="162"/>
                    </a:lnTo>
                    <a:lnTo>
                      <a:pt x="51" y="176"/>
                    </a:lnTo>
                    <a:lnTo>
                      <a:pt x="104" y="170"/>
                    </a:lnTo>
                    <a:lnTo>
                      <a:pt x="169" y="140"/>
                    </a:lnTo>
                    <a:lnTo>
                      <a:pt x="216" y="111"/>
                    </a:lnTo>
                    <a:lnTo>
                      <a:pt x="267" y="106"/>
                    </a:lnTo>
                    <a:lnTo>
                      <a:pt x="284" y="91"/>
                    </a:lnTo>
                    <a:lnTo>
                      <a:pt x="278" y="9"/>
                    </a:lnTo>
                    <a:lnTo>
                      <a:pt x="1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87" name="Google Shape;587;p24"/>
              <p:cNvSpPr/>
              <p:nvPr/>
            </p:nvSpPr>
            <p:spPr>
              <a:xfrm>
                <a:off x="1927" y="3249"/>
                <a:ext cx="177" cy="195"/>
              </a:xfrm>
              <a:custGeom>
                <a:avLst/>
                <a:gdLst/>
                <a:ahLst/>
                <a:cxnLst/>
                <a:rect l="l" t="t" r="r" b="b"/>
                <a:pathLst>
                  <a:path w="177" h="195" extrusionOk="0">
                    <a:moveTo>
                      <a:pt x="2" y="3"/>
                    </a:moveTo>
                    <a:lnTo>
                      <a:pt x="0" y="55"/>
                    </a:lnTo>
                    <a:lnTo>
                      <a:pt x="24" y="81"/>
                    </a:lnTo>
                    <a:lnTo>
                      <a:pt x="30" y="125"/>
                    </a:lnTo>
                    <a:lnTo>
                      <a:pt x="69" y="166"/>
                    </a:lnTo>
                    <a:lnTo>
                      <a:pt x="103" y="189"/>
                    </a:lnTo>
                    <a:lnTo>
                      <a:pt x="133" y="195"/>
                    </a:lnTo>
                    <a:lnTo>
                      <a:pt x="162" y="193"/>
                    </a:lnTo>
                    <a:lnTo>
                      <a:pt x="177" y="162"/>
                    </a:lnTo>
                    <a:lnTo>
                      <a:pt x="173" y="119"/>
                    </a:lnTo>
                    <a:lnTo>
                      <a:pt x="143" y="70"/>
                    </a:lnTo>
                    <a:lnTo>
                      <a:pt x="100" y="17"/>
                    </a:lnTo>
                    <a:lnTo>
                      <a:pt x="98" y="0"/>
                    </a:lnTo>
                    <a:lnTo>
                      <a:pt x="2" y="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588" name="Google Shape;588;p24"/>
            <p:cNvGrpSpPr/>
            <p:nvPr/>
          </p:nvGrpSpPr>
          <p:grpSpPr>
            <a:xfrm>
              <a:off x="1489" y="904"/>
              <a:ext cx="628" cy="2348"/>
              <a:chOff x="1489" y="904"/>
              <a:chExt cx="628" cy="2348"/>
            </a:xfrm>
          </p:grpSpPr>
          <p:sp>
            <p:nvSpPr>
              <p:cNvPr id="589" name="Google Shape;589;p24"/>
              <p:cNvSpPr/>
              <p:nvPr/>
            </p:nvSpPr>
            <p:spPr>
              <a:xfrm>
                <a:off x="1504" y="2119"/>
                <a:ext cx="84" cy="217"/>
              </a:xfrm>
              <a:custGeom>
                <a:avLst/>
                <a:gdLst/>
                <a:ahLst/>
                <a:cxnLst/>
                <a:rect l="l" t="t" r="r" b="b"/>
                <a:pathLst>
                  <a:path w="84" h="217" extrusionOk="0">
                    <a:moveTo>
                      <a:pt x="4" y="2"/>
                    </a:moveTo>
                    <a:lnTo>
                      <a:pt x="0" y="121"/>
                    </a:lnTo>
                    <a:lnTo>
                      <a:pt x="43" y="195"/>
                    </a:lnTo>
                    <a:lnTo>
                      <a:pt x="66" y="217"/>
                    </a:lnTo>
                    <a:lnTo>
                      <a:pt x="62" y="113"/>
                    </a:lnTo>
                    <a:lnTo>
                      <a:pt x="71" y="125"/>
                    </a:lnTo>
                    <a:lnTo>
                      <a:pt x="83" y="159"/>
                    </a:lnTo>
                    <a:lnTo>
                      <a:pt x="84" y="121"/>
                    </a:lnTo>
                    <a:lnTo>
                      <a:pt x="73" y="57"/>
                    </a:lnTo>
                    <a:lnTo>
                      <a:pt x="45" y="0"/>
                    </a:lnTo>
                    <a:lnTo>
                      <a:pt x="4" y="2"/>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90" name="Google Shape;590;p24"/>
              <p:cNvSpPr/>
              <p:nvPr/>
            </p:nvSpPr>
            <p:spPr>
              <a:xfrm>
                <a:off x="1545" y="1644"/>
                <a:ext cx="493" cy="1608"/>
              </a:xfrm>
              <a:custGeom>
                <a:avLst/>
                <a:gdLst/>
                <a:ahLst/>
                <a:cxnLst/>
                <a:rect l="l" t="t" r="r" b="b"/>
                <a:pathLst>
                  <a:path w="493" h="1608" extrusionOk="0">
                    <a:moveTo>
                      <a:pt x="6" y="0"/>
                    </a:moveTo>
                    <a:lnTo>
                      <a:pt x="0" y="874"/>
                    </a:lnTo>
                    <a:lnTo>
                      <a:pt x="6" y="1523"/>
                    </a:lnTo>
                    <a:lnTo>
                      <a:pt x="152" y="1552"/>
                    </a:lnTo>
                    <a:lnTo>
                      <a:pt x="175" y="1022"/>
                    </a:lnTo>
                    <a:lnTo>
                      <a:pt x="158" y="971"/>
                    </a:lnTo>
                    <a:lnTo>
                      <a:pt x="175" y="942"/>
                    </a:lnTo>
                    <a:lnTo>
                      <a:pt x="175" y="619"/>
                    </a:lnTo>
                    <a:lnTo>
                      <a:pt x="211" y="721"/>
                    </a:lnTo>
                    <a:lnTo>
                      <a:pt x="295" y="1160"/>
                    </a:lnTo>
                    <a:lnTo>
                      <a:pt x="369" y="1608"/>
                    </a:lnTo>
                    <a:lnTo>
                      <a:pt x="493" y="1608"/>
                    </a:lnTo>
                    <a:lnTo>
                      <a:pt x="436" y="1005"/>
                    </a:lnTo>
                    <a:lnTo>
                      <a:pt x="414" y="494"/>
                    </a:lnTo>
                    <a:lnTo>
                      <a:pt x="425" y="11"/>
                    </a:lnTo>
                    <a:lnTo>
                      <a:pt x="6" y="0"/>
                    </a:lnTo>
                    <a:close/>
                  </a:path>
                </a:pathLst>
              </a:custGeom>
              <a:solidFill>
                <a:srgbClr val="0000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91" name="Google Shape;591;p24"/>
              <p:cNvSpPr/>
              <p:nvPr/>
            </p:nvSpPr>
            <p:spPr>
              <a:xfrm>
                <a:off x="1489" y="904"/>
                <a:ext cx="628" cy="1228"/>
              </a:xfrm>
              <a:custGeom>
                <a:avLst/>
                <a:gdLst/>
                <a:ahLst/>
                <a:cxnLst/>
                <a:rect l="l" t="t" r="r" b="b"/>
                <a:pathLst>
                  <a:path w="628" h="1228" extrusionOk="0">
                    <a:moveTo>
                      <a:pt x="207" y="15"/>
                    </a:moveTo>
                    <a:lnTo>
                      <a:pt x="17" y="165"/>
                    </a:lnTo>
                    <a:lnTo>
                      <a:pt x="4" y="558"/>
                    </a:lnTo>
                    <a:lnTo>
                      <a:pt x="0" y="757"/>
                    </a:lnTo>
                    <a:lnTo>
                      <a:pt x="11" y="1228"/>
                    </a:lnTo>
                    <a:lnTo>
                      <a:pt x="54" y="1228"/>
                    </a:lnTo>
                    <a:lnTo>
                      <a:pt x="75" y="746"/>
                    </a:lnTo>
                    <a:lnTo>
                      <a:pt x="477" y="746"/>
                    </a:lnTo>
                    <a:lnTo>
                      <a:pt x="489" y="624"/>
                    </a:lnTo>
                    <a:lnTo>
                      <a:pt x="502" y="710"/>
                    </a:lnTo>
                    <a:lnTo>
                      <a:pt x="474" y="893"/>
                    </a:lnTo>
                    <a:lnTo>
                      <a:pt x="447" y="1166"/>
                    </a:lnTo>
                    <a:lnTo>
                      <a:pt x="515" y="1183"/>
                    </a:lnTo>
                    <a:lnTo>
                      <a:pt x="628" y="702"/>
                    </a:lnTo>
                    <a:lnTo>
                      <a:pt x="556" y="138"/>
                    </a:lnTo>
                    <a:lnTo>
                      <a:pt x="342" y="0"/>
                    </a:lnTo>
                    <a:lnTo>
                      <a:pt x="248" y="62"/>
                    </a:lnTo>
                    <a:lnTo>
                      <a:pt x="207" y="15"/>
                    </a:lnTo>
                    <a:close/>
                  </a:path>
                </a:pathLst>
              </a:custGeom>
              <a:solidFill>
                <a:srgbClr val="3F7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92" name="Google Shape;592;p24"/>
              <p:cNvSpPr/>
              <p:nvPr/>
            </p:nvSpPr>
            <p:spPr>
              <a:xfrm>
                <a:off x="1917" y="2062"/>
                <a:ext cx="94" cy="206"/>
              </a:xfrm>
              <a:custGeom>
                <a:avLst/>
                <a:gdLst/>
                <a:ahLst/>
                <a:cxnLst/>
                <a:rect l="l" t="t" r="r" b="b"/>
                <a:pathLst>
                  <a:path w="94" h="206" extrusionOk="0">
                    <a:moveTo>
                      <a:pt x="29" y="0"/>
                    </a:moveTo>
                    <a:lnTo>
                      <a:pt x="0" y="108"/>
                    </a:lnTo>
                    <a:lnTo>
                      <a:pt x="49" y="206"/>
                    </a:lnTo>
                    <a:lnTo>
                      <a:pt x="66" y="195"/>
                    </a:lnTo>
                    <a:lnTo>
                      <a:pt x="94" y="186"/>
                    </a:lnTo>
                    <a:lnTo>
                      <a:pt x="83" y="153"/>
                    </a:lnTo>
                    <a:lnTo>
                      <a:pt x="79" y="116"/>
                    </a:lnTo>
                    <a:lnTo>
                      <a:pt x="94" y="76"/>
                    </a:lnTo>
                    <a:lnTo>
                      <a:pt x="83" y="8"/>
                    </a:lnTo>
                    <a:lnTo>
                      <a:pt x="29" y="0"/>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593" name="Google Shape;593;p24"/>
              <p:cNvGrpSpPr/>
              <p:nvPr/>
            </p:nvGrpSpPr>
            <p:grpSpPr>
              <a:xfrm>
                <a:off x="1564" y="929"/>
                <a:ext cx="402" cy="761"/>
                <a:chOff x="1564" y="929"/>
                <a:chExt cx="402" cy="761"/>
              </a:xfrm>
            </p:grpSpPr>
            <p:grpSp>
              <p:nvGrpSpPr>
                <p:cNvPr id="594" name="Google Shape;594;p24"/>
                <p:cNvGrpSpPr/>
                <p:nvPr/>
              </p:nvGrpSpPr>
              <p:grpSpPr>
                <a:xfrm>
                  <a:off x="1564" y="929"/>
                  <a:ext cx="402" cy="761"/>
                  <a:chOff x="1564" y="929"/>
                  <a:chExt cx="402" cy="761"/>
                </a:xfrm>
              </p:grpSpPr>
              <p:grpSp>
                <p:nvGrpSpPr>
                  <p:cNvPr id="595" name="Google Shape;595;p24"/>
                  <p:cNvGrpSpPr/>
                  <p:nvPr/>
                </p:nvGrpSpPr>
                <p:grpSpPr>
                  <a:xfrm>
                    <a:off x="1564" y="1653"/>
                    <a:ext cx="402" cy="37"/>
                    <a:chOff x="1564" y="1653"/>
                    <a:chExt cx="402" cy="37"/>
                  </a:xfrm>
                </p:grpSpPr>
                <p:cxnSp>
                  <p:nvCxnSpPr>
                    <p:cNvPr id="596" name="Google Shape;596;p24"/>
                    <p:cNvCxnSpPr/>
                    <p:nvPr/>
                  </p:nvCxnSpPr>
                  <p:spPr>
                    <a:xfrm>
                      <a:off x="1564" y="1689"/>
                      <a:ext cx="402" cy="1"/>
                    </a:xfrm>
                    <a:prstGeom prst="straightConnector1">
                      <a:avLst/>
                    </a:prstGeom>
                    <a:noFill/>
                    <a:ln w="23800" cap="flat" cmpd="sng">
                      <a:solidFill>
                        <a:srgbClr val="000000"/>
                      </a:solidFill>
                      <a:prstDash val="solid"/>
                      <a:miter lim="800000"/>
                      <a:headEnd type="none" w="med" len="med"/>
                      <a:tailEnd type="none" w="med" len="med"/>
                    </a:ln>
                  </p:spPr>
                </p:cxnSp>
                <p:cxnSp>
                  <p:nvCxnSpPr>
                    <p:cNvPr id="597" name="Google Shape;597;p24"/>
                    <p:cNvCxnSpPr/>
                    <p:nvPr/>
                  </p:nvCxnSpPr>
                  <p:spPr>
                    <a:xfrm>
                      <a:off x="1564" y="1653"/>
                      <a:ext cx="402" cy="1"/>
                    </a:xfrm>
                    <a:prstGeom prst="straightConnector1">
                      <a:avLst/>
                    </a:prstGeom>
                    <a:noFill/>
                    <a:ln w="23800" cap="flat" cmpd="sng">
                      <a:solidFill>
                        <a:srgbClr val="000000"/>
                      </a:solidFill>
                      <a:prstDash val="solid"/>
                      <a:miter lim="800000"/>
                      <a:headEnd type="none" w="med" len="med"/>
                      <a:tailEnd type="none" w="med" len="med"/>
                    </a:ln>
                  </p:spPr>
                </p:cxnSp>
              </p:grpSp>
              <p:sp>
                <p:nvSpPr>
                  <p:cNvPr id="598" name="Google Shape;598;p24"/>
                  <p:cNvSpPr/>
                  <p:nvPr/>
                </p:nvSpPr>
                <p:spPr>
                  <a:xfrm>
                    <a:off x="1675" y="929"/>
                    <a:ext cx="186" cy="109"/>
                  </a:xfrm>
                  <a:custGeom>
                    <a:avLst/>
                    <a:gdLst/>
                    <a:ahLst/>
                    <a:cxnLst/>
                    <a:rect l="l" t="t" r="r" b="b"/>
                    <a:pathLst>
                      <a:path w="186" h="109" extrusionOk="0">
                        <a:moveTo>
                          <a:pt x="0" y="13"/>
                        </a:moveTo>
                        <a:lnTo>
                          <a:pt x="7" y="109"/>
                        </a:lnTo>
                        <a:lnTo>
                          <a:pt x="60" y="39"/>
                        </a:lnTo>
                        <a:lnTo>
                          <a:pt x="96" y="107"/>
                        </a:lnTo>
                        <a:lnTo>
                          <a:pt x="186" y="0"/>
                        </a:lnTo>
                      </a:path>
                    </a:pathLst>
                  </a:custGeom>
                  <a:noFill/>
                  <a:ln w="238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cxnSp>
              <p:nvCxnSpPr>
                <p:cNvPr id="599" name="Google Shape;599;p24"/>
                <p:cNvCxnSpPr/>
                <p:nvPr/>
              </p:nvCxnSpPr>
              <p:spPr>
                <a:xfrm>
                  <a:off x="1733" y="981"/>
                  <a:ext cx="1" cy="706"/>
                </a:xfrm>
                <a:prstGeom prst="straightConnector1">
                  <a:avLst/>
                </a:prstGeom>
                <a:noFill/>
                <a:ln w="23800" cap="flat" cmpd="sng">
                  <a:solidFill>
                    <a:srgbClr val="000000"/>
                  </a:solidFill>
                  <a:prstDash val="solid"/>
                  <a:miter lim="800000"/>
                  <a:headEnd type="none" w="med" len="med"/>
                  <a:tailEnd type="none" w="med" len="med"/>
                </a:ln>
              </p:spPr>
            </p:cxnSp>
          </p:grpSp>
        </p:grpSp>
        <p:grpSp>
          <p:nvGrpSpPr>
            <p:cNvPr id="600" name="Google Shape;600;p24"/>
            <p:cNvGrpSpPr/>
            <p:nvPr/>
          </p:nvGrpSpPr>
          <p:grpSpPr>
            <a:xfrm>
              <a:off x="1617" y="537"/>
              <a:ext cx="263" cy="431"/>
              <a:chOff x="1617" y="537"/>
              <a:chExt cx="263" cy="431"/>
            </a:xfrm>
          </p:grpSpPr>
          <p:grpSp>
            <p:nvGrpSpPr>
              <p:cNvPr id="601" name="Google Shape;601;p24"/>
              <p:cNvGrpSpPr/>
              <p:nvPr/>
            </p:nvGrpSpPr>
            <p:grpSpPr>
              <a:xfrm>
                <a:off x="1624" y="558"/>
                <a:ext cx="245" cy="410"/>
                <a:chOff x="1624" y="558"/>
                <a:chExt cx="245" cy="410"/>
              </a:xfrm>
            </p:grpSpPr>
            <p:sp>
              <p:nvSpPr>
                <p:cNvPr id="602" name="Google Shape;602;p24"/>
                <p:cNvSpPr/>
                <p:nvPr/>
              </p:nvSpPr>
              <p:spPr>
                <a:xfrm>
                  <a:off x="1624" y="558"/>
                  <a:ext cx="245" cy="410"/>
                </a:xfrm>
                <a:custGeom>
                  <a:avLst/>
                  <a:gdLst/>
                  <a:ahLst/>
                  <a:cxnLst/>
                  <a:rect l="l" t="t" r="r" b="b"/>
                  <a:pathLst>
                    <a:path w="245" h="410" extrusionOk="0">
                      <a:moveTo>
                        <a:pt x="10" y="73"/>
                      </a:moveTo>
                      <a:lnTo>
                        <a:pt x="4" y="115"/>
                      </a:lnTo>
                      <a:lnTo>
                        <a:pt x="2" y="130"/>
                      </a:lnTo>
                      <a:lnTo>
                        <a:pt x="10" y="145"/>
                      </a:lnTo>
                      <a:lnTo>
                        <a:pt x="0" y="177"/>
                      </a:lnTo>
                      <a:lnTo>
                        <a:pt x="6" y="225"/>
                      </a:lnTo>
                      <a:lnTo>
                        <a:pt x="11" y="249"/>
                      </a:lnTo>
                      <a:lnTo>
                        <a:pt x="17" y="272"/>
                      </a:lnTo>
                      <a:lnTo>
                        <a:pt x="25" y="295"/>
                      </a:lnTo>
                      <a:lnTo>
                        <a:pt x="34" y="319"/>
                      </a:lnTo>
                      <a:lnTo>
                        <a:pt x="53" y="325"/>
                      </a:lnTo>
                      <a:lnTo>
                        <a:pt x="72" y="331"/>
                      </a:lnTo>
                      <a:lnTo>
                        <a:pt x="72" y="350"/>
                      </a:lnTo>
                      <a:lnTo>
                        <a:pt x="70" y="363"/>
                      </a:lnTo>
                      <a:lnTo>
                        <a:pt x="109" y="410"/>
                      </a:lnTo>
                      <a:lnTo>
                        <a:pt x="209" y="350"/>
                      </a:lnTo>
                      <a:lnTo>
                        <a:pt x="213" y="236"/>
                      </a:lnTo>
                      <a:lnTo>
                        <a:pt x="226" y="204"/>
                      </a:lnTo>
                      <a:lnTo>
                        <a:pt x="233" y="179"/>
                      </a:lnTo>
                      <a:lnTo>
                        <a:pt x="241" y="147"/>
                      </a:lnTo>
                      <a:lnTo>
                        <a:pt x="245" y="121"/>
                      </a:lnTo>
                      <a:lnTo>
                        <a:pt x="243" y="96"/>
                      </a:lnTo>
                      <a:lnTo>
                        <a:pt x="239" y="70"/>
                      </a:lnTo>
                      <a:lnTo>
                        <a:pt x="233" y="49"/>
                      </a:lnTo>
                      <a:lnTo>
                        <a:pt x="224" y="32"/>
                      </a:lnTo>
                      <a:lnTo>
                        <a:pt x="209" y="19"/>
                      </a:lnTo>
                      <a:lnTo>
                        <a:pt x="192" y="11"/>
                      </a:lnTo>
                      <a:lnTo>
                        <a:pt x="171" y="5"/>
                      </a:lnTo>
                      <a:lnTo>
                        <a:pt x="149" y="1"/>
                      </a:lnTo>
                      <a:lnTo>
                        <a:pt x="120" y="0"/>
                      </a:lnTo>
                      <a:lnTo>
                        <a:pt x="92" y="1"/>
                      </a:lnTo>
                      <a:lnTo>
                        <a:pt x="62" y="9"/>
                      </a:lnTo>
                      <a:lnTo>
                        <a:pt x="45" y="20"/>
                      </a:lnTo>
                      <a:lnTo>
                        <a:pt x="28" y="32"/>
                      </a:lnTo>
                      <a:lnTo>
                        <a:pt x="17" y="51"/>
                      </a:lnTo>
                      <a:lnTo>
                        <a:pt x="10" y="73"/>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03" name="Google Shape;603;p24"/>
                <p:cNvSpPr/>
                <p:nvPr/>
              </p:nvSpPr>
              <p:spPr>
                <a:xfrm>
                  <a:off x="1690" y="696"/>
                  <a:ext cx="90" cy="98"/>
                </a:xfrm>
                <a:custGeom>
                  <a:avLst/>
                  <a:gdLst/>
                  <a:ahLst/>
                  <a:cxnLst/>
                  <a:rect l="l" t="t" r="r" b="b"/>
                  <a:pathLst>
                    <a:path w="90" h="98" extrusionOk="0">
                      <a:moveTo>
                        <a:pt x="11" y="5"/>
                      </a:moveTo>
                      <a:lnTo>
                        <a:pt x="30" y="2"/>
                      </a:lnTo>
                      <a:lnTo>
                        <a:pt x="58" y="0"/>
                      </a:lnTo>
                      <a:lnTo>
                        <a:pt x="77" y="5"/>
                      </a:lnTo>
                      <a:lnTo>
                        <a:pt x="83" y="9"/>
                      </a:lnTo>
                      <a:lnTo>
                        <a:pt x="85" y="17"/>
                      </a:lnTo>
                      <a:lnTo>
                        <a:pt x="90" y="21"/>
                      </a:lnTo>
                      <a:lnTo>
                        <a:pt x="51" y="22"/>
                      </a:lnTo>
                      <a:lnTo>
                        <a:pt x="56" y="26"/>
                      </a:lnTo>
                      <a:lnTo>
                        <a:pt x="77" y="28"/>
                      </a:lnTo>
                      <a:lnTo>
                        <a:pt x="30" y="28"/>
                      </a:lnTo>
                      <a:lnTo>
                        <a:pt x="15" y="28"/>
                      </a:lnTo>
                      <a:lnTo>
                        <a:pt x="7" y="79"/>
                      </a:lnTo>
                      <a:lnTo>
                        <a:pt x="13" y="91"/>
                      </a:lnTo>
                      <a:lnTo>
                        <a:pt x="15" y="98"/>
                      </a:lnTo>
                      <a:lnTo>
                        <a:pt x="0" y="85"/>
                      </a:lnTo>
                      <a:lnTo>
                        <a:pt x="9" y="22"/>
                      </a:lnTo>
                      <a:lnTo>
                        <a:pt x="11" y="5"/>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04" name="Google Shape;604;p24"/>
                <p:cNvSpPr/>
                <p:nvPr/>
              </p:nvSpPr>
              <p:spPr>
                <a:xfrm>
                  <a:off x="1628" y="698"/>
                  <a:ext cx="49" cy="32"/>
                </a:xfrm>
                <a:custGeom>
                  <a:avLst/>
                  <a:gdLst/>
                  <a:ahLst/>
                  <a:cxnLst/>
                  <a:rect l="l" t="t" r="r" b="b"/>
                  <a:pathLst>
                    <a:path w="49" h="32" extrusionOk="0">
                      <a:moveTo>
                        <a:pt x="43" y="5"/>
                      </a:moveTo>
                      <a:lnTo>
                        <a:pt x="19" y="0"/>
                      </a:lnTo>
                      <a:lnTo>
                        <a:pt x="2" y="0"/>
                      </a:lnTo>
                      <a:lnTo>
                        <a:pt x="4" y="13"/>
                      </a:lnTo>
                      <a:lnTo>
                        <a:pt x="0" y="22"/>
                      </a:lnTo>
                      <a:lnTo>
                        <a:pt x="21" y="22"/>
                      </a:lnTo>
                      <a:lnTo>
                        <a:pt x="34" y="22"/>
                      </a:lnTo>
                      <a:lnTo>
                        <a:pt x="15" y="28"/>
                      </a:lnTo>
                      <a:lnTo>
                        <a:pt x="4" y="32"/>
                      </a:lnTo>
                      <a:lnTo>
                        <a:pt x="39" y="28"/>
                      </a:lnTo>
                      <a:lnTo>
                        <a:pt x="49" y="26"/>
                      </a:lnTo>
                      <a:lnTo>
                        <a:pt x="43" y="5"/>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05" name="Google Shape;605;p24"/>
                <p:cNvSpPr/>
                <p:nvPr/>
              </p:nvSpPr>
              <p:spPr>
                <a:xfrm>
                  <a:off x="1711" y="781"/>
                  <a:ext cx="124" cy="127"/>
                </a:xfrm>
                <a:custGeom>
                  <a:avLst/>
                  <a:gdLst/>
                  <a:ahLst/>
                  <a:cxnLst/>
                  <a:rect l="l" t="t" r="r" b="b"/>
                  <a:pathLst>
                    <a:path w="124" h="127" extrusionOk="0">
                      <a:moveTo>
                        <a:pt x="103" y="34"/>
                      </a:moveTo>
                      <a:lnTo>
                        <a:pt x="92" y="64"/>
                      </a:lnTo>
                      <a:lnTo>
                        <a:pt x="0" y="110"/>
                      </a:lnTo>
                      <a:lnTo>
                        <a:pt x="49" y="98"/>
                      </a:lnTo>
                      <a:lnTo>
                        <a:pt x="69" y="93"/>
                      </a:lnTo>
                      <a:lnTo>
                        <a:pt x="94" y="96"/>
                      </a:lnTo>
                      <a:lnTo>
                        <a:pt x="112" y="104"/>
                      </a:lnTo>
                      <a:lnTo>
                        <a:pt x="122" y="127"/>
                      </a:lnTo>
                      <a:lnTo>
                        <a:pt x="124" y="38"/>
                      </a:lnTo>
                      <a:lnTo>
                        <a:pt x="120" y="19"/>
                      </a:lnTo>
                      <a:lnTo>
                        <a:pt x="107" y="0"/>
                      </a:lnTo>
                      <a:lnTo>
                        <a:pt x="103" y="34"/>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606" name="Google Shape;606;p24"/>
              <p:cNvSpPr/>
              <p:nvPr/>
            </p:nvSpPr>
            <p:spPr>
              <a:xfrm>
                <a:off x="1617" y="537"/>
                <a:ext cx="263" cy="297"/>
              </a:xfrm>
              <a:custGeom>
                <a:avLst/>
                <a:gdLst/>
                <a:ahLst/>
                <a:cxnLst/>
                <a:rect l="l" t="t" r="r" b="b"/>
                <a:pathLst>
                  <a:path w="263" h="297" extrusionOk="0">
                    <a:moveTo>
                      <a:pt x="47" y="24"/>
                    </a:moveTo>
                    <a:lnTo>
                      <a:pt x="69" y="13"/>
                    </a:lnTo>
                    <a:lnTo>
                      <a:pt x="88" y="7"/>
                    </a:lnTo>
                    <a:lnTo>
                      <a:pt x="122" y="0"/>
                    </a:lnTo>
                    <a:lnTo>
                      <a:pt x="144" y="0"/>
                    </a:lnTo>
                    <a:lnTo>
                      <a:pt x="169" y="0"/>
                    </a:lnTo>
                    <a:lnTo>
                      <a:pt x="193" y="5"/>
                    </a:lnTo>
                    <a:lnTo>
                      <a:pt x="210" y="5"/>
                    </a:lnTo>
                    <a:lnTo>
                      <a:pt x="227" y="11"/>
                    </a:lnTo>
                    <a:lnTo>
                      <a:pt x="242" y="24"/>
                    </a:lnTo>
                    <a:lnTo>
                      <a:pt x="253" y="40"/>
                    </a:lnTo>
                    <a:lnTo>
                      <a:pt x="255" y="62"/>
                    </a:lnTo>
                    <a:lnTo>
                      <a:pt x="259" y="91"/>
                    </a:lnTo>
                    <a:lnTo>
                      <a:pt x="263" y="130"/>
                    </a:lnTo>
                    <a:lnTo>
                      <a:pt x="261" y="164"/>
                    </a:lnTo>
                    <a:lnTo>
                      <a:pt x="253" y="195"/>
                    </a:lnTo>
                    <a:lnTo>
                      <a:pt x="248" y="223"/>
                    </a:lnTo>
                    <a:lnTo>
                      <a:pt x="240" y="242"/>
                    </a:lnTo>
                    <a:lnTo>
                      <a:pt x="233" y="261"/>
                    </a:lnTo>
                    <a:lnTo>
                      <a:pt x="225" y="278"/>
                    </a:lnTo>
                    <a:lnTo>
                      <a:pt x="216" y="297"/>
                    </a:lnTo>
                    <a:lnTo>
                      <a:pt x="206" y="297"/>
                    </a:lnTo>
                    <a:lnTo>
                      <a:pt x="210" y="270"/>
                    </a:lnTo>
                    <a:lnTo>
                      <a:pt x="205" y="253"/>
                    </a:lnTo>
                    <a:lnTo>
                      <a:pt x="201" y="242"/>
                    </a:lnTo>
                    <a:lnTo>
                      <a:pt x="206" y="225"/>
                    </a:lnTo>
                    <a:lnTo>
                      <a:pt x="210" y="195"/>
                    </a:lnTo>
                    <a:lnTo>
                      <a:pt x="203" y="187"/>
                    </a:lnTo>
                    <a:lnTo>
                      <a:pt x="191" y="202"/>
                    </a:lnTo>
                    <a:lnTo>
                      <a:pt x="182" y="217"/>
                    </a:lnTo>
                    <a:lnTo>
                      <a:pt x="184" y="187"/>
                    </a:lnTo>
                    <a:lnTo>
                      <a:pt x="178" y="151"/>
                    </a:lnTo>
                    <a:lnTo>
                      <a:pt x="178" y="113"/>
                    </a:lnTo>
                    <a:lnTo>
                      <a:pt x="176" y="93"/>
                    </a:lnTo>
                    <a:lnTo>
                      <a:pt x="186" y="83"/>
                    </a:lnTo>
                    <a:lnTo>
                      <a:pt x="167" y="89"/>
                    </a:lnTo>
                    <a:lnTo>
                      <a:pt x="152" y="94"/>
                    </a:lnTo>
                    <a:lnTo>
                      <a:pt x="139" y="96"/>
                    </a:lnTo>
                    <a:lnTo>
                      <a:pt x="112" y="100"/>
                    </a:lnTo>
                    <a:lnTo>
                      <a:pt x="96" y="106"/>
                    </a:lnTo>
                    <a:lnTo>
                      <a:pt x="120" y="94"/>
                    </a:lnTo>
                    <a:lnTo>
                      <a:pt x="105" y="94"/>
                    </a:lnTo>
                    <a:lnTo>
                      <a:pt x="75" y="94"/>
                    </a:lnTo>
                    <a:lnTo>
                      <a:pt x="52" y="91"/>
                    </a:lnTo>
                    <a:lnTo>
                      <a:pt x="24" y="93"/>
                    </a:lnTo>
                    <a:lnTo>
                      <a:pt x="17" y="111"/>
                    </a:lnTo>
                    <a:lnTo>
                      <a:pt x="13" y="134"/>
                    </a:lnTo>
                    <a:lnTo>
                      <a:pt x="7" y="106"/>
                    </a:lnTo>
                    <a:lnTo>
                      <a:pt x="0" y="74"/>
                    </a:lnTo>
                    <a:lnTo>
                      <a:pt x="13" y="51"/>
                    </a:lnTo>
                    <a:lnTo>
                      <a:pt x="28" y="36"/>
                    </a:lnTo>
                    <a:lnTo>
                      <a:pt x="47" y="2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grpSp>
        <p:nvGrpSpPr>
          <p:cNvPr id="607" name="Google Shape;607;p24"/>
          <p:cNvGrpSpPr/>
          <p:nvPr/>
        </p:nvGrpSpPr>
        <p:grpSpPr>
          <a:xfrm>
            <a:off x="7604125" y="3756025"/>
            <a:ext cx="355600" cy="1076325"/>
            <a:chOff x="2790" y="641"/>
            <a:chExt cx="893" cy="2695"/>
          </a:xfrm>
        </p:grpSpPr>
        <p:grpSp>
          <p:nvGrpSpPr>
            <p:cNvPr id="608" name="Google Shape;608;p24"/>
            <p:cNvGrpSpPr/>
            <p:nvPr/>
          </p:nvGrpSpPr>
          <p:grpSpPr>
            <a:xfrm>
              <a:off x="2790" y="987"/>
              <a:ext cx="893" cy="2349"/>
              <a:chOff x="2790" y="987"/>
              <a:chExt cx="893" cy="2349"/>
            </a:xfrm>
          </p:grpSpPr>
          <p:grpSp>
            <p:nvGrpSpPr>
              <p:cNvPr id="609" name="Google Shape;609;p24"/>
              <p:cNvGrpSpPr/>
              <p:nvPr/>
            </p:nvGrpSpPr>
            <p:grpSpPr>
              <a:xfrm>
                <a:off x="2820" y="3092"/>
                <a:ext cx="790" cy="244"/>
                <a:chOff x="2820" y="3092"/>
                <a:chExt cx="790" cy="244"/>
              </a:xfrm>
            </p:grpSpPr>
            <p:sp>
              <p:nvSpPr>
                <p:cNvPr id="610" name="Google Shape;610;p24"/>
                <p:cNvSpPr/>
                <p:nvPr/>
              </p:nvSpPr>
              <p:spPr>
                <a:xfrm>
                  <a:off x="2820" y="3143"/>
                  <a:ext cx="248" cy="193"/>
                </a:xfrm>
                <a:custGeom>
                  <a:avLst/>
                  <a:gdLst/>
                  <a:ahLst/>
                  <a:cxnLst/>
                  <a:rect l="l" t="t" r="r" b="b"/>
                  <a:pathLst>
                    <a:path w="248" h="193" extrusionOk="0">
                      <a:moveTo>
                        <a:pt x="94" y="39"/>
                      </a:moveTo>
                      <a:lnTo>
                        <a:pt x="39" y="92"/>
                      </a:lnTo>
                      <a:lnTo>
                        <a:pt x="0" y="143"/>
                      </a:lnTo>
                      <a:lnTo>
                        <a:pt x="4" y="178"/>
                      </a:lnTo>
                      <a:lnTo>
                        <a:pt x="32" y="193"/>
                      </a:lnTo>
                      <a:lnTo>
                        <a:pt x="111" y="187"/>
                      </a:lnTo>
                      <a:lnTo>
                        <a:pt x="156" y="164"/>
                      </a:lnTo>
                      <a:lnTo>
                        <a:pt x="179" y="126"/>
                      </a:lnTo>
                      <a:lnTo>
                        <a:pt x="246" y="96"/>
                      </a:lnTo>
                      <a:lnTo>
                        <a:pt x="248" y="45"/>
                      </a:lnTo>
                      <a:lnTo>
                        <a:pt x="237" y="0"/>
                      </a:lnTo>
                      <a:lnTo>
                        <a:pt x="169" y="34"/>
                      </a:lnTo>
                      <a:lnTo>
                        <a:pt x="94" y="3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11" name="Google Shape;611;p24"/>
                <p:cNvSpPr/>
                <p:nvPr/>
              </p:nvSpPr>
              <p:spPr>
                <a:xfrm>
                  <a:off x="3333" y="3092"/>
                  <a:ext cx="277" cy="198"/>
                </a:xfrm>
                <a:custGeom>
                  <a:avLst/>
                  <a:gdLst/>
                  <a:ahLst/>
                  <a:cxnLst/>
                  <a:rect l="l" t="t" r="r" b="b"/>
                  <a:pathLst>
                    <a:path w="277" h="198" extrusionOk="0">
                      <a:moveTo>
                        <a:pt x="4" y="13"/>
                      </a:moveTo>
                      <a:lnTo>
                        <a:pt x="0" y="90"/>
                      </a:lnTo>
                      <a:lnTo>
                        <a:pt x="38" y="121"/>
                      </a:lnTo>
                      <a:lnTo>
                        <a:pt x="77" y="132"/>
                      </a:lnTo>
                      <a:lnTo>
                        <a:pt x="102" y="149"/>
                      </a:lnTo>
                      <a:lnTo>
                        <a:pt x="147" y="177"/>
                      </a:lnTo>
                      <a:lnTo>
                        <a:pt x="226" y="198"/>
                      </a:lnTo>
                      <a:lnTo>
                        <a:pt x="254" y="193"/>
                      </a:lnTo>
                      <a:lnTo>
                        <a:pt x="277" y="181"/>
                      </a:lnTo>
                      <a:lnTo>
                        <a:pt x="277" y="159"/>
                      </a:lnTo>
                      <a:lnTo>
                        <a:pt x="248" y="113"/>
                      </a:lnTo>
                      <a:lnTo>
                        <a:pt x="184" y="68"/>
                      </a:lnTo>
                      <a:lnTo>
                        <a:pt x="136" y="28"/>
                      </a:lnTo>
                      <a:lnTo>
                        <a:pt x="119" y="0"/>
                      </a:lnTo>
                      <a:lnTo>
                        <a:pt x="4" y="1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612" name="Google Shape;612;p24"/>
              <p:cNvGrpSpPr/>
              <p:nvPr/>
            </p:nvGrpSpPr>
            <p:grpSpPr>
              <a:xfrm>
                <a:off x="2790" y="987"/>
                <a:ext cx="893" cy="2216"/>
                <a:chOff x="2790" y="987"/>
                <a:chExt cx="893" cy="2216"/>
              </a:xfrm>
            </p:grpSpPr>
            <p:grpSp>
              <p:nvGrpSpPr>
                <p:cNvPr id="613" name="Google Shape;613;p24"/>
                <p:cNvGrpSpPr/>
                <p:nvPr/>
              </p:nvGrpSpPr>
              <p:grpSpPr>
                <a:xfrm>
                  <a:off x="2905" y="987"/>
                  <a:ext cx="564" cy="712"/>
                  <a:chOff x="2905" y="987"/>
                  <a:chExt cx="564" cy="712"/>
                </a:xfrm>
              </p:grpSpPr>
              <p:sp>
                <p:nvSpPr>
                  <p:cNvPr id="614" name="Google Shape;614;p24"/>
                  <p:cNvSpPr/>
                  <p:nvPr/>
                </p:nvSpPr>
                <p:spPr>
                  <a:xfrm>
                    <a:off x="2905" y="1027"/>
                    <a:ext cx="564" cy="672"/>
                  </a:xfrm>
                  <a:custGeom>
                    <a:avLst/>
                    <a:gdLst/>
                    <a:ahLst/>
                    <a:cxnLst/>
                    <a:rect l="l" t="t" r="r" b="b"/>
                    <a:pathLst>
                      <a:path w="564" h="672" extrusionOk="0">
                        <a:moveTo>
                          <a:pt x="0" y="129"/>
                        </a:moveTo>
                        <a:lnTo>
                          <a:pt x="169" y="0"/>
                        </a:lnTo>
                        <a:lnTo>
                          <a:pt x="355" y="295"/>
                        </a:lnTo>
                        <a:lnTo>
                          <a:pt x="387" y="15"/>
                        </a:lnTo>
                        <a:lnTo>
                          <a:pt x="502" y="51"/>
                        </a:lnTo>
                        <a:lnTo>
                          <a:pt x="564" y="153"/>
                        </a:lnTo>
                        <a:lnTo>
                          <a:pt x="552" y="672"/>
                        </a:lnTo>
                        <a:lnTo>
                          <a:pt x="62" y="672"/>
                        </a:lnTo>
                        <a:lnTo>
                          <a:pt x="0" y="129"/>
                        </a:lnTo>
                        <a:close/>
                      </a:path>
                    </a:pathLst>
                  </a:custGeom>
                  <a:solidFill>
                    <a:srgbClr val="7F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15" name="Google Shape;615;p24"/>
                  <p:cNvSpPr/>
                  <p:nvPr/>
                </p:nvSpPr>
                <p:spPr>
                  <a:xfrm>
                    <a:off x="3066" y="987"/>
                    <a:ext cx="226" cy="394"/>
                  </a:xfrm>
                  <a:custGeom>
                    <a:avLst/>
                    <a:gdLst/>
                    <a:ahLst/>
                    <a:cxnLst/>
                    <a:rect l="l" t="t" r="r" b="b"/>
                    <a:pathLst>
                      <a:path w="226" h="394" extrusionOk="0">
                        <a:moveTo>
                          <a:pt x="0" y="40"/>
                        </a:moveTo>
                        <a:lnTo>
                          <a:pt x="19" y="0"/>
                        </a:lnTo>
                        <a:lnTo>
                          <a:pt x="158" y="68"/>
                        </a:lnTo>
                        <a:lnTo>
                          <a:pt x="192" y="23"/>
                        </a:lnTo>
                        <a:lnTo>
                          <a:pt x="216" y="40"/>
                        </a:lnTo>
                        <a:lnTo>
                          <a:pt x="226" y="273"/>
                        </a:lnTo>
                        <a:lnTo>
                          <a:pt x="222" y="394"/>
                        </a:lnTo>
                        <a:lnTo>
                          <a:pt x="0" y="40"/>
                        </a:lnTo>
                        <a:close/>
                      </a:path>
                    </a:pathLst>
                  </a:custGeom>
                  <a:solidFill>
                    <a:srgbClr val="FFD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16" name="Google Shape;616;p24"/>
                  <p:cNvSpPr/>
                  <p:nvPr/>
                </p:nvSpPr>
                <p:spPr>
                  <a:xfrm>
                    <a:off x="3140" y="1067"/>
                    <a:ext cx="142" cy="77"/>
                  </a:xfrm>
                  <a:custGeom>
                    <a:avLst/>
                    <a:gdLst/>
                    <a:ahLst/>
                    <a:cxnLst/>
                    <a:rect l="l" t="t" r="r" b="b"/>
                    <a:pathLst>
                      <a:path w="142" h="77" extrusionOk="0">
                        <a:moveTo>
                          <a:pt x="0" y="77"/>
                        </a:moveTo>
                        <a:lnTo>
                          <a:pt x="80" y="0"/>
                        </a:lnTo>
                        <a:lnTo>
                          <a:pt x="142" y="62"/>
                        </a:lnTo>
                      </a:path>
                    </a:pathLst>
                  </a:custGeom>
                  <a:noFill/>
                  <a:ln w="238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nvGrpSpPr>
                <p:cNvPr id="617" name="Google Shape;617;p24"/>
                <p:cNvGrpSpPr/>
                <p:nvPr/>
              </p:nvGrpSpPr>
              <p:grpSpPr>
                <a:xfrm>
                  <a:off x="2790" y="1021"/>
                  <a:ext cx="893" cy="2182"/>
                  <a:chOff x="2790" y="1021"/>
                  <a:chExt cx="893" cy="2182"/>
                </a:xfrm>
              </p:grpSpPr>
              <p:sp>
                <p:nvSpPr>
                  <p:cNvPr id="618" name="Google Shape;618;p24"/>
                  <p:cNvSpPr/>
                  <p:nvPr/>
                </p:nvSpPr>
                <p:spPr>
                  <a:xfrm>
                    <a:off x="2790" y="1021"/>
                    <a:ext cx="893" cy="2182"/>
                  </a:xfrm>
                  <a:custGeom>
                    <a:avLst/>
                    <a:gdLst/>
                    <a:ahLst/>
                    <a:cxnLst/>
                    <a:rect l="l" t="t" r="r" b="b"/>
                    <a:pathLst>
                      <a:path w="893" h="2182" extrusionOk="0">
                        <a:moveTo>
                          <a:pt x="282" y="0"/>
                        </a:moveTo>
                        <a:lnTo>
                          <a:pt x="68" y="159"/>
                        </a:lnTo>
                        <a:lnTo>
                          <a:pt x="0" y="676"/>
                        </a:lnTo>
                        <a:lnTo>
                          <a:pt x="167" y="1016"/>
                        </a:lnTo>
                        <a:lnTo>
                          <a:pt x="169" y="1081"/>
                        </a:lnTo>
                        <a:lnTo>
                          <a:pt x="180" y="1160"/>
                        </a:lnTo>
                        <a:lnTo>
                          <a:pt x="201" y="1211"/>
                        </a:lnTo>
                        <a:lnTo>
                          <a:pt x="175" y="1582"/>
                        </a:lnTo>
                        <a:lnTo>
                          <a:pt x="116" y="2175"/>
                        </a:lnTo>
                        <a:lnTo>
                          <a:pt x="177" y="2182"/>
                        </a:lnTo>
                        <a:lnTo>
                          <a:pt x="271" y="2150"/>
                        </a:lnTo>
                        <a:lnTo>
                          <a:pt x="338" y="1751"/>
                        </a:lnTo>
                        <a:lnTo>
                          <a:pt x="372" y="1603"/>
                        </a:lnTo>
                        <a:lnTo>
                          <a:pt x="472" y="1217"/>
                        </a:lnTo>
                        <a:lnTo>
                          <a:pt x="485" y="1624"/>
                        </a:lnTo>
                        <a:lnTo>
                          <a:pt x="538" y="2116"/>
                        </a:lnTo>
                        <a:lnTo>
                          <a:pt x="680" y="2122"/>
                        </a:lnTo>
                        <a:lnTo>
                          <a:pt x="696" y="1592"/>
                        </a:lnTo>
                        <a:lnTo>
                          <a:pt x="682" y="1064"/>
                        </a:lnTo>
                        <a:lnTo>
                          <a:pt x="688" y="797"/>
                        </a:lnTo>
                        <a:lnTo>
                          <a:pt x="716" y="712"/>
                        </a:lnTo>
                        <a:lnTo>
                          <a:pt x="731" y="719"/>
                        </a:lnTo>
                        <a:lnTo>
                          <a:pt x="880" y="630"/>
                        </a:lnTo>
                        <a:lnTo>
                          <a:pt x="893" y="462"/>
                        </a:lnTo>
                        <a:lnTo>
                          <a:pt x="654" y="57"/>
                        </a:lnTo>
                        <a:lnTo>
                          <a:pt x="485" y="0"/>
                        </a:lnTo>
                        <a:lnTo>
                          <a:pt x="521" y="273"/>
                        </a:lnTo>
                        <a:lnTo>
                          <a:pt x="479" y="540"/>
                        </a:lnTo>
                        <a:lnTo>
                          <a:pt x="414" y="290"/>
                        </a:lnTo>
                        <a:lnTo>
                          <a:pt x="282" y="0"/>
                        </a:lnTo>
                        <a:close/>
                      </a:path>
                    </a:pathLst>
                  </a:custGeom>
                  <a:solidFill>
                    <a:srgbClr val="5F3F1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19" name="Google Shape;619;p24"/>
                  <p:cNvSpPr/>
                  <p:nvPr/>
                </p:nvSpPr>
                <p:spPr>
                  <a:xfrm>
                    <a:off x="2839" y="1258"/>
                    <a:ext cx="225" cy="568"/>
                  </a:xfrm>
                  <a:custGeom>
                    <a:avLst/>
                    <a:gdLst/>
                    <a:ahLst/>
                    <a:cxnLst/>
                    <a:rect l="l" t="t" r="r" b="b"/>
                    <a:pathLst>
                      <a:path w="225" h="568" extrusionOk="0">
                        <a:moveTo>
                          <a:pt x="113" y="0"/>
                        </a:moveTo>
                        <a:lnTo>
                          <a:pt x="135" y="136"/>
                        </a:lnTo>
                        <a:lnTo>
                          <a:pt x="124" y="340"/>
                        </a:lnTo>
                        <a:lnTo>
                          <a:pt x="0" y="374"/>
                        </a:lnTo>
                        <a:lnTo>
                          <a:pt x="124" y="386"/>
                        </a:lnTo>
                        <a:lnTo>
                          <a:pt x="158" y="511"/>
                        </a:lnTo>
                        <a:lnTo>
                          <a:pt x="225" y="568"/>
                        </a:lnTo>
                        <a:lnTo>
                          <a:pt x="203" y="465"/>
                        </a:lnTo>
                        <a:lnTo>
                          <a:pt x="180" y="409"/>
                        </a:lnTo>
                        <a:lnTo>
                          <a:pt x="169" y="272"/>
                        </a:lnTo>
                        <a:lnTo>
                          <a:pt x="113" y="0"/>
                        </a:lnTo>
                        <a:close/>
                      </a:path>
                    </a:pathLst>
                  </a:custGeom>
                  <a:solidFill>
                    <a:srgbClr val="3F1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20" name="Google Shape;620;p24"/>
                  <p:cNvSpPr/>
                  <p:nvPr/>
                </p:nvSpPr>
                <p:spPr>
                  <a:xfrm>
                    <a:off x="3044" y="1290"/>
                    <a:ext cx="79" cy="78"/>
                  </a:xfrm>
                  <a:custGeom>
                    <a:avLst/>
                    <a:gdLst/>
                    <a:ahLst/>
                    <a:cxnLst/>
                    <a:rect l="l" t="t" r="r" b="b"/>
                    <a:pathLst>
                      <a:path w="79" h="78" extrusionOk="0">
                        <a:moveTo>
                          <a:pt x="0" y="78"/>
                        </a:moveTo>
                        <a:lnTo>
                          <a:pt x="17" y="0"/>
                        </a:lnTo>
                        <a:lnTo>
                          <a:pt x="79" y="66"/>
                        </a:lnTo>
                        <a:lnTo>
                          <a:pt x="0" y="78"/>
                        </a:lnTo>
                        <a:close/>
                      </a:path>
                    </a:pathLst>
                  </a:custGeom>
                  <a:solidFill>
                    <a:srgbClr val="FFD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grpSp>
        <p:grpSp>
          <p:nvGrpSpPr>
            <p:cNvPr id="621" name="Google Shape;621;p24"/>
            <p:cNvGrpSpPr/>
            <p:nvPr/>
          </p:nvGrpSpPr>
          <p:grpSpPr>
            <a:xfrm>
              <a:off x="3040" y="641"/>
              <a:ext cx="479" cy="1097"/>
              <a:chOff x="3040" y="641"/>
              <a:chExt cx="479" cy="1097"/>
            </a:xfrm>
          </p:grpSpPr>
          <p:grpSp>
            <p:nvGrpSpPr>
              <p:cNvPr id="622" name="Google Shape;622;p24"/>
              <p:cNvGrpSpPr/>
              <p:nvPr/>
            </p:nvGrpSpPr>
            <p:grpSpPr>
              <a:xfrm>
                <a:off x="3040" y="641"/>
                <a:ext cx="284" cy="426"/>
                <a:chOff x="3040" y="641"/>
                <a:chExt cx="284" cy="426"/>
              </a:xfrm>
            </p:grpSpPr>
            <p:grpSp>
              <p:nvGrpSpPr>
                <p:cNvPr id="623" name="Google Shape;623;p24"/>
                <p:cNvGrpSpPr/>
                <p:nvPr/>
              </p:nvGrpSpPr>
              <p:grpSpPr>
                <a:xfrm>
                  <a:off x="3049" y="647"/>
                  <a:ext cx="250" cy="420"/>
                  <a:chOff x="3049" y="647"/>
                  <a:chExt cx="250" cy="420"/>
                </a:xfrm>
              </p:grpSpPr>
              <p:sp>
                <p:nvSpPr>
                  <p:cNvPr id="624" name="Google Shape;624;p24"/>
                  <p:cNvSpPr/>
                  <p:nvPr/>
                </p:nvSpPr>
                <p:spPr>
                  <a:xfrm>
                    <a:off x="3049" y="647"/>
                    <a:ext cx="250" cy="420"/>
                  </a:xfrm>
                  <a:custGeom>
                    <a:avLst/>
                    <a:gdLst/>
                    <a:ahLst/>
                    <a:cxnLst/>
                    <a:rect l="l" t="t" r="r" b="b"/>
                    <a:pathLst>
                      <a:path w="250" h="420" extrusionOk="0">
                        <a:moveTo>
                          <a:pt x="247" y="70"/>
                        </a:moveTo>
                        <a:lnTo>
                          <a:pt x="250" y="138"/>
                        </a:lnTo>
                        <a:lnTo>
                          <a:pt x="241" y="162"/>
                        </a:lnTo>
                        <a:lnTo>
                          <a:pt x="250" y="185"/>
                        </a:lnTo>
                        <a:lnTo>
                          <a:pt x="249" y="210"/>
                        </a:lnTo>
                        <a:lnTo>
                          <a:pt x="245" y="244"/>
                        </a:lnTo>
                        <a:lnTo>
                          <a:pt x="241" y="278"/>
                        </a:lnTo>
                        <a:lnTo>
                          <a:pt x="243" y="314"/>
                        </a:lnTo>
                        <a:lnTo>
                          <a:pt x="228" y="336"/>
                        </a:lnTo>
                        <a:lnTo>
                          <a:pt x="205" y="352"/>
                        </a:lnTo>
                        <a:lnTo>
                          <a:pt x="213" y="372"/>
                        </a:lnTo>
                        <a:lnTo>
                          <a:pt x="171" y="420"/>
                        </a:lnTo>
                        <a:lnTo>
                          <a:pt x="36" y="350"/>
                        </a:lnTo>
                        <a:lnTo>
                          <a:pt x="30" y="257"/>
                        </a:lnTo>
                        <a:lnTo>
                          <a:pt x="25" y="246"/>
                        </a:lnTo>
                        <a:lnTo>
                          <a:pt x="19" y="230"/>
                        </a:lnTo>
                        <a:lnTo>
                          <a:pt x="8" y="206"/>
                        </a:lnTo>
                        <a:lnTo>
                          <a:pt x="0" y="157"/>
                        </a:lnTo>
                        <a:lnTo>
                          <a:pt x="15" y="149"/>
                        </a:lnTo>
                        <a:lnTo>
                          <a:pt x="12" y="132"/>
                        </a:lnTo>
                        <a:lnTo>
                          <a:pt x="12" y="100"/>
                        </a:lnTo>
                        <a:lnTo>
                          <a:pt x="13" y="75"/>
                        </a:lnTo>
                        <a:lnTo>
                          <a:pt x="25" y="49"/>
                        </a:lnTo>
                        <a:lnTo>
                          <a:pt x="38" y="30"/>
                        </a:lnTo>
                        <a:lnTo>
                          <a:pt x="62" y="11"/>
                        </a:lnTo>
                        <a:lnTo>
                          <a:pt x="89" y="3"/>
                        </a:lnTo>
                        <a:lnTo>
                          <a:pt x="117" y="0"/>
                        </a:lnTo>
                        <a:lnTo>
                          <a:pt x="145" y="0"/>
                        </a:lnTo>
                        <a:lnTo>
                          <a:pt x="173" y="1"/>
                        </a:lnTo>
                        <a:lnTo>
                          <a:pt x="196" y="5"/>
                        </a:lnTo>
                        <a:lnTo>
                          <a:pt x="220" y="17"/>
                        </a:lnTo>
                        <a:lnTo>
                          <a:pt x="233" y="32"/>
                        </a:lnTo>
                        <a:lnTo>
                          <a:pt x="239" y="45"/>
                        </a:lnTo>
                        <a:lnTo>
                          <a:pt x="247" y="70"/>
                        </a:lnTo>
                        <a:close/>
                      </a:path>
                    </a:pathLst>
                  </a:custGeom>
                  <a:solidFill>
                    <a:srgbClr val="F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625" name="Google Shape;625;p24"/>
                  <p:cNvGrpSpPr/>
                  <p:nvPr/>
                </p:nvGrpSpPr>
                <p:grpSpPr>
                  <a:xfrm>
                    <a:off x="3076" y="788"/>
                    <a:ext cx="216" cy="205"/>
                    <a:chOff x="3076" y="788"/>
                    <a:chExt cx="216" cy="205"/>
                  </a:xfrm>
                </p:grpSpPr>
                <p:sp>
                  <p:nvSpPr>
                    <p:cNvPr id="626" name="Google Shape;626;p24"/>
                    <p:cNvSpPr/>
                    <p:nvPr/>
                  </p:nvSpPr>
                  <p:spPr>
                    <a:xfrm>
                      <a:off x="3153" y="788"/>
                      <a:ext cx="90" cy="38"/>
                    </a:xfrm>
                    <a:custGeom>
                      <a:avLst/>
                      <a:gdLst/>
                      <a:ahLst/>
                      <a:cxnLst/>
                      <a:rect l="l" t="t" r="r" b="b"/>
                      <a:pathLst>
                        <a:path w="90" h="38" extrusionOk="0">
                          <a:moveTo>
                            <a:pt x="0" y="6"/>
                          </a:moveTo>
                          <a:lnTo>
                            <a:pt x="41" y="0"/>
                          </a:lnTo>
                          <a:lnTo>
                            <a:pt x="69" y="4"/>
                          </a:lnTo>
                          <a:lnTo>
                            <a:pt x="81" y="10"/>
                          </a:lnTo>
                          <a:lnTo>
                            <a:pt x="90" y="12"/>
                          </a:lnTo>
                          <a:lnTo>
                            <a:pt x="84" y="21"/>
                          </a:lnTo>
                          <a:lnTo>
                            <a:pt x="77" y="31"/>
                          </a:lnTo>
                          <a:lnTo>
                            <a:pt x="81" y="38"/>
                          </a:lnTo>
                          <a:lnTo>
                            <a:pt x="52" y="33"/>
                          </a:lnTo>
                          <a:lnTo>
                            <a:pt x="22" y="35"/>
                          </a:lnTo>
                          <a:lnTo>
                            <a:pt x="37" y="29"/>
                          </a:lnTo>
                          <a:lnTo>
                            <a:pt x="20" y="21"/>
                          </a:lnTo>
                          <a:lnTo>
                            <a:pt x="0" y="6"/>
                          </a:lnTo>
                          <a:close/>
                        </a:path>
                      </a:pathLst>
                    </a:custGeom>
                    <a:solidFill>
                      <a:srgbClr val="7F5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27" name="Google Shape;627;p24"/>
                    <p:cNvSpPr/>
                    <p:nvPr/>
                  </p:nvSpPr>
                  <p:spPr>
                    <a:xfrm>
                      <a:off x="3266" y="883"/>
                      <a:ext cx="26" cy="21"/>
                    </a:xfrm>
                    <a:custGeom>
                      <a:avLst/>
                      <a:gdLst/>
                      <a:ahLst/>
                      <a:cxnLst/>
                      <a:rect l="l" t="t" r="r" b="b"/>
                      <a:pathLst>
                        <a:path w="26" h="21" extrusionOk="0">
                          <a:moveTo>
                            <a:pt x="0" y="0"/>
                          </a:moveTo>
                          <a:lnTo>
                            <a:pt x="26" y="0"/>
                          </a:lnTo>
                          <a:lnTo>
                            <a:pt x="22" y="21"/>
                          </a:lnTo>
                          <a:lnTo>
                            <a:pt x="0" y="0"/>
                          </a:lnTo>
                          <a:close/>
                        </a:path>
                      </a:pathLst>
                    </a:custGeom>
                    <a:solidFill>
                      <a:srgbClr val="7F5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28" name="Google Shape;628;p24"/>
                    <p:cNvSpPr/>
                    <p:nvPr/>
                  </p:nvSpPr>
                  <p:spPr>
                    <a:xfrm>
                      <a:off x="3076" y="887"/>
                      <a:ext cx="137" cy="106"/>
                    </a:xfrm>
                    <a:custGeom>
                      <a:avLst/>
                      <a:gdLst/>
                      <a:ahLst/>
                      <a:cxnLst/>
                      <a:rect l="l" t="t" r="r" b="b"/>
                      <a:pathLst>
                        <a:path w="137" h="106" extrusionOk="0">
                          <a:moveTo>
                            <a:pt x="11" y="11"/>
                          </a:moveTo>
                          <a:lnTo>
                            <a:pt x="26" y="9"/>
                          </a:lnTo>
                          <a:lnTo>
                            <a:pt x="58" y="68"/>
                          </a:lnTo>
                          <a:lnTo>
                            <a:pt x="137" y="106"/>
                          </a:lnTo>
                          <a:lnTo>
                            <a:pt x="56" y="79"/>
                          </a:lnTo>
                          <a:lnTo>
                            <a:pt x="24" y="47"/>
                          </a:lnTo>
                          <a:lnTo>
                            <a:pt x="7" y="60"/>
                          </a:lnTo>
                          <a:lnTo>
                            <a:pt x="0" y="0"/>
                          </a:lnTo>
                          <a:lnTo>
                            <a:pt x="11" y="11"/>
                          </a:lnTo>
                          <a:close/>
                        </a:path>
                      </a:pathLst>
                    </a:custGeom>
                    <a:solidFill>
                      <a:srgbClr val="7F5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sp>
              <p:nvSpPr>
                <p:cNvPr id="629" name="Google Shape;629;p24"/>
                <p:cNvSpPr/>
                <p:nvPr/>
              </p:nvSpPr>
              <p:spPr>
                <a:xfrm>
                  <a:off x="3040" y="641"/>
                  <a:ext cx="284" cy="270"/>
                </a:xfrm>
                <a:custGeom>
                  <a:avLst/>
                  <a:gdLst/>
                  <a:ahLst/>
                  <a:cxnLst/>
                  <a:rect l="l" t="t" r="r" b="b"/>
                  <a:pathLst>
                    <a:path w="284" h="270" extrusionOk="0">
                      <a:moveTo>
                        <a:pt x="41" y="270"/>
                      </a:moveTo>
                      <a:lnTo>
                        <a:pt x="19" y="240"/>
                      </a:lnTo>
                      <a:lnTo>
                        <a:pt x="7" y="200"/>
                      </a:lnTo>
                      <a:lnTo>
                        <a:pt x="0" y="144"/>
                      </a:lnTo>
                      <a:lnTo>
                        <a:pt x="0" y="89"/>
                      </a:lnTo>
                      <a:lnTo>
                        <a:pt x="9" y="47"/>
                      </a:lnTo>
                      <a:lnTo>
                        <a:pt x="38" y="19"/>
                      </a:lnTo>
                      <a:lnTo>
                        <a:pt x="68" y="6"/>
                      </a:lnTo>
                      <a:lnTo>
                        <a:pt x="124" y="0"/>
                      </a:lnTo>
                      <a:lnTo>
                        <a:pt x="197" y="4"/>
                      </a:lnTo>
                      <a:lnTo>
                        <a:pt x="242" y="19"/>
                      </a:lnTo>
                      <a:lnTo>
                        <a:pt x="271" y="24"/>
                      </a:lnTo>
                      <a:lnTo>
                        <a:pt x="284" y="24"/>
                      </a:lnTo>
                      <a:lnTo>
                        <a:pt x="267" y="41"/>
                      </a:lnTo>
                      <a:lnTo>
                        <a:pt x="256" y="70"/>
                      </a:lnTo>
                      <a:lnTo>
                        <a:pt x="256" y="81"/>
                      </a:lnTo>
                      <a:lnTo>
                        <a:pt x="231" y="64"/>
                      </a:lnTo>
                      <a:lnTo>
                        <a:pt x="197" y="62"/>
                      </a:lnTo>
                      <a:lnTo>
                        <a:pt x="156" y="59"/>
                      </a:lnTo>
                      <a:lnTo>
                        <a:pt x="128" y="59"/>
                      </a:lnTo>
                      <a:lnTo>
                        <a:pt x="96" y="59"/>
                      </a:lnTo>
                      <a:lnTo>
                        <a:pt x="111" y="66"/>
                      </a:lnTo>
                      <a:lnTo>
                        <a:pt x="111" y="83"/>
                      </a:lnTo>
                      <a:lnTo>
                        <a:pt x="101" y="104"/>
                      </a:lnTo>
                      <a:lnTo>
                        <a:pt x="85" y="130"/>
                      </a:lnTo>
                      <a:lnTo>
                        <a:pt x="75" y="163"/>
                      </a:lnTo>
                      <a:lnTo>
                        <a:pt x="75" y="200"/>
                      </a:lnTo>
                      <a:lnTo>
                        <a:pt x="51" y="178"/>
                      </a:lnTo>
                      <a:lnTo>
                        <a:pt x="49" y="161"/>
                      </a:lnTo>
                      <a:lnTo>
                        <a:pt x="34" y="155"/>
                      </a:lnTo>
                      <a:lnTo>
                        <a:pt x="17" y="157"/>
                      </a:lnTo>
                      <a:lnTo>
                        <a:pt x="13" y="166"/>
                      </a:lnTo>
                      <a:lnTo>
                        <a:pt x="19" y="217"/>
                      </a:lnTo>
                      <a:lnTo>
                        <a:pt x="32" y="240"/>
                      </a:lnTo>
                      <a:lnTo>
                        <a:pt x="41" y="270"/>
                      </a:lnTo>
                      <a:close/>
                    </a:path>
                  </a:pathLst>
                </a:custGeom>
                <a:solidFill>
                  <a:srgbClr val="BF7F1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630" name="Google Shape;630;p24"/>
              <p:cNvSpPr/>
              <p:nvPr/>
            </p:nvSpPr>
            <p:spPr>
              <a:xfrm>
                <a:off x="3275" y="1602"/>
                <a:ext cx="244" cy="136"/>
              </a:xfrm>
              <a:custGeom>
                <a:avLst/>
                <a:gdLst/>
                <a:ahLst/>
                <a:cxnLst/>
                <a:rect l="l" t="t" r="r" b="b"/>
                <a:pathLst>
                  <a:path w="244" h="136" extrusionOk="0">
                    <a:moveTo>
                      <a:pt x="244" y="121"/>
                    </a:moveTo>
                    <a:lnTo>
                      <a:pt x="188" y="136"/>
                    </a:lnTo>
                    <a:lnTo>
                      <a:pt x="107" y="125"/>
                    </a:lnTo>
                    <a:lnTo>
                      <a:pt x="39" y="104"/>
                    </a:lnTo>
                    <a:lnTo>
                      <a:pt x="0" y="25"/>
                    </a:lnTo>
                    <a:lnTo>
                      <a:pt x="113" y="34"/>
                    </a:lnTo>
                    <a:lnTo>
                      <a:pt x="103" y="0"/>
                    </a:lnTo>
                    <a:lnTo>
                      <a:pt x="154" y="8"/>
                    </a:lnTo>
                    <a:lnTo>
                      <a:pt x="205" y="34"/>
                    </a:lnTo>
                    <a:lnTo>
                      <a:pt x="226" y="46"/>
                    </a:lnTo>
                    <a:lnTo>
                      <a:pt x="244" y="121"/>
                    </a:lnTo>
                    <a:close/>
                  </a:path>
                </a:pathLst>
              </a:custGeom>
              <a:solidFill>
                <a:srgbClr val="F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grpSp>
        <p:nvGrpSpPr>
          <p:cNvPr id="631" name="Google Shape;631;p24"/>
          <p:cNvGrpSpPr/>
          <p:nvPr/>
        </p:nvGrpSpPr>
        <p:grpSpPr>
          <a:xfrm>
            <a:off x="6735762" y="3667125"/>
            <a:ext cx="277812" cy="1160462"/>
            <a:chOff x="3892" y="548"/>
            <a:chExt cx="697" cy="2907"/>
          </a:xfrm>
        </p:grpSpPr>
        <p:grpSp>
          <p:nvGrpSpPr>
            <p:cNvPr id="632" name="Google Shape;632;p24"/>
            <p:cNvGrpSpPr/>
            <p:nvPr/>
          </p:nvGrpSpPr>
          <p:grpSpPr>
            <a:xfrm>
              <a:off x="3905" y="3171"/>
              <a:ext cx="684" cy="284"/>
              <a:chOff x="3905" y="3171"/>
              <a:chExt cx="684" cy="284"/>
            </a:xfrm>
          </p:grpSpPr>
          <p:sp>
            <p:nvSpPr>
              <p:cNvPr id="633" name="Google Shape;633;p24"/>
              <p:cNvSpPr/>
              <p:nvPr/>
            </p:nvSpPr>
            <p:spPr>
              <a:xfrm>
                <a:off x="4305" y="3171"/>
                <a:ext cx="284" cy="176"/>
              </a:xfrm>
              <a:custGeom>
                <a:avLst/>
                <a:gdLst/>
                <a:ahLst/>
                <a:cxnLst/>
                <a:rect l="l" t="t" r="r" b="b"/>
                <a:pathLst>
                  <a:path w="284" h="176" extrusionOk="0">
                    <a:moveTo>
                      <a:pt x="141" y="0"/>
                    </a:moveTo>
                    <a:lnTo>
                      <a:pt x="186" y="45"/>
                    </a:lnTo>
                    <a:lnTo>
                      <a:pt x="226" y="97"/>
                    </a:lnTo>
                    <a:lnTo>
                      <a:pt x="279" y="140"/>
                    </a:lnTo>
                    <a:lnTo>
                      <a:pt x="284" y="163"/>
                    </a:lnTo>
                    <a:lnTo>
                      <a:pt x="233" y="176"/>
                    </a:lnTo>
                    <a:lnTo>
                      <a:pt x="181" y="170"/>
                    </a:lnTo>
                    <a:lnTo>
                      <a:pt x="115" y="140"/>
                    </a:lnTo>
                    <a:lnTo>
                      <a:pt x="68" y="112"/>
                    </a:lnTo>
                    <a:lnTo>
                      <a:pt x="17" y="106"/>
                    </a:lnTo>
                    <a:lnTo>
                      <a:pt x="0" y="91"/>
                    </a:lnTo>
                    <a:lnTo>
                      <a:pt x="6" y="10"/>
                    </a:lnTo>
                    <a:lnTo>
                      <a:pt x="141"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34" name="Google Shape;634;p24"/>
              <p:cNvSpPr/>
              <p:nvPr/>
            </p:nvSpPr>
            <p:spPr>
              <a:xfrm>
                <a:off x="3905" y="3260"/>
                <a:ext cx="177" cy="195"/>
              </a:xfrm>
              <a:custGeom>
                <a:avLst/>
                <a:gdLst/>
                <a:ahLst/>
                <a:cxnLst/>
                <a:rect l="l" t="t" r="r" b="b"/>
                <a:pathLst>
                  <a:path w="177" h="195" extrusionOk="0">
                    <a:moveTo>
                      <a:pt x="175" y="4"/>
                    </a:moveTo>
                    <a:lnTo>
                      <a:pt x="177" y="55"/>
                    </a:lnTo>
                    <a:lnTo>
                      <a:pt x="152" y="81"/>
                    </a:lnTo>
                    <a:lnTo>
                      <a:pt x="146" y="125"/>
                    </a:lnTo>
                    <a:lnTo>
                      <a:pt x="107" y="167"/>
                    </a:lnTo>
                    <a:lnTo>
                      <a:pt x="73" y="189"/>
                    </a:lnTo>
                    <a:lnTo>
                      <a:pt x="43" y="195"/>
                    </a:lnTo>
                    <a:lnTo>
                      <a:pt x="15" y="193"/>
                    </a:lnTo>
                    <a:lnTo>
                      <a:pt x="0" y="163"/>
                    </a:lnTo>
                    <a:lnTo>
                      <a:pt x="4" y="119"/>
                    </a:lnTo>
                    <a:lnTo>
                      <a:pt x="34" y="70"/>
                    </a:lnTo>
                    <a:lnTo>
                      <a:pt x="77" y="17"/>
                    </a:lnTo>
                    <a:lnTo>
                      <a:pt x="79" y="0"/>
                    </a:lnTo>
                    <a:lnTo>
                      <a:pt x="175"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635" name="Google Shape;635;p24"/>
            <p:cNvSpPr/>
            <p:nvPr/>
          </p:nvSpPr>
          <p:spPr>
            <a:xfrm>
              <a:off x="4420" y="2130"/>
              <a:ext cx="85" cy="218"/>
            </a:xfrm>
            <a:custGeom>
              <a:avLst/>
              <a:gdLst/>
              <a:ahLst/>
              <a:cxnLst/>
              <a:rect l="l" t="t" r="r" b="b"/>
              <a:pathLst>
                <a:path w="85" h="218" extrusionOk="0">
                  <a:moveTo>
                    <a:pt x="81" y="2"/>
                  </a:moveTo>
                  <a:lnTo>
                    <a:pt x="85" y="121"/>
                  </a:lnTo>
                  <a:lnTo>
                    <a:pt x="41" y="195"/>
                  </a:lnTo>
                  <a:lnTo>
                    <a:pt x="19" y="218"/>
                  </a:lnTo>
                  <a:lnTo>
                    <a:pt x="23" y="114"/>
                  </a:lnTo>
                  <a:lnTo>
                    <a:pt x="13" y="125"/>
                  </a:lnTo>
                  <a:lnTo>
                    <a:pt x="2" y="159"/>
                  </a:lnTo>
                  <a:lnTo>
                    <a:pt x="0" y="121"/>
                  </a:lnTo>
                  <a:lnTo>
                    <a:pt x="11" y="57"/>
                  </a:lnTo>
                  <a:lnTo>
                    <a:pt x="39" y="0"/>
                  </a:lnTo>
                  <a:lnTo>
                    <a:pt x="81" y="2"/>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36" name="Google Shape;636;p24"/>
            <p:cNvSpPr/>
            <p:nvPr/>
          </p:nvSpPr>
          <p:spPr>
            <a:xfrm>
              <a:off x="3971" y="1655"/>
              <a:ext cx="492" cy="1609"/>
            </a:xfrm>
            <a:custGeom>
              <a:avLst/>
              <a:gdLst/>
              <a:ahLst/>
              <a:cxnLst/>
              <a:rect l="l" t="t" r="r" b="b"/>
              <a:pathLst>
                <a:path w="492" h="1609" extrusionOk="0">
                  <a:moveTo>
                    <a:pt x="487" y="0"/>
                  </a:moveTo>
                  <a:lnTo>
                    <a:pt x="492" y="875"/>
                  </a:lnTo>
                  <a:lnTo>
                    <a:pt x="487" y="1524"/>
                  </a:lnTo>
                  <a:lnTo>
                    <a:pt x="340" y="1552"/>
                  </a:lnTo>
                  <a:lnTo>
                    <a:pt x="317" y="1022"/>
                  </a:lnTo>
                  <a:lnTo>
                    <a:pt x="334" y="971"/>
                  </a:lnTo>
                  <a:lnTo>
                    <a:pt x="317" y="943"/>
                  </a:lnTo>
                  <a:lnTo>
                    <a:pt x="317" y="619"/>
                  </a:lnTo>
                  <a:lnTo>
                    <a:pt x="284" y="721"/>
                  </a:lnTo>
                  <a:lnTo>
                    <a:pt x="199" y="1160"/>
                  </a:lnTo>
                  <a:lnTo>
                    <a:pt x="124" y="1609"/>
                  </a:lnTo>
                  <a:lnTo>
                    <a:pt x="0" y="1609"/>
                  </a:lnTo>
                  <a:lnTo>
                    <a:pt x="56" y="1005"/>
                  </a:lnTo>
                  <a:lnTo>
                    <a:pt x="79" y="494"/>
                  </a:lnTo>
                  <a:lnTo>
                    <a:pt x="67" y="12"/>
                  </a:lnTo>
                  <a:lnTo>
                    <a:pt x="487" y="0"/>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37" name="Google Shape;637;p24"/>
            <p:cNvSpPr/>
            <p:nvPr/>
          </p:nvSpPr>
          <p:spPr>
            <a:xfrm>
              <a:off x="3892" y="915"/>
              <a:ext cx="628" cy="1228"/>
            </a:xfrm>
            <a:custGeom>
              <a:avLst/>
              <a:gdLst/>
              <a:ahLst/>
              <a:cxnLst/>
              <a:rect l="l" t="t" r="r" b="b"/>
              <a:pathLst>
                <a:path w="628" h="1228" extrusionOk="0">
                  <a:moveTo>
                    <a:pt x="421" y="15"/>
                  </a:moveTo>
                  <a:lnTo>
                    <a:pt x="611" y="165"/>
                  </a:lnTo>
                  <a:lnTo>
                    <a:pt x="624" y="559"/>
                  </a:lnTo>
                  <a:lnTo>
                    <a:pt x="628" y="757"/>
                  </a:lnTo>
                  <a:lnTo>
                    <a:pt x="616" y="1228"/>
                  </a:lnTo>
                  <a:lnTo>
                    <a:pt x="573" y="1228"/>
                  </a:lnTo>
                  <a:lnTo>
                    <a:pt x="552" y="746"/>
                  </a:lnTo>
                  <a:lnTo>
                    <a:pt x="150" y="746"/>
                  </a:lnTo>
                  <a:lnTo>
                    <a:pt x="139" y="625"/>
                  </a:lnTo>
                  <a:lnTo>
                    <a:pt x="126" y="710"/>
                  </a:lnTo>
                  <a:lnTo>
                    <a:pt x="154" y="893"/>
                  </a:lnTo>
                  <a:lnTo>
                    <a:pt x="180" y="1166"/>
                  </a:lnTo>
                  <a:lnTo>
                    <a:pt x="112" y="1183"/>
                  </a:lnTo>
                  <a:lnTo>
                    <a:pt x="0" y="702"/>
                  </a:lnTo>
                  <a:lnTo>
                    <a:pt x="71" y="138"/>
                  </a:lnTo>
                  <a:lnTo>
                    <a:pt x="287" y="0"/>
                  </a:lnTo>
                  <a:lnTo>
                    <a:pt x="381" y="63"/>
                  </a:lnTo>
                  <a:lnTo>
                    <a:pt x="421" y="1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38" name="Google Shape;638;p24"/>
            <p:cNvSpPr/>
            <p:nvPr/>
          </p:nvSpPr>
          <p:spPr>
            <a:xfrm>
              <a:off x="3997" y="2073"/>
              <a:ext cx="94" cy="207"/>
            </a:xfrm>
            <a:custGeom>
              <a:avLst/>
              <a:gdLst/>
              <a:ahLst/>
              <a:cxnLst/>
              <a:rect l="l" t="t" r="r" b="b"/>
              <a:pathLst>
                <a:path w="94" h="207" extrusionOk="0">
                  <a:moveTo>
                    <a:pt x="66" y="0"/>
                  </a:moveTo>
                  <a:lnTo>
                    <a:pt x="94" y="108"/>
                  </a:lnTo>
                  <a:lnTo>
                    <a:pt x="45" y="207"/>
                  </a:lnTo>
                  <a:lnTo>
                    <a:pt x="28" y="195"/>
                  </a:lnTo>
                  <a:lnTo>
                    <a:pt x="0" y="186"/>
                  </a:lnTo>
                  <a:lnTo>
                    <a:pt x="11" y="154"/>
                  </a:lnTo>
                  <a:lnTo>
                    <a:pt x="15" y="116"/>
                  </a:lnTo>
                  <a:lnTo>
                    <a:pt x="0" y="76"/>
                  </a:lnTo>
                  <a:lnTo>
                    <a:pt x="11" y="8"/>
                  </a:lnTo>
                  <a:lnTo>
                    <a:pt x="66" y="0"/>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nvGrpSpPr>
            <p:cNvPr id="639" name="Google Shape;639;p24"/>
            <p:cNvGrpSpPr/>
            <p:nvPr/>
          </p:nvGrpSpPr>
          <p:grpSpPr>
            <a:xfrm>
              <a:off x="4042" y="940"/>
              <a:ext cx="402" cy="762"/>
              <a:chOff x="4042" y="940"/>
              <a:chExt cx="402" cy="762"/>
            </a:xfrm>
          </p:grpSpPr>
          <p:grpSp>
            <p:nvGrpSpPr>
              <p:cNvPr id="640" name="Google Shape;640;p24"/>
              <p:cNvGrpSpPr/>
              <p:nvPr/>
            </p:nvGrpSpPr>
            <p:grpSpPr>
              <a:xfrm>
                <a:off x="4042" y="940"/>
                <a:ext cx="402" cy="762"/>
                <a:chOff x="4042" y="940"/>
                <a:chExt cx="402" cy="762"/>
              </a:xfrm>
            </p:grpSpPr>
            <p:grpSp>
              <p:nvGrpSpPr>
                <p:cNvPr id="641" name="Google Shape;641;p24"/>
                <p:cNvGrpSpPr/>
                <p:nvPr/>
              </p:nvGrpSpPr>
              <p:grpSpPr>
                <a:xfrm>
                  <a:off x="4042" y="1665"/>
                  <a:ext cx="402" cy="37"/>
                  <a:chOff x="4042" y="1665"/>
                  <a:chExt cx="402" cy="37"/>
                </a:xfrm>
              </p:grpSpPr>
              <p:cxnSp>
                <p:nvCxnSpPr>
                  <p:cNvPr id="642" name="Google Shape;642;p24"/>
                  <p:cNvCxnSpPr/>
                  <p:nvPr/>
                </p:nvCxnSpPr>
                <p:spPr>
                  <a:xfrm flipH="1">
                    <a:off x="4042" y="1701"/>
                    <a:ext cx="402" cy="1"/>
                  </a:xfrm>
                  <a:prstGeom prst="straightConnector1">
                    <a:avLst/>
                  </a:prstGeom>
                  <a:noFill/>
                  <a:ln w="23800" cap="flat" cmpd="sng">
                    <a:solidFill>
                      <a:srgbClr val="000000"/>
                    </a:solidFill>
                    <a:prstDash val="solid"/>
                    <a:miter lim="800000"/>
                    <a:headEnd type="none" w="med" len="med"/>
                    <a:tailEnd type="none" w="med" len="med"/>
                  </a:ln>
                </p:spPr>
              </p:cxnSp>
              <p:cxnSp>
                <p:nvCxnSpPr>
                  <p:cNvPr id="643" name="Google Shape;643;p24"/>
                  <p:cNvCxnSpPr/>
                  <p:nvPr/>
                </p:nvCxnSpPr>
                <p:spPr>
                  <a:xfrm flipH="1">
                    <a:off x="4042" y="1665"/>
                    <a:ext cx="402" cy="1"/>
                  </a:xfrm>
                  <a:prstGeom prst="straightConnector1">
                    <a:avLst/>
                  </a:prstGeom>
                  <a:noFill/>
                  <a:ln w="23800" cap="flat" cmpd="sng">
                    <a:solidFill>
                      <a:srgbClr val="000000"/>
                    </a:solidFill>
                    <a:prstDash val="solid"/>
                    <a:miter lim="800000"/>
                    <a:headEnd type="none" w="med" len="med"/>
                    <a:tailEnd type="none" w="med" len="med"/>
                  </a:ln>
                </p:spPr>
              </p:cxnSp>
            </p:grpSp>
            <p:sp>
              <p:nvSpPr>
                <p:cNvPr id="644" name="Google Shape;644;p24"/>
                <p:cNvSpPr/>
                <p:nvPr/>
              </p:nvSpPr>
              <p:spPr>
                <a:xfrm>
                  <a:off x="4149" y="940"/>
                  <a:ext cx="185" cy="110"/>
                </a:xfrm>
                <a:custGeom>
                  <a:avLst/>
                  <a:gdLst/>
                  <a:ahLst/>
                  <a:cxnLst/>
                  <a:rect l="l" t="t" r="r" b="b"/>
                  <a:pathLst>
                    <a:path w="185" h="110" extrusionOk="0">
                      <a:moveTo>
                        <a:pt x="185" y="13"/>
                      </a:moveTo>
                      <a:lnTo>
                        <a:pt x="177" y="110"/>
                      </a:lnTo>
                      <a:lnTo>
                        <a:pt x="126" y="40"/>
                      </a:lnTo>
                      <a:lnTo>
                        <a:pt x="90" y="108"/>
                      </a:lnTo>
                      <a:lnTo>
                        <a:pt x="0" y="0"/>
                      </a:lnTo>
                    </a:path>
                  </a:pathLst>
                </a:custGeom>
                <a:noFill/>
                <a:ln w="238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cxnSp>
            <p:nvCxnSpPr>
              <p:cNvPr id="645" name="Google Shape;645;p24"/>
              <p:cNvCxnSpPr/>
              <p:nvPr/>
            </p:nvCxnSpPr>
            <p:spPr>
              <a:xfrm>
                <a:off x="4277" y="993"/>
                <a:ext cx="1" cy="706"/>
              </a:xfrm>
              <a:prstGeom prst="straightConnector1">
                <a:avLst/>
              </a:prstGeom>
              <a:noFill/>
              <a:ln w="23800" cap="flat" cmpd="sng">
                <a:solidFill>
                  <a:srgbClr val="000000"/>
                </a:solidFill>
                <a:prstDash val="solid"/>
                <a:miter lim="800000"/>
                <a:headEnd type="none" w="med" len="med"/>
                <a:tailEnd type="none" w="med" len="med"/>
              </a:ln>
            </p:spPr>
          </p:cxnSp>
        </p:grpSp>
        <p:grpSp>
          <p:nvGrpSpPr>
            <p:cNvPr id="646" name="Google Shape;646;p24"/>
            <p:cNvGrpSpPr/>
            <p:nvPr/>
          </p:nvGrpSpPr>
          <p:grpSpPr>
            <a:xfrm>
              <a:off x="4129" y="548"/>
              <a:ext cx="263" cy="432"/>
              <a:chOff x="4129" y="548"/>
              <a:chExt cx="263" cy="432"/>
            </a:xfrm>
          </p:grpSpPr>
          <p:grpSp>
            <p:nvGrpSpPr>
              <p:cNvPr id="647" name="Google Shape;647;p24"/>
              <p:cNvGrpSpPr/>
              <p:nvPr/>
            </p:nvGrpSpPr>
            <p:grpSpPr>
              <a:xfrm>
                <a:off x="4142" y="569"/>
                <a:ext cx="242" cy="411"/>
                <a:chOff x="4142" y="569"/>
                <a:chExt cx="242" cy="411"/>
              </a:xfrm>
            </p:grpSpPr>
            <p:sp>
              <p:nvSpPr>
                <p:cNvPr id="648" name="Google Shape;648;p24"/>
                <p:cNvSpPr/>
                <p:nvPr/>
              </p:nvSpPr>
              <p:spPr>
                <a:xfrm>
                  <a:off x="4142" y="569"/>
                  <a:ext cx="242" cy="411"/>
                </a:xfrm>
                <a:custGeom>
                  <a:avLst/>
                  <a:gdLst/>
                  <a:ahLst/>
                  <a:cxnLst/>
                  <a:rect l="l" t="t" r="r" b="b"/>
                  <a:pathLst>
                    <a:path w="242" h="411" extrusionOk="0">
                      <a:moveTo>
                        <a:pt x="233" y="74"/>
                      </a:moveTo>
                      <a:lnTo>
                        <a:pt x="239" y="115"/>
                      </a:lnTo>
                      <a:lnTo>
                        <a:pt x="240" y="131"/>
                      </a:lnTo>
                      <a:lnTo>
                        <a:pt x="233" y="146"/>
                      </a:lnTo>
                      <a:lnTo>
                        <a:pt x="242" y="178"/>
                      </a:lnTo>
                      <a:lnTo>
                        <a:pt x="237" y="225"/>
                      </a:lnTo>
                      <a:lnTo>
                        <a:pt x="231" y="250"/>
                      </a:lnTo>
                      <a:lnTo>
                        <a:pt x="225" y="272"/>
                      </a:lnTo>
                      <a:lnTo>
                        <a:pt x="218" y="295"/>
                      </a:lnTo>
                      <a:lnTo>
                        <a:pt x="208" y="320"/>
                      </a:lnTo>
                      <a:lnTo>
                        <a:pt x="190" y="325"/>
                      </a:lnTo>
                      <a:lnTo>
                        <a:pt x="171" y="331"/>
                      </a:lnTo>
                      <a:lnTo>
                        <a:pt x="171" y="350"/>
                      </a:lnTo>
                      <a:lnTo>
                        <a:pt x="173" y="363"/>
                      </a:lnTo>
                      <a:lnTo>
                        <a:pt x="135" y="411"/>
                      </a:lnTo>
                      <a:lnTo>
                        <a:pt x="35" y="350"/>
                      </a:lnTo>
                      <a:lnTo>
                        <a:pt x="32" y="236"/>
                      </a:lnTo>
                      <a:lnTo>
                        <a:pt x="19" y="204"/>
                      </a:lnTo>
                      <a:lnTo>
                        <a:pt x="11" y="180"/>
                      </a:lnTo>
                      <a:lnTo>
                        <a:pt x="3" y="148"/>
                      </a:lnTo>
                      <a:lnTo>
                        <a:pt x="0" y="121"/>
                      </a:lnTo>
                      <a:lnTo>
                        <a:pt x="2" y="96"/>
                      </a:lnTo>
                      <a:lnTo>
                        <a:pt x="5" y="70"/>
                      </a:lnTo>
                      <a:lnTo>
                        <a:pt x="11" y="49"/>
                      </a:lnTo>
                      <a:lnTo>
                        <a:pt x="20" y="32"/>
                      </a:lnTo>
                      <a:lnTo>
                        <a:pt x="35" y="19"/>
                      </a:lnTo>
                      <a:lnTo>
                        <a:pt x="52" y="11"/>
                      </a:lnTo>
                      <a:lnTo>
                        <a:pt x="73" y="6"/>
                      </a:lnTo>
                      <a:lnTo>
                        <a:pt x="96" y="2"/>
                      </a:lnTo>
                      <a:lnTo>
                        <a:pt x="124" y="0"/>
                      </a:lnTo>
                      <a:lnTo>
                        <a:pt x="150" y="2"/>
                      </a:lnTo>
                      <a:lnTo>
                        <a:pt x="180" y="9"/>
                      </a:lnTo>
                      <a:lnTo>
                        <a:pt x="197" y="21"/>
                      </a:lnTo>
                      <a:lnTo>
                        <a:pt x="214" y="32"/>
                      </a:lnTo>
                      <a:lnTo>
                        <a:pt x="225" y="51"/>
                      </a:lnTo>
                      <a:lnTo>
                        <a:pt x="233" y="74"/>
                      </a:lnTo>
                      <a:close/>
                    </a:path>
                  </a:pathLst>
                </a:custGeom>
                <a:solidFill>
                  <a:srgbClr val="FF7F3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49" name="Google Shape;649;p24"/>
                <p:cNvSpPr/>
                <p:nvPr/>
              </p:nvSpPr>
              <p:spPr>
                <a:xfrm>
                  <a:off x="4230" y="707"/>
                  <a:ext cx="88" cy="98"/>
                </a:xfrm>
                <a:custGeom>
                  <a:avLst/>
                  <a:gdLst/>
                  <a:ahLst/>
                  <a:cxnLst/>
                  <a:rect l="l" t="t" r="r" b="b"/>
                  <a:pathLst>
                    <a:path w="88" h="98" extrusionOk="0">
                      <a:moveTo>
                        <a:pt x="77" y="6"/>
                      </a:moveTo>
                      <a:lnTo>
                        <a:pt x="58" y="2"/>
                      </a:lnTo>
                      <a:lnTo>
                        <a:pt x="32" y="0"/>
                      </a:lnTo>
                      <a:lnTo>
                        <a:pt x="13" y="6"/>
                      </a:lnTo>
                      <a:lnTo>
                        <a:pt x="8" y="10"/>
                      </a:lnTo>
                      <a:lnTo>
                        <a:pt x="6" y="17"/>
                      </a:lnTo>
                      <a:lnTo>
                        <a:pt x="0" y="21"/>
                      </a:lnTo>
                      <a:lnTo>
                        <a:pt x="40" y="23"/>
                      </a:lnTo>
                      <a:lnTo>
                        <a:pt x="34" y="27"/>
                      </a:lnTo>
                      <a:lnTo>
                        <a:pt x="13" y="28"/>
                      </a:lnTo>
                      <a:lnTo>
                        <a:pt x="58" y="28"/>
                      </a:lnTo>
                      <a:lnTo>
                        <a:pt x="73" y="28"/>
                      </a:lnTo>
                      <a:lnTo>
                        <a:pt x="81" y="80"/>
                      </a:lnTo>
                      <a:lnTo>
                        <a:pt x="75" y="91"/>
                      </a:lnTo>
                      <a:lnTo>
                        <a:pt x="73" y="98"/>
                      </a:lnTo>
                      <a:lnTo>
                        <a:pt x="88" y="85"/>
                      </a:lnTo>
                      <a:lnTo>
                        <a:pt x="79" y="23"/>
                      </a:lnTo>
                      <a:lnTo>
                        <a:pt x="77" y="6"/>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50" name="Google Shape;650;p24"/>
                <p:cNvSpPr/>
                <p:nvPr/>
              </p:nvSpPr>
              <p:spPr>
                <a:xfrm>
                  <a:off x="4332" y="709"/>
                  <a:ext cx="49" cy="32"/>
                </a:xfrm>
                <a:custGeom>
                  <a:avLst/>
                  <a:gdLst/>
                  <a:ahLst/>
                  <a:cxnLst/>
                  <a:rect l="l" t="t" r="r" b="b"/>
                  <a:pathLst>
                    <a:path w="49" h="32" extrusionOk="0">
                      <a:moveTo>
                        <a:pt x="5" y="6"/>
                      </a:moveTo>
                      <a:lnTo>
                        <a:pt x="30" y="0"/>
                      </a:lnTo>
                      <a:lnTo>
                        <a:pt x="47" y="0"/>
                      </a:lnTo>
                      <a:lnTo>
                        <a:pt x="45" y="13"/>
                      </a:lnTo>
                      <a:lnTo>
                        <a:pt x="49" y="23"/>
                      </a:lnTo>
                      <a:lnTo>
                        <a:pt x="28" y="23"/>
                      </a:lnTo>
                      <a:lnTo>
                        <a:pt x="15" y="23"/>
                      </a:lnTo>
                      <a:lnTo>
                        <a:pt x="33" y="28"/>
                      </a:lnTo>
                      <a:lnTo>
                        <a:pt x="45" y="32"/>
                      </a:lnTo>
                      <a:lnTo>
                        <a:pt x="9" y="28"/>
                      </a:lnTo>
                      <a:lnTo>
                        <a:pt x="0" y="26"/>
                      </a:lnTo>
                      <a:lnTo>
                        <a:pt x="5" y="6"/>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651" name="Google Shape;651;p24"/>
                <p:cNvSpPr/>
                <p:nvPr/>
              </p:nvSpPr>
              <p:spPr>
                <a:xfrm>
                  <a:off x="4176" y="792"/>
                  <a:ext cx="122" cy="127"/>
                </a:xfrm>
                <a:custGeom>
                  <a:avLst/>
                  <a:gdLst/>
                  <a:ahLst/>
                  <a:cxnLst/>
                  <a:rect l="l" t="t" r="r" b="b"/>
                  <a:pathLst>
                    <a:path w="122" h="127" extrusionOk="0">
                      <a:moveTo>
                        <a:pt x="20" y="34"/>
                      </a:moveTo>
                      <a:lnTo>
                        <a:pt x="32" y="65"/>
                      </a:lnTo>
                      <a:lnTo>
                        <a:pt x="122" y="110"/>
                      </a:lnTo>
                      <a:lnTo>
                        <a:pt x="75" y="99"/>
                      </a:lnTo>
                      <a:lnTo>
                        <a:pt x="54" y="93"/>
                      </a:lnTo>
                      <a:lnTo>
                        <a:pt x="30" y="97"/>
                      </a:lnTo>
                      <a:lnTo>
                        <a:pt x="11" y="104"/>
                      </a:lnTo>
                      <a:lnTo>
                        <a:pt x="1" y="127"/>
                      </a:lnTo>
                      <a:lnTo>
                        <a:pt x="0" y="38"/>
                      </a:lnTo>
                      <a:lnTo>
                        <a:pt x="3" y="19"/>
                      </a:lnTo>
                      <a:lnTo>
                        <a:pt x="16" y="0"/>
                      </a:lnTo>
                      <a:lnTo>
                        <a:pt x="20" y="34"/>
                      </a:lnTo>
                      <a:close/>
                    </a:path>
                  </a:pathLst>
                </a:custGeom>
                <a:solidFill>
                  <a:srgbClr val="7F3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sp>
            <p:nvSpPr>
              <p:cNvPr id="652" name="Google Shape;652;p24"/>
              <p:cNvSpPr/>
              <p:nvPr/>
            </p:nvSpPr>
            <p:spPr>
              <a:xfrm>
                <a:off x="4129" y="548"/>
                <a:ext cx="263" cy="297"/>
              </a:xfrm>
              <a:custGeom>
                <a:avLst/>
                <a:gdLst/>
                <a:ahLst/>
                <a:cxnLst/>
                <a:rect l="l" t="t" r="r" b="b"/>
                <a:pathLst>
                  <a:path w="263" h="297" extrusionOk="0">
                    <a:moveTo>
                      <a:pt x="216" y="25"/>
                    </a:moveTo>
                    <a:lnTo>
                      <a:pt x="193" y="13"/>
                    </a:lnTo>
                    <a:lnTo>
                      <a:pt x="174" y="8"/>
                    </a:lnTo>
                    <a:lnTo>
                      <a:pt x="142" y="0"/>
                    </a:lnTo>
                    <a:lnTo>
                      <a:pt x="120" y="0"/>
                    </a:lnTo>
                    <a:lnTo>
                      <a:pt x="95" y="0"/>
                    </a:lnTo>
                    <a:lnTo>
                      <a:pt x="71" y="6"/>
                    </a:lnTo>
                    <a:lnTo>
                      <a:pt x="54" y="6"/>
                    </a:lnTo>
                    <a:lnTo>
                      <a:pt x="37" y="11"/>
                    </a:lnTo>
                    <a:lnTo>
                      <a:pt x="22" y="25"/>
                    </a:lnTo>
                    <a:lnTo>
                      <a:pt x="11" y="40"/>
                    </a:lnTo>
                    <a:lnTo>
                      <a:pt x="9" y="63"/>
                    </a:lnTo>
                    <a:lnTo>
                      <a:pt x="5" y="91"/>
                    </a:lnTo>
                    <a:lnTo>
                      <a:pt x="0" y="131"/>
                    </a:lnTo>
                    <a:lnTo>
                      <a:pt x="3" y="165"/>
                    </a:lnTo>
                    <a:lnTo>
                      <a:pt x="11" y="195"/>
                    </a:lnTo>
                    <a:lnTo>
                      <a:pt x="16" y="223"/>
                    </a:lnTo>
                    <a:lnTo>
                      <a:pt x="24" y="242"/>
                    </a:lnTo>
                    <a:lnTo>
                      <a:pt x="32" y="261"/>
                    </a:lnTo>
                    <a:lnTo>
                      <a:pt x="39" y="278"/>
                    </a:lnTo>
                    <a:lnTo>
                      <a:pt x="48" y="297"/>
                    </a:lnTo>
                    <a:lnTo>
                      <a:pt x="58" y="297"/>
                    </a:lnTo>
                    <a:lnTo>
                      <a:pt x="54" y="271"/>
                    </a:lnTo>
                    <a:lnTo>
                      <a:pt x="60" y="254"/>
                    </a:lnTo>
                    <a:lnTo>
                      <a:pt x="63" y="242"/>
                    </a:lnTo>
                    <a:lnTo>
                      <a:pt x="58" y="225"/>
                    </a:lnTo>
                    <a:lnTo>
                      <a:pt x="54" y="195"/>
                    </a:lnTo>
                    <a:lnTo>
                      <a:pt x="62" y="187"/>
                    </a:lnTo>
                    <a:lnTo>
                      <a:pt x="73" y="203"/>
                    </a:lnTo>
                    <a:lnTo>
                      <a:pt x="82" y="218"/>
                    </a:lnTo>
                    <a:lnTo>
                      <a:pt x="80" y="187"/>
                    </a:lnTo>
                    <a:lnTo>
                      <a:pt x="86" y="152"/>
                    </a:lnTo>
                    <a:lnTo>
                      <a:pt x="86" y="114"/>
                    </a:lnTo>
                    <a:lnTo>
                      <a:pt x="88" y="93"/>
                    </a:lnTo>
                    <a:lnTo>
                      <a:pt x="79" y="83"/>
                    </a:lnTo>
                    <a:lnTo>
                      <a:pt x="97" y="89"/>
                    </a:lnTo>
                    <a:lnTo>
                      <a:pt x="112" y="95"/>
                    </a:lnTo>
                    <a:lnTo>
                      <a:pt x="126" y="97"/>
                    </a:lnTo>
                    <a:lnTo>
                      <a:pt x="150" y="100"/>
                    </a:lnTo>
                    <a:lnTo>
                      <a:pt x="167" y="106"/>
                    </a:lnTo>
                    <a:lnTo>
                      <a:pt x="144" y="95"/>
                    </a:lnTo>
                    <a:lnTo>
                      <a:pt x="157" y="95"/>
                    </a:lnTo>
                    <a:lnTo>
                      <a:pt x="188" y="95"/>
                    </a:lnTo>
                    <a:lnTo>
                      <a:pt x="210" y="91"/>
                    </a:lnTo>
                    <a:lnTo>
                      <a:pt x="238" y="93"/>
                    </a:lnTo>
                    <a:lnTo>
                      <a:pt x="246" y="112"/>
                    </a:lnTo>
                    <a:lnTo>
                      <a:pt x="250" y="134"/>
                    </a:lnTo>
                    <a:lnTo>
                      <a:pt x="255" y="106"/>
                    </a:lnTo>
                    <a:lnTo>
                      <a:pt x="263" y="74"/>
                    </a:lnTo>
                    <a:lnTo>
                      <a:pt x="250" y="51"/>
                    </a:lnTo>
                    <a:lnTo>
                      <a:pt x="235" y="36"/>
                    </a:lnTo>
                    <a:lnTo>
                      <a:pt x="216" y="25"/>
                    </a:lnTo>
                    <a:close/>
                  </a:path>
                </a:pathLst>
              </a:custGeom>
              <a:solidFill>
                <a:srgbClr val="BF7F1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grpSp>
      </p:grpSp>
      <p:sp>
        <p:nvSpPr>
          <p:cNvPr id="653" name="Google Shape;653;p24"/>
          <p:cNvSpPr txBox="1"/>
          <p:nvPr/>
        </p:nvSpPr>
        <p:spPr>
          <a:xfrm>
            <a:off x="792162" y="1946275"/>
            <a:ext cx="7607300"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400"/>
              <a:buFont typeface="Times New Roman"/>
              <a:buNone/>
            </a:pPr>
            <a:r>
              <a:rPr lang="en-US" sz="2400" b="0" i="0" u="none">
                <a:solidFill>
                  <a:schemeClr val="dk2"/>
                </a:solidFill>
                <a:latin typeface="Times New Roman"/>
                <a:ea typeface="Times New Roman"/>
                <a:cs typeface="Times New Roman"/>
                <a:sym typeface="Times New Roman"/>
              </a:rPr>
              <a:t>Group polarization is the </a:t>
            </a:r>
            <a:r>
              <a:rPr lang="en-US" sz="2400" b="0" i="0" u="none">
                <a:solidFill>
                  <a:schemeClr val="dk1"/>
                </a:solidFill>
                <a:latin typeface="Times New Roman"/>
                <a:ea typeface="Times New Roman"/>
                <a:cs typeface="Times New Roman"/>
                <a:sym typeface="Times New Roman"/>
              </a:rPr>
              <a:t>tendency to shift toward more extreme positions after group discussion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3"/>
                                        </p:tgtEl>
                                        <p:attrNameLst>
                                          <p:attrName>style.visibility</p:attrName>
                                        </p:attrNameLst>
                                      </p:cBhvr>
                                      <p:to>
                                        <p:strVal val="visible"/>
                                      </p:to>
                                    </p:set>
                                    <p:animEffect transition="in" filter="fade">
                                      <p:cBhvr>
                                        <p:cTn id="7" dur="500"/>
                                        <p:tgtEl>
                                          <p:spTgt spid="6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8"/>
                                        </p:tgtEl>
                                        <p:attrNameLst>
                                          <p:attrName>style.visibility</p:attrName>
                                        </p:attrNameLst>
                                      </p:cBhvr>
                                      <p:to>
                                        <p:strVal val="visible"/>
                                      </p:to>
                                    </p:set>
                                    <p:animEffect transition="in" filter="fade">
                                      <p:cBhvr>
                                        <p:cTn id="12" dur="5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group polarization </a:t>
            </a:r>
            <a:endParaRPr lang="en-US" dirty="0"/>
          </a:p>
        </p:txBody>
      </p:sp>
      <p:sp>
        <p:nvSpPr>
          <p:cNvPr id="3" name="Content Placeholder 2"/>
          <p:cNvSpPr>
            <a:spLocks noGrp="1"/>
          </p:cNvSpPr>
          <p:nvPr>
            <p:ph sz="quarter" idx="13"/>
          </p:nvPr>
        </p:nvSpPr>
        <p:spPr/>
        <p:txBody>
          <a:bodyPr/>
          <a:lstStyle/>
          <a:p>
            <a:r>
              <a:rPr lang="en-US" dirty="0"/>
              <a:t>a group of women who hold moderately feminist views tend to demonstrate heightened pro-feminist beliefs following group discussion.</a:t>
            </a:r>
          </a:p>
        </p:txBody>
      </p:sp>
    </p:spTree>
    <p:extLst>
      <p:ext uri="{BB962C8B-B14F-4D97-AF65-F5344CB8AC3E}">
        <p14:creationId xmlns:p14="http://schemas.microsoft.com/office/powerpoint/2010/main" val="2122865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000"/>
              <a:buFont typeface="Garamond"/>
              <a:buNone/>
            </a:pPr>
            <a:r>
              <a:rPr lang="en-US" sz="4000" b="0" i="0" u="none">
                <a:solidFill>
                  <a:srgbClr val="94B50E"/>
                </a:solidFill>
                <a:latin typeface="Garamond"/>
                <a:ea typeface="Garamond"/>
                <a:cs typeface="Garamond"/>
                <a:sym typeface="Garamond"/>
              </a:rPr>
              <a:t>Group Productivity:</a:t>
            </a:r>
            <a:endParaRPr/>
          </a:p>
        </p:txBody>
      </p:sp>
      <p:sp>
        <p:nvSpPr>
          <p:cNvPr id="659" name="Google Shape;659;p25"/>
          <p:cNvSpPr txBox="1">
            <a:spLocks noGrp="1"/>
          </p:cNvSpPr>
          <p:nvPr>
            <p:ph sz="quarter" idx="13"/>
          </p:nvPr>
        </p:nvSpPr>
        <p:spPr>
          <a:prstGeom prst="rect">
            <a:avLst/>
          </a:prstGeom>
          <a:noFill/>
          <a:ln>
            <a:noFill/>
          </a:ln>
        </p:spPr>
        <p:txBody>
          <a:bodyPr spcFirstLastPara="1" wrap="square" lIns="91425" tIns="45700" rIns="91425" bIns="45700" anchor="t" anchorCtr="0">
            <a:normAutofit/>
          </a:bodyPr>
          <a:lstStyle/>
          <a:p>
            <a:pPr marL="31750" marR="0" lvl="0" indent="0" algn="l" rtl="0">
              <a:lnSpc>
                <a:spcPct val="100000"/>
              </a:lnSpc>
              <a:spcBef>
                <a:spcPts val="0"/>
              </a:spcBef>
              <a:spcAft>
                <a:spcPts val="0"/>
              </a:spcAft>
              <a:buClr>
                <a:schemeClr val="accent1"/>
              </a:buClr>
              <a:buSzPts val="4140"/>
              <a:buFont typeface="Arial"/>
              <a:buNone/>
            </a:pPr>
            <a:endParaRPr sz="3600" b="0" i="0" u="none">
              <a:solidFill>
                <a:srgbClr val="262626"/>
              </a:solidFill>
              <a:latin typeface="Garamond"/>
              <a:ea typeface="Garamond"/>
              <a:cs typeface="Garamond"/>
              <a:sym typeface="Garamond"/>
            </a:endParaRPr>
          </a:p>
          <a:p>
            <a:pPr marL="31750" marR="0" lvl="0" indent="0" algn="l" rtl="0">
              <a:lnSpc>
                <a:spcPct val="100000"/>
              </a:lnSpc>
              <a:spcBef>
                <a:spcPts val="0"/>
              </a:spcBef>
              <a:spcAft>
                <a:spcPts val="0"/>
              </a:spcAft>
              <a:buClr>
                <a:schemeClr val="accent1"/>
              </a:buClr>
              <a:buSzPts val="4140"/>
              <a:buFont typeface="Arial"/>
              <a:buNone/>
            </a:pPr>
            <a:r>
              <a:rPr lang="en-US" sz="3600" b="0" i="0" u="none">
                <a:solidFill>
                  <a:srgbClr val="262626"/>
                </a:solidFill>
                <a:latin typeface="Garamond"/>
                <a:ea typeface="Garamond"/>
                <a:cs typeface="Garamond"/>
                <a:sym typeface="Garamond"/>
              </a:rPr>
              <a:t>Are groups more productive than individuals?</a:t>
            </a:r>
            <a:endParaRPr/>
          </a:p>
          <a:p>
            <a:pPr marL="1389062" marR="0" lvl="3" indent="0" algn="l" rtl="0">
              <a:lnSpc>
                <a:spcPct val="100000"/>
              </a:lnSpc>
              <a:spcBef>
                <a:spcPts val="480"/>
              </a:spcBef>
              <a:spcAft>
                <a:spcPts val="0"/>
              </a:spcAft>
              <a:buClr>
                <a:schemeClr val="accent1"/>
              </a:buClr>
              <a:buSzPts val="2760"/>
              <a:buFont typeface="Arial"/>
              <a:buNone/>
            </a:pPr>
            <a:endParaRPr sz="2400" b="0" i="0" u="none" strike="noStrike" cap="none">
              <a:solidFill>
                <a:srgbClr val="262626"/>
              </a:solidFill>
              <a:latin typeface="Garamond"/>
              <a:ea typeface="Garamond"/>
              <a:cs typeface="Garamond"/>
              <a:sym typeface="Garamond"/>
            </a:endParaRPr>
          </a:p>
          <a:p>
            <a:pPr marL="31750" marR="0" lvl="0" indent="0" algn="l" rtl="0">
              <a:lnSpc>
                <a:spcPct val="100000"/>
              </a:lnSpc>
              <a:spcBef>
                <a:spcPts val="0"/>
              </a:spcBef>
              <a:spcAft>
                <a:spcPts val="0"/>
              </a:spcAft>
              <a:buClr>
                <a:schemeClr val="accent1"/>
              </a:buClr>
              <a:buSzPts val="4140"/>
              <a:buFont typeface="Arial"/>
              <a:buNone/>
            </a:pPr>
            <a:r>
              <a:rPr lang="en-US" sz="3600" b="0" i="0" u="none">
                <a:solidFill>
                  <a:srgbClr val="262626"/>
                </a:solidFill>
                <a:latin typeface="Garamond"/>
                <a:ea typeface="Garamond"/>
                <a:cs typeface="Garamond"/>
                <a:sym typeface="Garamond"/>
              </a:rPr>
              <a:t>What do you think?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impact of </a:t>
            </a:r>
            <a:r>
              <a:rPr lang="en-US" dirty="0" smtClean="0"/>
              <a:t>group dynamics on </a:t>
            </a:r>
            <a:r>
              <a:rPr lang="en-US" dirty="0"/>
              <a:t>decision making and productivity </a:t>
            </a:r>
          </a:p>
        </p:txBody>
      </p:sp>
      <p:sp>
        <p:nvSpPr>
          <p:cNvPr id="3" name="Content Placeholder 2"/>
          <p:cNvSpPr>
            <a:spLocks noGrp="1"/>
          </p:cNvSpPr>
          <p:nvPr>
            <p:ph sz="quarter" idx="13"/>
          </p:nvPr>
        </p:nvSpPr>
        <p:spPr/>
        <p:txBody>
          <a:bodyPr/>
          <a:lstStyle/>
          <a:p>
            <a:r>
              <a:rPr lang="en-US" dirty="0"/>
              <a:t>Groupthink, group shift, group polarization, and deindividuation negatively impact decision-making and productivity by fostering conformity, extreme viewpoints, and loss of individual accountability, leading to poor decisions, inefficiency, and reduced innovation. These dynamics undermine critical thinking and balanced judgment.</a:t>
            </a:r>
          </a:p>
        </p:txBody>
      </p:sp>
    </p:spTree>
    <p:extLst>
      <p:ext uri="{BB962C8B-B14F-4D97-AF65-F5344CB8AC3E}">
        <p14:creationId xmlns:p14="http://schemas.microsoft.com/office/powerpoint/2010/main" val="838581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0"/>
          <p:cNvSpPr txBox="1">
            <a:spLocks noGrp="1"/>
          </p:cNvSpPr>
          <p:nvPr>
            <p:ph type="title"/>
          </p:nvPr>
        </p:nvSpPr>
        <p:spPr>
          <a:xfrm>
            <a:off x="457200" y="762000"/>
            <a:ext cx="8229600" cy="1219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000"/>
              <a:buFont typeface="Garamond"/>
              <a:buNone/>
            </a:pPr>
            <a:r>
              <a:rPr lang="en-US" sz="4000" b="0" i="0" u="none">
                <a:solidFill>
                  <a:srgbClr val="94B50E"/>
                </a:solidFill>
                <a:latin typeface="Garamond"/>
                <a:ea typeface="Garamond"/>
                <a:cs typeface="Garamond"/>
                <a:sym typeface="Garamond"/>
              </a:rPr>
              <a:t>Social</a:t>
            </a:r>
            <a:r>
              <a:rPr lang="en-US" sz="4000" b="0" i="0" u="none">
                <a:solidFill>
                  <a:srgbClr val="555555"/>
                </a:solidFill>
                <a:latin typeface="Open Sans"/>
                <a:ea typeface="Open Sans"/>
                <a:cs typeface="Open Sans"/>
                <a:sym typeface="Open Sans"/>
              </a:rPr>
              <a:t> </a:t>
            </a:r>
            <a:r>
              <a:rPr lang="en-US" sz="4000" b="0" i="0" u="none">
                <a:solidFill>
                  <a:srgbClr val="94B50E"/>
                </a:solidFill>
                <a:latin typeface="Garamond"/>
                <a:ea typeface="Garamond"/>
                <a:cs typeface="Garamond"/>
                <a:sym typeface="Garamond"/>
              </a:rPr>
              <a:t>loafing:</a:t>
            </a:r>
            <a:endParaRPr/>
          </a:p>
        </p:txBody>
      </p:sp>
      <p:sp>
        <p:nvSpPr>
          <p:cNvPr id="689" name="Google Shape;689;p30"/>
          <p:cNvSpPr txBox="1">
            <a:spLocks noGrp="1"/>
          </p:cNvSpPr>
          <p:nvPr>
            <p:ph sz="quarter" idx="13"/>
          </p:nvPr>
        </p:nvSpPr>
        <p:spPr>
          <a:xfrm>
            <a:off x="685565" y="1649339"/>
            <a:ext cx="7772870" cy="342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760"/>
              <a:buFont typeface="Arial"/>
              <a:buNone/>
            </a:pPr>
            <a:endParaRPr sz="2400" b="1" i="0" u="none" dirty="0">
              <a:solidFill>
                <a:srgbClr val="555555"/>
              </a:solidFill>
              <a:latin typeface="Open Sans"/>
              <a:ea typeface="Open Sans"/>
              <a:cs typeface="Open Sans"/>
              <a:sym typeface="Open Sans"/>
            </a:endParaRPr>
          </a:p>
          <a:p>
            <a:pPr marL="0" marR="0" lvl="0" indent="0" algn="l" rtl="0">
              <a:lnSpc>
                <a:spcPct val="100000"/>
              </a:lnSpc>
              <a:spcBef>
                <a:spcPts val="1320"/>
              </a:spcBef>
              <a:spcAft>
                <a:spcPts val="0"/>
              </a:spcAft>
              <a:buClr>
                <a:schemeClr val="accent1"/>
              </a:buClr>
              <a:buSzPts val="4140"/>
              <a:buFont typeface="Arial"/>
              <a:buNone/>
            </a:pPr>
            <a:r>
              <a:rPr lang="en-US" sz="3600" b="0" i="0" u="none" dirty="0">
                <a:solidFill>
                  <a:srgbClr val="262626"/>
                </a:solidFill>
                <a:latin typeface="Garamond"/>
                <a:ea typeface="Garamond"/>
                <a:cs typeface="Garamond"/>
                <a:sym typeface="Garamond"/>
              </a:rPr>
              <a:t>Social loafing refers to the concept that people are prone to exert less effort on a task if they are in a group versus when they work alone.</a:t>
            </a:r>
            <a:endParaRPr dirty="0"/>
          </a:p>
          <a:p>
            <a:pPr marL="285750" marR="0" lvl="0" indent="-22859" algn="l" rtl="0">
              <a:spcBef>
                <a:spcPts val="1320"/>
              </a:spcBef>
              <a:spcAft>
                <a:spcPts val="0"/>
              </a:spcAft>
              <a:buClr>
                <a:schemeClr val="accent1"/>
              </a:buClr>
              <a:buSzPts val="4140"/>
              <a:buFont typeface="Arial"/>
              <a:buNone/>
            </a:pPr>
            <a:endParaRPr sz="3600" b="0" i="0" u="none" dirty="0">
              <a:solidFill>
                <a:srgbClr val="262626"/>
              </a:solidFill>
              <a:latin typeface="Garamond"/>
              <a:ea typeface="Garamond"/>
              <a:cs typeface="Garamond"/>
              <a:sym typeface="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31"/>
          <p:cNvSpPr txBox="1">
            <a:spLocks noGrp="1"/>
          </p:cNvSpPr>
          <p:nvPr>
            <p:ph type="title"/>
          </p:nvPr>
        </p:nvSpPr>
        <p:spPr>
          <a:xfrm>
            <a:off x="457200" y="304800"/>
            <a:ext cx="8229600" cy="838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94B50E"/>
              </a:buClr>
              <a:buSzPts val="3600"/>
              <a:buFont typeface="Garamond"/>
              <a:buNone/>
            </a:pPr>
            <a:r>
              <a:rPr lang="en-US" sz="3600" b="0" i="0" u="none">
                <a:solidFill>
                  <a:srgbClr val="94B50E"/>
                </a:solidFill>
                <a:latin typeface="Garamond"/>
                <a:ea typeface="Garamond"/>
                <a:cs typeface="Garamond"/>
                <a:sym typeface="Garamond"/>
              </a:rPr>
              <a:t>Pictorial representation of Social Loafing</a:t>
            </a:r>
            <a:endParaRPr/>
          </a:p>
        </p:txBody>
      </p:sp>
      <p:pic>
        <p:nvPicPr>
          <p:cNvPr id="695" name="Google Shape;695;p31"/>
          <p:cNvPicPr preferRelativeResize="0">
            <a:picLocks noGrp="1"/>
          </p:cNvPicPr>
          <p:nvPr>
            <p:ph sz="quarter" idx="13"/>
          </p:nvPr>
        </p:nvPicPr>
        <p:blipFill rotWithShape="1">
          <a:blip r:embed="rId3">
            <a:alphaModFix/>
          </a:blip>
          <a:srcRect/>
          <a:stretch/>
        </p:blipFill>
        <p:spPr>
          <a:xfrm>
            <a:off x="1600200" y="1676400"/>
            <a:ext cx="6446837" cy="4286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62626"/>
              </a:buClr>
              <a:buSzPts val="4000"/>
              <a:buFont typeface="Garamond"/>
              <a:buNone/>
            </a:pPr>
            <a:r>
              <a:rPr lang="en-US" sz="4000" b="0" i="0" u="none">
                <a:solidFill>
                  <a:srgbClr val="262626"/>
                </a:solidFill>
                <a:latin typeface="Garamond"/>
                <a:ea typeface="Garamond"/>
                <a:cs typeface="Garamond"/>
                <a:sym typeface="Garamond"/>
              </a:rPr>
              <a:t>Social Facilitation </a:t>
            </a:r>
            <a:endParaRPr/>
          </a:p>
        </p:txBody>
      </p:sp>
      <p:sp>
        <p:nvSpPr>
          <p:cNvPr id="714" name="Google Shape;714;p34"/>
          <p:cNvSpPr txBox="1">
            <a:spLocks noGrp="1"/>
          </p:cNvSpPr>
          <p:nvPr>
            <p:ph sz="quarter" idx="13"/>
          </p:nvPr>
        </p:nvSpPr>
        <p:spPr>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chemeClr val="accent1"/>
              </a:buClr>
              <a:buSzPts val="2760"/>
              <a:buFont typeface="Arial"/>
              <a:buChar char="•"/>
            </a:pPr>
            <a:r>
              <a:rPr lang="en-US" sz="2400" b="0" i="0" u="none" dirty="0">
                <a:solidFill>
                  <a:srgbClr val="262626"/>
                </a:solidFill>
                <a:latin typeface="Calibri" panose="020F0502020204030204" pitchFamily="34" charset="0"/>
                <a:ea typeface="Garamond"/>
                <a:cs typeface="Calibri" panose="020F0502020204030204" pitchFamily="34" charset="0"/>
                <a:sym typeface="Garamond"/>
              </a:rPr>
              <a:t>Social facilitation The tendency </a:t>
            </a:r>
            <a:r>
              <a:rPr lang="en-US" sz="2400" b="0" i="0" u="none" dirty="0" smtClean="0">
                <a:solidFill>
                  <a:srgbClr val="262626"/>
                </a:solidFill>
                <a:latin typeface="Calibri" panose="020F0502020204030204" pitchFamily="34" charset="0"/>
                <a:ea typeface="Garamond"/>
                <a:cs typeface="Calibri" panose="020F0502020204030204" pitchFamily="34" charset="0"/>
                <a:sym typeface="Garamond"/>
              </a:rPr>
              <a:t>for people</a:t>
            </a:r>
            <a:r>
              <a:rPr lang="en-US" sz="2400" dirty="0">
                <a:solidFill>
                  <a:srgbClr val="262626"/>
                </a:solidFill>
                <a:latin typeface="Calibri" panose="020F0502020204030204" pitchFamily="34" charset="0"/>
                <a:ea typeface="Garamond"/>
                <a:cs typeface="Calibri" panose="020F0502020204030204" pitchFamily="34" charset="0"/>
                <a:sym typeface="Garamond"/>
              </a:rPr>
              <a:t> </a:t>
            </a:r>
            <a:r>
              <a:rPr lang="en-US" sz="2400" b="0" i="0" u="none" dirty="0" smtClean="0">
                <a:solidFill>
                  <a:srgbClr val="262626"/>
                </a:solidFill>
                <a:latin typeface="Calibri" panose="020F0502020204030204" pitchFamily="34" charset="0"/>
                <a:ea typeface="Garamond"/>
                <a:cs typeface="Calibri" panose="020F0502020204030204" pitchFamily="34" charset="0"/>
                <a:sym typeface="Garamond"/>
              </a:rPr>
              <a:t>to </a:t>
            </a:r>
            <a:r>
              <a:rPr lang="en-US" sz="2400" b="0" i="0" u="none" dirty="0">
                <a:solidFill>
                  <a:srgbClr val="262626"/>
                </a:solidFill>
                <a:latin typeface="Calibri" panose="020F0502020204030204" pitchFamily="34" charset="0"/>
                <a:ea typeface="Garamond"/>
                <a:cs typeface="Calibri" panose="020F0502020204030204" pitchFamily="34" charset="0"/>
                <a:sym typeface="Garamond"/>
              </a:rPr>
              <a:t>perform simple or well-learned tasks </a:t>
            </a:r>
            <a:r>
              <a:rPr lang="en-US" sz="2400" b="0" i="0" u="none" dirty="0" smtClean="0">
                <a:solidFill>
                  <a:srgbClr val="262626"/>
                </a:solidFill>
                <a:latin typeface="Calibri" panose="020F0502020204030204" pitchFamily="34" charset="0"/>
                <a:ea typeface="Garamond"/>
                <a:cs typeface="Calibri" panose="020F0502020204030204" pitchFamily="34" charset="0"/>
                <a:sym typeface="Garamond"/>
              </a:rPr>
              <a:t>better when </a:t>
            </a:r>
            <a:r>
              <a:rPr lang="en-US" sz="2400" b="0" i="0" u="none" dirty="0">
                <a:solidFill>
                  <a:srgbClr val="262626"/>
                </a:solidFill>
                <a:latin typeface="Calibri" panose="020F0502020204030204" pitchFamily="34" charset="0"/>
                <a:ea typeface="Garamond"/>
                <a:cs typeface="Calibri" panose="020F0502020204030204" pitchFamily="34" charset="0"/>
                <a:sym typeface="Garamond"/>
              </a:rPr>
              <a:t>others are present. The strengthening </a:t>
            </a:r>
            <a:r>
              <a:rPr lang="en-US" sz="2400" b="0" i="0" u="none" dirty="0" smtClean="0">
                <a:solidFill>
                  <a:srgbClr val="262626"/>
                </a:solidFill>
                <a:latin typeface="Calibri" panose="020F0502020204030204" pitchFamily="34" charset="0"/>
                <a:ea typeface="Garamond"/>
                <a:cs typeface="Calibri" panose="020F0502020204030204" pitchFamily="34" charset="0"/>
                <a:sym typeface="Garamond"/>
              </a:rPr>
              <a:t>of dominant </a:t>
            </a:r>
            <a:r>
              <a:rPr lang="en-US" sz="2400" b="0" i="0" u="none" dirty="0">
                <a:solidFill>
                  <a:srgbClr val="262626"/>
                </a:solidFill>
                <a:latin typeface="Calibri" panose="020F0502020204030204" pitchFamily="34" charset="0"/>
                <a:ea typeface="Garamond"/>
                <a:cs typeface="Calibri" panose="020F0502020204030204" pitchFamily="34" charset="0"/>
                <a:sym typeface="Garamond"/>
              </a:rPr>
              <a:t>(prevalent) responses in the presence </a:t>
            </a:r>
            <a:r>
              <a:rPr lang="en-US" sz="2400" b="0" i="0" u="none" dirty="0" smtClean="0">
                <a:solidFill>
                  <a:srgbClr val="262626"/>
                </a:solidFill>
                <a:latin typeface="Calibri" panose="020F0502020204030204" pitchFamily="34" charset="0"/>
                <a:ea typeface="Garamond"/>
                <a:cs typeface="Calibri" panose="020F0502020204030204" pitchFamily="34" charset="0"/>
                <a:sym typeface="Garamond"/>
              </a:rPr>
              <a:t>of others</a:t>
            </a:r>
            <a:r>
              <a:rPr lang="en-US" sz="2400" b="0" i="0" u="none" dirty="0">
                <a:solidFill>
                  <a:srgbClr val="262626"/>
                </a:solidFill>
                <a:latin typeface="Calibri" panose="020F0502020204030204" pitchFamily="34" charset="0"/>
                <a:ea typeface="Garamond"/>
                <a:cs typeface="Calibri" panose="020F0502020204030204" pitchFamily="34" charset="0"/>
                <a:sym typeface="Garamond"/>
              </a:rPr>
              <a:t>. D. Myers</a:t>
            </a:r>
            <a:endParaRPr dirty="0">
              <a:latin typeface="Calibri" panose="020F0502020204030204" pitchFamily="34" charset="0"/>
              <a:cs typeface="Calibri" panose="020F0502020204030204" pitchFamily="34" charset="0"/>
            </a:endParaRPr>
          </a:p>
          <a:p>
            <a:pPr marL="285750" marR="0" lvl="0" indent="-110490" algn="l" rtl="0">
              <a:spcBef>
                <a:spcPts val="1080"/>
              </a:spcBef>
              <a:spcAft>
                <a:spcPts val="0"/>
              </a:spcAft>
              <a:buClr>
                <a:schemeClr val="accent1"/>
              </a:buClr>
              <a:buSzPts val="2760"/>
              <a:buFont typeface="Arial"/>
              <a:buNone/>
            </a:pPr>
            <a:endParaRPr sz="2400" b="0" i="0" u="none" dirty="0">
              <a:solidFill>
                <a:srgbClr val="262626"/>
              </a:solidFill>
              <a:latin typeface="Garamond"/>
              <a:ea typeface="Garamond"/>
              <a:cs typeface="Garamond"/>
              <a:sym typeface="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20" name="Google Shape;720;p35"/>
          <p:cNvSpPr txBox="1">
            <a:spLocks noGrp="1"/>
          </p:cNvSpPr>
          <p:nvPr>
            <p:ph sz="quarter" idx="13"/>
          </p:nvPr>
        </p:nvSpPr>
        <p:spPr>
          <a:xfrm>
            <a:off x="685330" y="1366686"/>
            <a:ext cx="7772870" cy="504394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accent1"/>
              </a:buClr>
              <a:buSzPts val="2760"/>
              <a:buFont typeface="Arial"/>
              <a:buChar char="•"/>
            </a:pPr>
            <a:r>
              <a:rPr lang="en-US" sz="2400" b="0" i="0" u="none" dirty="0">
                <a:solidFill>
                  <a:srgbClr val="262626"/>
                </a:solidFill>
                <a:latin typeface="Calibri" panose="020F0502020204030204" pitchFamily="34" charset="0"/>
                <a:ea typeface="Garamond"/>
                <a:cs typeface="Calibri" panose="020F0502020204030204" pitchFamily="34" charset="0"/>
                <a:sym typeface="Garamond"/>
              </a:rPr>
              <a:t>Norman Triplett (1898) found that cyclists </a:t>
            </a:r>
            <a:r>
              <a:rPr lang="en-US" sz="2400" b="0" i="0" u="none" dirty="0" smtClean="0">
                <a:solidFill>
                  <a:srgbClr val="262626"/>
                </a:solidFill>
                <a:latin typeface="Calibri" panose="020F0502020204030204" pitchFamily="34" charset="0"/>
                <a:ea typeface="Garamond"/>
                <a:cs typeface="Calibri" panose="020F0502020204030204" pitchFamily="34" charset="0"/>
                <a:sym typeface="Garamond"/>
              </a:rPr>
              <a:t>times were </a:t>
            </a:r>
            <a:r>
              <a:rPr lang="en-US" sz="2400" b="0" i="0" u="none" dirty="0">
                <a:solidFill>
                  <a:srgbClr val="262626"/>
                </a:solidFill>
                <a:latin typeface="Calibri" panose="020F0502020204030204" pitchFamily="34" charset="0"/>
                <a:ea typeface="Garamond"/>
                <a:cs typeface="Calibri" panose="020F0502020204030204" pitchFamily="34" charset="0"/>
                <a:sym typeface="Garamond"/>
              </a:rPr>
              <a:t>faster when racing with others than </a:t>
            </a:r>
            <a:r>
              <a:rPr lang="en-US" sz="2400" b="0" i="0" u="none" dirty="0" smtClean="0">
                <a:solidFill>
                  <a:srgbClr val="262626"/>
                </a:solidFill>
                <a:latin typeface="Calibri" panose="020F0502020204030204" pitchFamily="34" charset="0"/>
                <a:ea typeface="Garamond"/>
                <a:cs typeface="Calibri" panose="020F0502020204030204" pitchFamily="34" charset="0"/>
                <a:sym typeface="Garamond"/>
              </a:rPr>
              <a:t>when they </a:t>
            </a:r>
            <a:r>
              <a:rPr lang="en-US" sz="2400" b="0" i="0" u="none" dirty="0">
                <a:solidFill>
                  <a:srgbClr val="262626"/>
                </a:solidFill>
                <a:latin typeface="Calibri" panose="020F0502020204030204" pitchFamily="34" charset="0"/>
                <a:ea typeface="Garamond"/>
                <a:cs typeface="Calibri" panose="020F0502020204030204" pitchFamily="34" charset="0"/>
                <a:sym typeface="Garamond"/>
              </a:rPr>
              <a:t>were </a:t>
            </a:r>
            <a:r>
              <a:rPr lang="en-US" sz="2400" b="0" i="0" u="none" dirty="0" smtClean="0">
                <a:solidFill>
                  <a:srgbClr val="262626"/>
                </a:solidFill>
                <a:latin typeface="Calibri" panose="020F0502020204030204" pitchFamily="34" charset="0"/>
                <a:ea typeface="Garamond"/>
                <a:cs typeface="Calibri" panose="020F0502020204030204" pitchFamily="34" charset="0"/>
                <a:sym typeface="Garamond"/>
              </a:rPr>
              <a:t>racing alone</a:t>
            </a:r>
            <a:r>
              <a:rPr lang="en-US" sz="2400" b="0" i="0" u="none" dirty="0">
                <a:solidFill>
                  <a:srgbClr val="262626"/>
                </a:solidFill>
                <a:latin typeface="Calibri" panose="020F0502020204030204" pitchFamily="34" charset="0"/>
                <a:ea typeface="Garamond"/>
                <a:cs typeface="Calibri" panose="020F0502020204030204" pitchFamily="34" charset="0"/>
                <a:sym typeface="Garamond"/>
              </a:rPr>
              <a:t>. So he conducted </a:t>
            </a:r>
            <a:r>
              <a:rPr lang="en-US" sz="2400" b="0" i="0" u="none" dirty="0" smtClean="0">
                <a:solidFill>
                  <a:srgbClr val="262626"/>
                </a:solidFill>
                <a:latin typeface="Calibri" panose="020F0502020204030204" pitchFamily="34" charset="0"/>
                <a:ea typeface="Garamond"/>
                <a:cs typeface="Calibri" panose="020F0502020204030204" pitchFamily="34" charset="0"/>
                <a:sym typeface="Garamond"/>
              </a:rPr>
              <a:t>an experiment </a:t>
            </a:r>
            <a:r>
              <a:rPr lang="en-US" sz="2400" b="0" i="0" u="none" dirty="0">
                <a:solidFill>
                  <a:srgbClr val="262626"/>
                </a:solidFill>
                <a:latin typeface="Calibri" panose="020F0502020204030204" pitchFamily="34" charset="0"/>
                <a:ea typeface="Garamond"/>
                <a:cs typeface="Calibri" panose="020F0502020204030204" pitchFamily="34" charset="0"/>
                <a:sym typeface="Garamond"/>
              </a:rPr>
              <a:t>in which he asked children to </a:t>
            </a:r>
            <a:r>
              <a:rPr lang="en-US" sz="2400" b="0" i="0" u="none" dirty="0" smtClean="0">
                <a:solidFill>
                  <a:srgbClr val="262626"/>
                </a:solidFill>
                <a:latin typeface="Calibri" panose="020F0502020204030204" pitchFamily="34" charset="0"/>
                <a:ea typeface="Garamond"/>
                <a:cs typeface="Calibri" panose="020F0502020204030204" pitchFamily="34" charset="0"/>
                <a:sym typeface="Garamond"/>
              </a:rPr>
              <a:t>wind fishing </a:t>
            </a:r>
            <a:r>
              <a:rPr lang="en-US" sz="2400" b="0" i="0" u="none" dirty="0">
                <a:solidFill>
                  <a:srgbClr val="262626"/>
                </a:solidFill>
                <a:latin typeface="Calibri" panose="020F0502020204030204" pitchFamily="34" charset="0"/>
                <a:ea typeface="Garamond"/>
                <a:cs typeface="Calibri" panose="020F0502020204030204" pitchFamily="34" charset="0"/>
                <a:sym typeface="Garamond"/>
              </a:rPr>
              <a:t>reels as quickly as they could. He found</a:t>
            </a:r>
            <a:br>
              <a:rPr lang="en-US" sz="2400" b="0" i="0" u="none" dirty="0">
                <a:solidFill>
                  <a:srgbClr val="262626"/>
                </a:solidFill>
                <a:latin typeface="Calibri" panose="020F0502020204030204" pitchFamily="34" charset="0"/>
                <a:ea typeface="Garamond"/>
                <a:cs typeface="Calibri" panose="020F0502020204030204" pitchFamily="34" charset="0"/>
                <a:sym typeface="Garamond"/>
              </a:rPr>
            </a:br>
            <a:r>
              <a:rPr lang="en-US" sz="2400" b="0" i="0" u="none" dirty="0">
                <a:solidFill>
                  <a:srgbClr val="262626"/>
                </a:solidFill>
                <a:latin typeface="Calibri" panose="020F0502020204030204" pitchFamily="34" charset="0"/>
                <a:ea typeface="Garamond"/>
                <a:cs typeface="Calibri" panose="020F0502020204030204" pitchFamily="34" charset="0"/>
                <a:sym typeface="Garamond"/>
              </a:rPr>
              <a:t>that children who worked alongside a </a:t>
            </a:r>
            <a:r>
              <a:rPr lang="en-US" sz="2400" b="0" i="0" u="none" dirty="0" smtClean="0">
                <a:solidFill>
                  <a:srgbClr val="262626"/>
                </a:solidFill>
                <a:latin typeface="Calibri" panose="020F0502020204030204" pitchFamily="34" charset="0"/>
                <a:ea typeface="Garamond"/>
                <a:cs typeface="Calibri" panose="020F0502020204030204" pitchFamily="34" charset="0"/>
                <a:sym typeface="Garamond"/>
              </a:rPr>
              <a:t>competitor, wound </a:t>
            </a:r>
            <a:r>
              <a:rPr lang="en-US" sz="2400" b="0" i="0" u="none" dirty="0">
                <a:solidFill>
                  <a:srgbClr val="262626"/>
                </a:solidFill>
                <a:latin typeface="Calibri" panose="020F0502020204030204" pitchFamily="34" charset="0"/>
                <a:ea typeface="Garamond"/>
                <a:cs typeface="Calibri" panose="020F0502020204030204" pitchFamily="34" charset="0"/>
                <a:sym typeface="Garamond"/>
              </a:rPr>
              <a:t>the reel faster.</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200"/>
              <a:buFont typeface="Garamond"/>
              <a:buNone/>
            </a:pPr>
            <a:r>
              <a:rPr lang="en-US" sz="3200"/>
              <a:t>LETS HAVE A EXAMPLE OF A SOFTWARE </a:t>
            </a:r>
            <a:endParaRPr/>
          </a:p>
        </p:txBody>
      </p:sp>
      <p:sp>
        <p:nvSpPr>
          <p:cNvPr id="173" name="Google Shape;173;p4"/>
          <p:cNvSpPr/>
          <p:nvPr/>
        </p:nvSpPr>
        <p:spPr>
          <a:xfrm>
            <a:off x="228600" y="1752600"/>
            <a:ext cx="8382001" cy="21236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
            </a:r>
            <a:br>
              <a:rPr lang="en-US" sz="2000" b="0" i="0" u="none" strike="noStrike" cap="none">
                <a:solidFill>
                  <a:schemeClr val="dk1"/>
                </a:solidFill>
                <a:latin typeface="Calibri"/>
                <a:ea typeface="Calibri"/>
                <a:cs typeface="Calibri"/>
                <a:sym typeface="Calibri"/>
              </a:rPr>
            </a:br>
            <a:r>
              <a:rPr lang="en-US" sz="2800" b="0" i="0" u="none" strike="noStrike" cap="none">
                <a:solidFill>
                  <a:schemeClr val="dk1"/>
                </a:solidFill>
                <a:latin typeface="Calibri"/>
                <a:ea typeface="Calibri"/>
                <a:cs typeface="Calibri"/>
                <a:sym typeface="Calibri"/>
              </a:rPr>
              <a:t>Software are developed in compliance with specifications created by a standards body, and then deployed by user organizations in compliance with a vendor's licensing agreement.</a:t>
            </a: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71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Effect transition="in" filter="fade">
                                      <p:cBhvr>
                                        <p:cTn id="7" dur="2000"/>
                                        <p:tgtEl>
                                          <p:spTgt spid="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
                                            <p:txEl>
                                              <p:pRg st="0" end="0"/>
                                            </p:txEl>
                                          </p:spTgt>
                                        </p:tgtEl>
                                        <p:attrNameLst>
                                          <p:attrName>style.visibility</p:attrName>
                                        </p:attrNameLst>
                                      </p:cBhvr>
                                      <p:to>
                                        <p:strVal val="visible"/>
                                      </p:to>
                                    </p:set>
                                    <p:animEffect transition="in" filter="fade">
                                      <p:cBhvr>
                                        <p:cTn id="12" dur="2000"/>
                                        <p:tgtEl>
                                          <p:spTgt spid="1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social facilitation </a:t>
            </a:r>
            <a:r>
              <a:rPr lang="en-US" smtClean="0"/>
              <a:t>in decision making</a:t>
            </a:r>
            <a:endParaRPr lang="en-US" dirty="0"/>
          </a:p>
        </p:txBody>
      </p:sp>
      <p:sp>
        <p:nvSpPr>
          <p:cNvPr id="3" name="Content Placeholder 2"/>
          <p:cNvSpPr>
            <a:spLocks noGrp="1"/>
          </p:cNvSpPr>
          <p:nvPr>
            <p:ph sz="quarter" idx="13"/>
          </p:nvPr>
        </p:nvSpPr>
        <p:spPr/>
        <p:txBody>
          <a:bodyPr/>
          <a:lstStyle/>
          <a:p>
            <a:r>
              <a:rPr lang="en-US" dirty="0" smtClean="0"/>
              <a:t>In </a:t>
            </a:r>
            <a:r>
              <a:rPr lang="en-US" dirty="0"/>
              <a:t>group decision-making, this can enhance productivity and performance for well-practiced or simple tasks due to increased arousal and motivation. However, it may also lead to anxiety and hinder performance on complex tasks, potentially causing rushed or suboptimal decisions as individuals might prioritize speed or conformity over thorough analysis.</a:t>
            </a:r>
          </a:p>
        </p:txBody>
      </p:sp>
    </p:spTree>
    <p:extLst>
      <p:ext uri="{BB962C8B-B14F-4D97-AF65-F5344CB8AC3E}">
        <p14:creationId xmlns:p14="http://schemas.microsoft.com/office/powerpoint/2010/main" val="778169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62626"/>
              </a:buClr>
              <a:buSzPts val="4000"/>
              <a:buFont typeface="Arial Black"/>
              <a:buNone/>
            </a:pPr>
            <a:r>
              <a:rPr lang="en-US" sz="4000" b="1" i="0" u="none">
                <a:solidFill>
                  <a:srgbClr val="262626"/>
                </a:solidFill>
                <a:latin typeface="Arial Black"/>
                <a:ea typeface="Arial Black"/>
                <a:cs typeface="Arial Black"/>
                <a:sym typeface="Arial Black"/>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Garamond"/>
              <a:buNone/>
            </a:pPr>
            <a:r>
              <a:rPr lang="en-US" sz="4400">
                <a:solidFill>
                  <a:schemeClr val="dk1"/>
                </a:solidFill>
              </a:rPr>
              <a:t>OBEDIENCE</a:t>
            </a:r>
            <a:endParaRPr>
              <a:solidFill>
                <a:schemeClr val="dk1"/>
              </a:solidFill>
            </a:endParaRPr>
          </a:p>
        </p:txBody>
      </p:sp>
      <p:sp>
        <p:nvSpPr>
          <p:cNvPr id="199" name="Google Shape;199;p8"/>
          <p:cNvSpPr txBox="1">
            <a:spLocks noGrp="1"/>
          </p:cNvSpPr>
          <p:nvPr>
            <p:ph sz="quarter" idx="13"/>
          </p:nvPr>
        </p:nvSpPr>
        <p:spPr>
          <a:prstGeom prst="rect">
            <a:avLst/>
          </a:prstGeom>
          <a:noFill/>
          <a:ln>
            <a:noFill/>
          </a:ln>
        </p:spPr>
        <p:txBody>
          <a:bodyPr spcFirstLastPara="1" wrap="square" lIns="91425" tIns="45700" rIns="91425" bIns="45700" anchor="t" anchorCtr="0">
            <a:normAutofit fontScale="77500" lnSpcReduction="20000"/>
          </a:bodyPr>
          <a:lstStyle/>
          <a:p>
            <a:pPr marL="285750" lvl="0" indent="-297942" algn="l" rtl="0">
              <a:spcBef>
                <a:spcPts val="0"/>
              </a:spcBef>
              <a:spcAft>
                <a:spcPts val="0"/>
              </a:spcAft>
              <a:buSzPct val="115000"/>
              <a:buChar char="•"/>
            </a:pPr>
            <a:r>
              <a:rPr lang="en-US" sz="4800" b="1"/>
              <a:t>Obedience</a:t>
            </a:r>
            <a:r>
              <a:rPr lang="en-US" sz="4800"/>
              <a:t>, in human behavior, is a form of social influence in which a person yields to explicit instructions or orders from an authority figure“.</a:t>
            </a:r>
            <a:endParaRPr/>
          </a:p>
          <a:p>
            <a:pPr marL="285750" lvl="0" indent="-136779" algn="l" rtl="0">
              <a:spcBef>
                <a:spcPts val="1008"/>
              </a:spcBef>
              <a:spcAft>
                <a:spcPts val="0"/>
              </a:spcAft>
              <a:buSzPct val="115000"/>
              <a:buNone/>
            </a:pPr>
            <a:endParaRPr/>
          </a:p>
        </p:txBody>
      </p:sp>
    </p:spTree>
    <p:extLst>
      <p:ext uri="{BB962C8B-B14F-4D97-AF65-F5344CB8AC3E}">
        <p14:creationId xmlns:p14="http://schemas.microsoft.com/office/powerpoint/2010/main" val="97375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533400" y="435864"/>
            <a:ext cx="4565294" cy="101193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3600"/>
              <a:buFont typeface="Garamond"/>
              <a:buNone/>
            </a:pPr>
            <a:r>
              <a:rPr lang="en-US" sz="3600"/>
              <a:t>What causes obedience?</a:t>
            </a:r>
            <a:endParaRPr/>
          </a:p>
        </p:txBody>
      </p:sp>
      <p:sp>
        <p:nvSpPr>
          <p:cNvPr id="206" name="Google Shape;206;p9"/>
          <p:cNvSpPr txBox="1">
            <a:spLocks noGrp="1"/>
          </p:cNvSpPr>
          <p:nvPr>
            <p:ph type="body" sz="half" idx="2"/>
          </p:nvPr>
        </p:nvSpPr>
        <p:spPr>
          <a:xfrm>
            <a:off x="685799" y="1728216"/>
            <a:ext cx="7524135" cy="4572000"/>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SzPct val="115000"/>
              <a:buNone/>
            </a:pPr>
            <a:r>
              <a:rPr lang="en-US" sz="2600" b="1" dirty="0"/>
              <a:t>People justify their behavior by assigning responsibility to the authority rather than themselves.</a:t>
            </a:r>
            <a:endParaRPr dirty="0"/>
          </a:p>
          <a:p>
            <a:pPr marL="0" lvl="0" indent="0" algn="ctr" rtl="0">
              <a:spcBef>
                <a:spcPts val="1081"/>
              </a:spcBef>
              <a:spcAft>
                <a:spcPts val="0"/>
              </a:spcAft>
              <a:buSzPct val="115000"/>
              <a:buNone/>
            </a:pPr>
            <a:endParaRPr sz="2600" b="1" dirty="0"/>
          </a:p>
          <a:p>
            <a:pPr marL="0" lvl="0" indent="0" algn="ctr" rtl="0">
              <a:spcBef>
                <a:spcPts val="1081"/>
              </a:spcBef>
              <a:spcAft>
                <a:spcPts val="0"/>
              </a:spcAft>
              <a:buSzPct val="115000"/>
              <a:buNone/>
            </a:pPr>
            <a:r>
              <a:rPr lang="en-US" sz="2600" b="1" dirty="0"/>
              <a:t>People define the behavior that’s expected of them as routine.</a:t>
            </a:r>
            <a:endParaRPr dirty="0"/>
          </a:p>
          <a:p>
            <a:pPr marL="0" lvl="0" indent="0" algn="ctr" rtl="0">
              <a:spcBef>
                <a:spcPts val="1081"/>
              </a:spcBef>
              <a:spcAft>
                <a:spcPts val="0"/>
              </a:spcAft>
              <a:buSzPct val="115000"/>
              <a:buNone/>
            </a:pPr>
            <a:endParaRPr sz="2600" b="1" dirty="0"/>
          </a:p>
          <a:p>
            <a:pPr marL="0" lvl="0" indent="0" algn="ctr" rtl="0">
              <a:spcBef>
                <a:spcPts val="1081"/>
              </a:spcBef>
              <a:spcAft>
                <a:spcPts val="0"/>
              </a:spcAft>
              <a:buSzPct val="115000"/>
              <a:buNone/>
            </a:pPr>
            <a:r>
              <a:rPr lang="en-US" sz="2600" b="1" dirty="0"/>
              <a:t>People don’t want to be </a:t>
            </a:r>
            <a:r>
              <a:rPr lang="en-US" sz="2400" b="1" dirty="0"/>
              <a:t>rude or offend the authority.</a:t>
            </a:r>
            <a:endParaRPr dirty="0"/>
          </a:p>
          <a:p>
            <a:pPr marL="0" lvl="0" indent="0" algn="ctr" rtl="0">
              <a:spcBef>
                <a:spcPts val="896"/>
              </a:spcBef>
              <a:spcAft>
                <a:spcPts val="0"/>
              </a:spcAft>
              <a:buSzPct val="115000"/>
              <a:buNone/>
            </a:pPr>
            <a:endParaRPr dirty="0"/>
          </a:p>
        </p:txBody>
      </p:sp>
    </p:spTree>
    <p:extLst>
      <p:ext uri="{BB962C8B-B14F-4D97-AF65-F5344CB8AC3E}">
        <p14:creationId xmlns:p14="http://schemas.microsoft.com/office/powerpoint/2010/main" val="256512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anim calcmode="lin" valueType="num">
                                      <p:cBhvr additive="base">
                                        <p:cTn id="7" dur="500"/>
                                        <p:tgtEl>
                                          <p:spTgt spid="2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6">
                                            <p:txEl>
                                              <p:pRg st="1" end="1"/>
                                            </p:txEl>
                                          </p:spTgt>
                                        </p:tgtEl>
                                        <p:attrNameLst>
                                          <p:attrName>style.visibility</p:attrName>
                                        </p:attrNameLst>
                                      </p:cBhvr>
                                      <p:to>
                                        <p:strVal val="visible"/>
                                      </p:to>
                                    </p:set>
                                    <p:anim calcmode="lin" valueType="num">
                                      <p:cBhvr additive="base">
                                        <p:cTn id="12" dur="500"/>
                                        <p:tgtEl>
                                          <p:spTgt spid="20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6">
                                            <p:txEl>
                                              <p:pRg st="2" end="2"/>
                                            </p:txEl>
                                          </p:spTgt>
                                        </p:tgtEl>
                                        <p:attrNameLst>
                                          <p:attrName>style.visibility</p:attrName>
                                        </p:attrNameLst>
                                      </p:cBhvr>
                                      <p:to>
                                        <p:strVal val="visible"/>
                                      </p:to>
                                    </p:set>
                                    <p:anim calcmode="lin" valueType="num">
                                      <p:cBhvr additive="base">
                                        <p:cTn id="17" dur="500"/>
                                        <p:tgtEl>
                                          <p:spTgt spid="20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6">
                                            <p:txEl>
                                              <p:pRg st="3" end="3"/>
                                            </p:txEl>
                                          </p:spTgt>
                                        </p:tgtEl>
                                        <p:attrNameLst>
                                          <p:attrName>style.visibility</p:attrName>
                                        </p:attrNameLst>
                                      </p:cBhvr>
                                      <p:to>
                                        <p:strVal val="visible"/>
                                      </p:to>
                                    </p:set>
                                    <p:anim calcmode="lin" valueType="num">
                                      <p:cBhvr additive="base">
                                        <p:cTn id="22" dur="500"/>
                                        <p:tgtEl>
                                          <p:spTgt spid="20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6">
                                            <p:txEl>
                                              <p:pRg st="4" end="4"/>
                                            </p:txEl>
                                          </p:spTgt>
                                        </p:tgtEl>
                                        <p:attrNameLst>
                                          <p:attrName>style.visibility</p:attrName>
                                        </p:attrNameLst>
                                      </p:cBhvr>
                                      <p:to>
                                        <p:strVal val="visible"/>
                                      </p:to>
                                    </p:set>
                                    <p:anim calcmode="lin" valueType="num">
                                      <p:cBhvr additive="base">
                                        <p:cTn id="27" dur="500"/>
                                        <p:tgtEl>
                                          <p:spTgt spid="20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6">
                                            <p:txEl>
                                              <p:pRg st="5" end="5"/>
                                            </p:txEl>
                                          </p:spTgt>
                                        </p:tgtEl>
                                        <p:attrNameLst>
                                          <p:attrName>style.visibility</p:attrName>
                                        </p:attrNameLst>
                                      </p:cBhvr>
                                      <p:to>
                                        <p:strVal val="visible"/>
                                      </p:to>
                                    </p:set>
                                    <p:anim calcmode="lin" valueType="num">
                                      <p:cBhvr additive="base">
                                        <p:cTn id="32" dur="500"/>
                                        <p:tgtEl>
                                          <p:spTgt spid="20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6600"/>
              <a:buFont typeface="Garamond"/>
              <a:buNone/>
            </a:pPr>
            <a:r>
              <a:rPr lang="en-US" sz="6600"/>
              <a:t>CONFORMITY</a:t>
            </a:r>
            <a:endParaRPr sz="6600"/>
          </a:p>
        </p:txBody>
      </p:sp>
      <p:sp>
        <p:nvSpPr>
          <p:cNvPr id="221" name="Google Shape;221;p11"/>
          <p:cNvSpPr txBox="1">
            <a:spLocks noGrp="1"/>
          </p:cNvSpPr>
          <p:nvPr>
            <p:ph sz="quarter" idx="13"/>
          </p:nvPr>
        </p:nvSpPr>
        <p:spPr>
          <a:prstGeom prst="rect">
            <a:avLst/>
          </a:prstGeom>
          <a:noFill/>
          <a:ln>
            <a:noFill/>
          </a:ln>
        </p:spPr>
        <p:txBody>
          <a:bodyPr spcFirstLastPara="1" wrap="square" lIns="91425" tIns="45700" rIns="91425" bIns="45700" anchor="t" anchorCtr="0">
            <a:normAutofit/>
          </a:bodyPr>
          <a:lstStyle/>
          <a:p>
            <a:pPr marL="285750" lvl="0" indent="-285750" algn="just" rtl="0">
              <a:spcBef>
                <a:spcPts val="0"/>
              </a:spcBef>
              <a:spcAft>
                <a:spcPts val="0"/>
              </a:spcAft>
              <a:buSzPts val="2760"/>
              <a:buChar char="•"/>
            </a:pPr>
            <a:r>
              <a:rPr lang="en-US" b="1"/>
              <a:t>Conformity</a:t>
            </a:r>
            <a:r>
              <a:rPr lang="en-US"/>
              <a:t> is the most common and pervasive form of social influence. It is informally defined as the tendency to act or think like members of a group. In </a:t>
            </a:r>
            <a:r>
              <a:rPr lang="en-US" b="1"/>
              <a:t>psychology</a:t>
            </a:r>
            <a:r>
              <a:rPr lang="en-US"/>
              <a:t>, </a:t>
            </a:r>
            <a:r>
              <a:rPr lang="en-US" b="1"/>
              <a:t>conformity</a:t>
            </a:r>
            <a:r>
              <a:rPr lang="en-US"/>
              <a:t> is defined as the act of matching attitudes, beliefs, and behaviors to group norms</a:t>
            </a:r>
            <a:endParaRPr/>
          </a:p>
        </p:txBody>
      </p:sp>
    </p:spTree>
    <p:extLst>
      <p:ext uri="{BB962C8B-B14F-4D97-AF65-F5344CB8AC3E}">
        <p14:creationId xmlns:p14="http://schemas.microsoft.com/office/powerpoint/2010/main" val="63768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anim calcmode="lin" valueType="num">
                                      <p:cBhvr additive="base">
                                        <p:cTn id="7" dur="500"/>
                                        <p:tgtEl>
                                          <p:spTgt spid="221">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221">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262626"/>
              </a:buClr>
              <a:buSzPts val="4800"/>
              <a:buFont typeface="Garamond"/>
              <a:buNone/>
            </a:pPr>
            <a:r>
              <a:rPr lang="en-US" sz="4800" b="0" i="0" u="none">
                <a:solidFill>
                  <a:srgbClr val="262626"/>
                </a:solidFill>
                <a:latin typeface="Garamond"/>
                <a:ea typeface="Garamond"/>
                <a:cs typeface="Garamond"/>
                <a:sym typeface="Garamond"/>
              </a:rPr>
              <a:t>Group</a:t>
            </a:r>
            <a:endParaRPr/>
          </a:p>
        </p:txBody>
      </p:sp>
      <p:sp>
        <p:nvSpPr>
          <p:cNvPr id="300" name="Google Shape;300;p2"/>
          <p:cNvSpPr txBox="1">
            <a:spLocks noGrp="1"/>
          </p:cNvSpPr>
          <p:nvPr>
            <p:ph type="subTitle" idx="1"/>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300"/>
              <a:buNone/>
            </a:pP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000"/>
              <a:buFont typeface="Garamond"/>
              <a:buNone/>
            </a:pPr>
            <a:r>
              <a:rPr lang="en-US" sz="4000" b="0" i="0" u="none">
                <a:solidFill>
                  <a:srgbClr val="94B50E"/>
                </a:solidFill>
                <a:latin typeface="Garamond"/>
                <a:ea typeface="Garamond"/>
                <a:cs typeface="Garamond"/>
                <a:sym typeface="Garamond"/>
              </a:rPr>
              <a:t>Group</a:t>
            </a:r>
            <a:endParaRPr/>
          </a:p>
        </p:txBody>
      </p:sp>
      <p:sp>
        <p:nvSpPr>
          <p:cNvPr id="306" name="Google Shape;306;p3"/>
          <p:cNvSpPr txBox="1">
            <a:spLocks noGrp="1"/>
          </p:cNvSpPr>
          <p:nvPr>
            <p:ph sz="quarter" idx="13"/>
          </p:nvPr>
        </p:nvSpPr>
        <p:spPr>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accent1"/>
              </a:buClr>
              <a:buSzPts val="2760"/>
              <a:buFont typeface="Arial"/>
              <a:buChar char="•"/>
            </a:pPr>
            <a:r>
              <a:rPr lang="en-US" sz="2400" b="0" i="0" u="none" strike="noStrike" cap="none">
                <a:solidFill>
                  <a:srgbClr val="262626"/>
                </a:solidFill>
                <a:latin typeface="Garamond"/>
                <a:ea typeface="Garamond"/>
                <a:cs typeface="Garamond"/>
                <a:sym typeface="Garamond"/>
              </a:rPr>
              <a:t>What is a group?</a:t>
            </a:r>
            <a:endParaRPr/>
          </a:p>
          <a:p>
            <a:pPr marL="742950" marR="0" lvl="1" indent="-285750" algn="l" rtl="0">
              <a:lnSpc>
                <a:spcPct val="100000"/>
              </a:lnSpc>
              <a:spcBef>
                <a:spcPts val="1000"/>
              </a:spcBef>
              <a:spcAft>
                <a:spcPts val="0"/>
              </a:spcAft>
              <a:buClr>
                <a:schemeClr val="accent1"/>
              </a:buClr>
              <a:buSzPts val="2300"/>
              <a:buFont typeface="Arial"/>
              <a:buChar char="•"/>
            </a:pPr>
            <a:r>
              <a:rPr lang="en-US" sz="2000" b="0" i="0" u="none" strike="noStrike" cap="none">
                <a:solidFill>
                  <a:srgbClr val="262626"/>
                </a:solidFill>
                <a:latin typeface="Garamond"/>
                <a:ea typeface="Garamond"/>
                <a:cs typeface="Garamond"/>
                <a:sym typeface="Garamond"/>
              </a:rPr>
              <a:t>Two or more individuals</a:t>
            </a:r>
            <a:endParaRPr/>
          </a:p>
          <a:p>
            <a:pPr marL="742950" marR="0" lvl="1" indent="-285750" algn="l" rtl="0">
              <a:lnSpc>
                <a:spcPct val="100000"/>
              </a:lnSpc>
              <a:spcBef>
                <a:spcPts val="1000"/>
              </a:spcBef>
              <a:spcAft>
                <a:spcPts val="0"/>
              </a:spcAft>
              <a:buClr>
                <a:schemeClr val="accent1"/>
              </a:buClr>
              <a:buSzPts val="2300"/>
              <a:buFont typeface="Arial"/>
              <a:buChar char="•"/>
            </a:pPr>
            <a:r>
              <a:rPr lang="en-US" sz="2000" b="0" i="0" u="none" strike="noStrike" cap="none">
                <a:solidFill>
                  <a:srgbClr val="262626"/>
                </a:solidFill>
                <a:latin typeface="Garamond"/>
                <a:ea typeface="Garamond"/>
                <a:cs typeface="Garamond"/>
                <a:sym typeface="Garamond"/>
              </a:rPr>
              <a:t>Who interact with one another</a:t>
            </a:r>
            <a:endParaRPr/>
          </a:p>
          <a:p>
            <a:pPr marL="742950" marR="0" lvl="1" indent="-285750" algn="l" rtl="0">
              <a:lnSpc>
                <a:spcPct val="100000"/>
              </a:lnSpc>
              <a:spcBef>
                <a:spcPts val="1000"/>
              </a:spcBef>
              <a:spcAft>
                <a:spcPts val="0"/>
              </a:spcAft>
              <a:buClr>
                <a:schemeClr val="accent1"/>
              </a:buClr>
              <a:buSzPts val="2300"/>
              <a:buFont typeface="Arial"/>
              <a:buChar char="•"/>
            </a:pPr>
            <a:r>
              <a:rPr lang="en-US" sz="2000" b="0" i="0" u="none" strike="noStrike" cap="none">
                <a:solidFill>
                  <a:srgbClr val="262626"/>
                </a:solidFill>
                <a:latin typeface="Garamond"/>
                <a:ea typeface="Garamond"/>
                <a:cs typeface="Garamond"/>
                <a:sym typeface="Garamond"/>
              </a:rPr>
              <a:t>Are interdependent upon one another</a:t>
            </a:r>
            <a:endParaRPr/>
          </a:p>
          <a:p>
            <a:pPr marL="742950" marR="0" lvl="1" indent="-285750" algn="l" rtl="0">
              <a:lnSpc>
                <a:spcPct val="100000"/>
              </a:lnSpc>
              <a:spcBef>
                <a:spcPts val="1000"/>
              </a:spcBef>
              <a:spcAft>
                <a:spcPts val="0"/>
              </a:spcAft>
              <a:buClr>
                <a:schemeClr val="accent1"/>
              </a:buClr>
              <a:buSzPts val="2300"/>
              <a:buFont typeface="Arial"/>
              <a:buChar char="•"/>
            </a:pPr>
            <a:r>
              <a:rPr lang="en-US" sz="2000" b="0" i="0" u="none" strike="noStrike" cap="none">
                <a:solidFill>
                  <a:srgbClr val="262626"/>
                </a:solidFill>
                <a:latin typeface="Garamond"/>
                <a:ea typeface="Garamond"/>
                <a:cs typeface="Garamond"/>
                <a:sym typeface="Garamond"/>
              </a:rPr>
              <a:t>Aware of belonging to a group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anim calcmode="lin" valueType="num">
                                      <p:cBhvr additive="base">
                                        <p:cTn id="7" dur="500"/>
                                        <p:tgtEl>
                                          <p:spTgt spid="306">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306">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06">
                                            <p:txEl>
                                              <p:pRg st="1" end="1"/>
                                            </p:txEl>
                                          </p:spTgt>
                                        </p:tgtEl>
                                        <p:attrNameLst>
                                          <p:attrName>style.visibility</p:attrName>
                                        </p:attrNameLst>
                                      </p:cBhvr>
                                      <p:to>
                                        <p:strVal val="visible"/>
                                      </p:to>
                                    </p:set>
                                    <p:anim calcmode="lin" valueType="num">
                                      <p:cBhvr additive="base">
                                        <p:cTn id="13" dur="500"/>
                                        <p:tgtEl>
                                          <p:spTgt spid="306">
                                            <p:txEl>
                                              <p:pRg st="1" end="1"/>
                                            </p:txEl>
                                          </p:spTgt>
                                        </p:tgtEl>
                                        <p:attrNameLst>
                                          <p:attrName>ppt_w</p:attrName>
                                        </p:attrNameLst>
                                      </p:cBhvr>
                                      <p:tavLst>
                                        <p:tav tm="0">
                                          <p:val>
                                            <p:strVal val="0"/>
                                          </p:val>
                                        </p:tav>
                                        <p:tav tm="100000">
                                          <p:val>
                                            <p:strVal val="#ppt_w"/>
                                          </p:val>
                                        </p:tav>
                                      </p:tavLst>
                                    </p:anim>
                                    <p:anim calcmode="lin" valueType="num">
                                      <p:cBhvr additive="base">
                                        <p:cTn id="14" dur="500"/>
                                        <p:tgtEl>
                                          <p:spTgt spid="306">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306">
                                            <p:txEl>
                                              <p:pRg st="2" end="2"/>
                                            </p:txEl>
                                          </p:spTgt>
                                        </p:tgtEl>
                                        <p:attrNameLst>
                                          <p:attrName>style.visibility</p:attrName>
                                        </p:attrNameLst>
                                      </p:cBhvr>
                                      <p:to>
                                        <p:strVal val="visible"/>
                                      </p:to>
                                    </p:set>
                                    <p:anim calcmode="lin" valueType="num">
                                      <p:cBhvr additive="base">
                                        <p:cTn id="19" dur="500"/>
                                        <p:tgtEl>
                                          <p:spTgt spid="306">
                                            <p:txEl>
                                              <p:pRg st="2" end="2"/>
                                            </p:txEl>
                                          </p:spTgt>
                                        </p:tgtEl>
                                        <p:attrNameLst>
                                          <p:attrName>ppt_w</p:attrName>
                                        </p:attrNameLst>
                                      </p:cBhvr>
                                      <p:tavLst>
                                        <p:tav tm="0">
                                          <p:val>
                                            <p:strVal val="0"/>
                                          </p:val>
                                        </p:tav>
                                        <p:tav tm="100000">
                                          <p:val>
                                            <p:strVal val="#ppt_w"/>
                                          </p:val>
                                        </p:tav>
                                      </p:tavLst>
                                    </p:anim>
                                    <p:anim calcmode="lin" valueType="num">
                                      <p:cBhvr additive="base">
                                        <p:cTn id="20" dur="500"/>
                                        <p:tgtEl>
                                          <p:spTgt spid="306">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306">
                                            <p:txEl>
                                              <p:pRg st="3" end="3"/>
                                            </p:txEl>
                                          </p:spTgt>
                                        </p:tgtEl>
                                        <p:attrNameLst>
                                          <p:attrName>style.visibility</p:attrName>
                                        </p:attrNameLst>
                                      </p:cBhvr>
                                      <p:to>
                                        <p:strVal val="visible"/>
                                      </p:to>
                                    </p:set>
                                    <p:anim calcmode="lin" valueType="num">
                                      <p:cBhvr additive="base">
                                        <p:cTn id="25" dur="500"/>
                                        <p:tgtEl>
                                          <p:spTgt spid="306">
                                            <p:txEl>
                                              <p:pRg st="3" end="3"/>
                                            </p:txEl>
                                          </p:spTgt>
                                        </p:tgtEl>
                                        <p:attrNameLst>
                                          <p:attrName>ppt_w</p:attrName>
                                        </p:attrNameLst>
                                      </p:cBhvr>
                                      <p:tavLst>
                                        <p:tav tm="0">
                                          <p:val>
                                            <p:strVal val="0"/>
                                          </p:val>
                                        </p:tav>
                                        <p:tav tm="100000">
                                          <p:val>
                                            <p:strVal val="#ppt_w"/>
                                          </p:val>
                                        </p:tav>
                                      </p:tavLst>
                                    </p:anim>
                                    <p:anim calcmode="lin" valueType="num">
                                      <p:cBhvr additive="base">
                                        <p:cTn id="26" dur="500"/>
                                        <p:tgtEl>
                                          <p:spTgt spid="306">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306">
                                            <p:txEl>
                                              <p:pRg st="4" end="4"/>
                                            </p:txEl>
                                          </p:spTgt>
                                        </p:tgtEl>
                                        <p:attrNameLst>
                                          <p:attrName>style.visibility</p:attrName>
                                        </p:attrNameLst>
                                      </p:cBhvr>
                                      <p:to>
                                        <p:strVal val="visible"/>
                                      </p:to>
                                    </p:set>
                                    <p:anim calcmode="lin" valueType="num">
                                      <p:cBhvr additive="base">
                                        <p:cTn id="31" dur="500"/>
                                        <p:tgtEl>
                                          <p:spTgt spid="306">
                                            <p:txEl>
                                              <p:pRg st="4" end="4"/>
                                            </p:txEl>
                                          </p:spTgt>
                                        </p:tgtEl>
                                        <p:attrNameLst>
                                          <p:attrName>ppt_w</p:attrName>
                                        </p:attrNameLst>
                                      </p:cBhvr>
                                      <p:tavLst>
                                        <p:tav tm="0">
                                          <p:val>
                                            <p:strVal val="0"/>
                                          </p:val>
                                        </p:tav>
                                        <p:tav tm="100000">
                                          <p:val>
                                            <p:strVal val="#ppt_w"/>
                                          </p:val>
                                        </p:tav>
                                      </p:tavLst>
                                    </p:anim>
                                    <p:anim calcmode="lin" valueType="num">
                                      <p:cBhvr additive="base">
                                        <p:cTn id="32" dur="500"/>
                                        <p:tgtEl>
                                          <p:spTgt spid="306">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94B50E"/>
              </a:buClr>
              <a:buSzPts val="4000"/>
              <a:buFont typeface="Garamond"/>
              <a:buNone/>
            </a:pPr>
            <a:r>
              <a:rPr lang="en-US" sz="4000" b="0" i="0" u="none">
                <a:solidFill>
                  <a:srgbClr val="94B50E"/>
                </a:solidFill>
                <a:latin typeface="Garamond"/>
                <a:ea typeface="Garamond"/>
                <a:cs typeface="Garamond"/>
                <a:sym typeface="Garamond"/>
              </a:rPr>
              <a:t>The purpose of a group</a:t>
            </a:r>
            <a:endParaRPr/>
          </a:p>
        </p:txBody>
      </p:sp>
      <p:sp>
        <p:nvSpPr>
          <p:cNvPr id="312" name="Google Shape;312;p4"/>
          <p:cNvSpPr txBox="1">
            <a:spLocks noGrp="1"/>
          </p:cNvSpPr>
          <p:nvPr>
            <p:ph sz="quarter" idx="13"/>
          </p:nvPr>
        </p:nvSpPr>
        <p:spPr>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1"/>
              </a:buClr>
              <a:buSzPts val="3220"/>
              <a:buFont typeface="Arial"/>
              <a:buNone/>
            </a:pPr>
            <a:r>
              <a:rPr lang="en-US" sz="2800" b="0" i="0" u="none" strike="noStrike" cap="none">
                <a:solidFill>
                  <a:srgbClr val="262626"/>
                </a:solidFill>
                <a:latin typeface="Garamond"/>
                <a:ea typeface="Garamond"/>
                <a:cs typeface="Garamond"/>
                <a:sym typeface="Garamond"/>
              </a:rPr>
              <a:t>There are a number of reasons for forming a group:</a:t>
            </a:r>
            <a:endParaRPr/>
          </a:p>
          <a:p>
            <a:pPr marL="0" marR="0" lvl="0" indent="0" algn="l" rtl="0">
              <a:lnSpc>
                <a:spcPct val="90000"/>
              </a:lnSpc>
              <a:spcBef>
                <a:spcPts val="0"/>
              </a:spcBef>
              <a:spcAft>
                <a:spcPts val="0"/>
              </a:spcAft>
              <a:buClr>
                <a:schemeClr val="accent1"/>
              </a:buClr>
              <a:buSzPts val="3220"/>
              <a:buFont typeface="Arial"/>
              <a:buNone/>
            </a:pPr>
            <a:endParaRPr sz="2800" b="0" i="0" u="none" strike="noStrike" cap="none">
              <a:solidFill>
                <a:srgbClr val="262626"/>
              </a:solidFill>
              <a:latin typeface="Garamond"/>
              <a:ea typeface="Garamond"/>
              <a:cs typeface="Garamond"/>
              <a:sym typeface="Garamond"/>
            </a:endParaRPr>
          </a:p>
          <a:p>
            <a:pPr marL="0" marR="0" lvl="0" indent="-204470" algn="l" rtl="0">
              <a:lnSpc>
                <a:spcPct val="90000"/>
              </a:lnSpc>
              <a:spcBef>
                <a:spcPts val="0"/>
              </a:spcBef>
              <a:spcAft>
                <a:spcPts val="0"/>
              </a:spcAft>
              <a:buClr>
                <a:schemeClr val="accent1"/>
              </a:buClr>
              <a:buSzPts val="3220"/>
              <a:buFont typeface="Arial"/>
              <a:buChar char="•"/>
            </a:pPr>
            <a:r>
              <a:rPr lang="en-US" sz="2800" b="0" i="0" u="none" strike="noStrike" cap="none">
                <a:solidFill>
                  <a:srgbClr val="262626"/>
                </a:solidFill>
                <a:latin typeface="Garamond"/>
                <a:ea typeface="Garamond"/>
                <a:cs typeface="Garamond"/>
                <a:sym typeface="Garamond"/>
              </a:rPr>
              <a:t>Time efficiency</a:t>
            </a:r>
            <a:endParaRPr/>
          </a:p>
          <a:p>
            <a:pPr marL="0" marR="0" lvl="0" indent="-204470" algn="l" rtl="0">
              <a:lnSpc>
                <a:spcPct val="90000"/>
              </a:lnSpc>
              <a:spcBef>
                <a:spcPts val="0"/>
              </a:spcBef>
              <a:spcAft>
                <a:spcPts val="0"/>
              </a:spcAft>
              <a:buClr>
                <a:schemeClr val="accent1"/>
              </a:buClr>
              <a:buSzPts val="3220"/>
              <a:buFont typeface="Arial"/>
              <a:buChar char="•"/>
            </a:pPr>
            <a:r>
              <a:rPr lang="en-US" sz="2800" b="0" i="0" u="none" strike="noStrike" cap="none">
                <a:solidFill>
                  <a:srgbClr val="262626"/>
                </a:solidFill>
                <a:latin typeface="Garamond"/>
                <a:ea typeface="Garamond"/>
                <a:cs typeface="Garamond"/>
                <a:sym typeface="Garamond"/>
              </a:rPr>
              <a:t>Effective use of resources</a:t>
            </a:r>
            <a:endParaRPr/>
          </a:p>
          <a:p>
            <a:pPr marL="0" marR="0" lvl="0" indent="-204470" algn="l" rtl="0">
              <a:lnSpc>
                <a:spcPct val="90000"/>
              </a:lnSpc>
              <a:spcBef>
                <a:spcPts val="0"/>
              </a:spcBef>
              <a:spcAft>
                <a:spcPts val="0"/>
              </a:spcAft>
              <a:buClr>
                <a:schemeClr val="accent1"/>
              </a:buClr>
              <a:buSzPts val="3220"/>
              <a:buFont typeface="Arial"/>
              <a:buChar char="•"/>
            </a:pPr>
            <a:r>
              <a:rPr lang="en-US" sz="2800" b="0" i="0" u="none" strike="noStrike" cap="none">
                <a:solidFill>
                  <a:srgbClr val="262626"/>
                </a:solidFill>
                <a:latin typeface="Garamond"/>
                <a:ea typeface="Garamond"/>
                <a:cs typeface="Garamond"/>
                <a:sym typeface="Garamond"/>
              </a:rPr>
              <a:t>Social opportunities</a:t>
            </a:r>
            <a:endParaRPr/>
          </a:p>
          <a:p>
            <a:pPr marL="0" marR="0" lvl="0" indent="-204470" algn="l" rtl="0">
              <a:lnSpc>
                <a:spcPct val="90000"/>
              </a:lnSpc>
              <a:spcBef>
                <a:spcPts val="0"/>
              </a:spcBef>
              <a:spcAft>
                <a:spcPts val="0"/>
              </a:spcAft>
              <a:buClr>
                <a:schemeClr val="accent1"/>
              </a:buClr>
              <a:buSzPts val="3220"/>
              <a:buFont typeface="Arial"/>
              <a:buChar char="•"/>
            </a:pPr>
            <a:r>
              <a:rPr lang="en-US" sz="2800" b="0" i="0" u="none" strike="noStrike" cap="none">
                <a:solidFill>
                  <a:srgbClr val="262626"/>
                </a:solidFill>
                <a:latin typeface="Garamond"/>
                <a:ea typeface="Garamond"/>
                <a:cs typeface="Garamond"/>
                <a:sym typeface="Garamond"/>
              </a:rPr>
              <a:t>Better decisions and outcomes</a:t>
            </a:r>
            <a:endParaRPr/>
          </a:p>
          <a:p>
            <a:pPr marL="0" marR="0" lvl="0" indent="-204470" algn="l" rtl="0">
              <a:lnSpc>
                <a:spcPct val="90000"/>
              </a:lnSpc>
              <a:spcBef>
                <a:spcPts val="0"/>
              </a:spcBef>
              <a:spcAft>
                <a:spcPts val="0"/>
              </a:spcAft>
              <a:buClr>
                <a:schemeClr val="accent1"/>
              </a:buClr>
              <a:buSzPts val="3220"/>
              <a:buFont typeface="Arial"/>
              <a:buChar char="•"/>
            </a:pPr>
            <a:r>
              <a:rPr lang="en-US" sz="2800" b="0" i="0" u="none" strike="noStrike" cap="none">
                <a:solidFill>
                  <a:srgbClr val="262626"/>
                </a:solidFill>
                <a:latin typeface="Garamond"/>
                <a:ea typeface="Garamond"/>
                <a:cs typeface="Garamond"/>
                <a:sym typeface="Garamond"/>
              </a:rPr>
              <a:t>Peer support.</a:t>
            </a:r>
            <a:endParaRPr/>
          </a:p>
          <a:p>
            <a:pPr marL="285750" marR="0" lvl="0" indent="-81279" algn="l" rtl="0">
              <a:spcBef>
                <a:spcPts val="560"/>
              </a:spcBef>
              <a:spcAft>
                <a:spcPts val="0"/>
              </a:spcAft>
              <a:buClr>
                <a:schemeClr val="accent1"/>
              </a:buClr>
              <a:buSzPts val="3220"/>
              <a:buFont typeface="Arial"/>
              <a:buNone/>
            </a:pPr>
            <a:endParaRPr sz="2800" b="0" i="0" u="none">
              <a:solidFill>
                <a:srgbClr val="262626"/>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11.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7_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8_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0_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1_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2_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3_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846</Words>
  <Application>Microsoft Office PowerPoint</Application>
  <PresentationFormat>On-screen Show (4:3)</PresentationFormat>
  <Paragraphs>103</Paragraphs>
  <Slides>31</Slides>
  <Notes>26</Notes>
  <HiddenSlides>0</HiddenSlides>
  <MMClips>0</MMClips>
  <ScaleCrop>false</ScaleCrop>
  <HeadingPairs>
    <vt:vector size="6" baseType="variant">
      <vt:variant>
        <vt:lpstr>Fonts Used</vt:lpstr>
      </vt:variant>
      <vt:variant>
        <vt:i4>8</vt:i4>
      </vt:variant>
      <vt:variant>
        <vt:lpstr>Theme</vt:lpstr>
      </vt:variant>
      <vt:variant>
        <vt:i4>10</vt:i4>
      </vt:variant>
      <vt:variant>
        <vt:lpstr>Slide Titles</vt:lpstr>
      </vt:variant>
      <vt:variant>
        <vt:i4>31</vt:i4>
      </vt:variant>
    </vt:vector>
  </HeadingPairs>
  <TitlesOfParts>
    <vt:vector size="49" baseType="lpstr">
      <vt:lpstr>Tw Cen MT</vt:lpstr>
      <vt:lpstr>Calibri</vt:lpstr>
      <vt:lpstr>Garamond</vt:lpstr>
      <vt:lpstr>Arial</vt:lpstr>
      <vt:lpstr>Arial Black</vt:lpstr>
      <vt:lpstr>Open Sans</vt:lpstr>
      <vt:lpstr>Times New Roman</vt:lpstr>
      <vt:lpstr>Noto Sans Symbols</vt:lpstr>
      <vt:lpstr>Organic</vt:lpstr>
      <vt:lpstr>3_Organic</vt:lpstr>
      <vt:lpstr>7_Organic</vt:lpstr>
      <vt:lpstr>8_Organic</vt:lpstr>
      <vt:lpstr>9_Organic</vt:lpstr>
      <vt:lpstr>10_Organic</vt:lpstr>
      <vt:lpstr>11_Organic</vt:lpstr>
      <vt:lpstr>12_Organic</vt:lpstr>
      <vt:lpstr>13_Organic</vt:lpstr>
      <vt:lpstr>Droplet</vt:lpstr>
      <vt:lpstr>Introduction to Psychology </vt:lpstr>
      <vt:lpstr>COMPLAINCE</vt:lpstr>
      <vt:lpstr>LETS HAVE A EXAMPLE OF A SOFTWARE </vt:lpstr>
      <vt:lpstr>OBEDIENCE</vt:lpstr>
      <vt:lpstr>What causes obedience?</vt:lpstr>
      <vt:lpstr>CONFORMITY</vt:lpstr>
      <vt:lpstr>Group</vt:lpstr>
      <vt:lpstr>Group</vt:lpstr>
      <vt:lpstr>The purpose of a group</vt:lpstr>
      <vt:lpstr>Types of Groups</vt:lpstr>
      <vt:lpstr>Characteristics of Group</vt:lpstr>
      <vt:lpstr>Stages of Group Development</vt:lpstr>
      <vt:lpstr>Stages of Group Development</vt:lpstr>
      <vt:lpstr>How Groups Influence behavior (impact on decision mAKING)</vt:lpstr>
      <vt:lpstr>Groupthink:</vt:lpstr>
      <vt:lpstr>Example of group think </vt:lpstr>
      <vt:lpstr>PowerPoint Presentation</vt:lpstr>
      <vt:lpstr>Group shift:</vt:lpstr>
      <vt:lpstr>PowerPoint Presentation</vt:lpstr>
      <vt:lpstr>Shared Risk</vt:lpstr>
      <vt:lpstr>Deindividuation:</vt:lpstr>
      <vt:lpstr>Group polarization:</vt:lpstr>
      <vt:lpstr>Example of group polarization </vt:lpstr>
      <vt:lpstr>Group Productivity:</vt:lpstr>
      <vt:lpstr>impact of group dynamics on decision making and productivity </vt:lpstr>
      <vt:lpstr>Social loafing:</vt:lpstr>
      <vt:lpstr>Pictorial representation of Social Loafing</vt:lpstr>
      <vt:lpstr>Social Facilitation </vt:lpstr>
      <vt:lpstr>PowerPoint Presentation</vt:lpstr>
      <vt:lpstr>Role of social facilitation in decision making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Psychology</dc:title>
  <dc:creator>crowej</dc:creator>
  <cp:lastModifiedBy>Gulshair</cp:lastModifiedBy>
  <cp:revision>17</cp:revision>
  <dcterms:created xsi:type="dcterms:W3CDTF">2007-09-29T21:10:04Z</dcterms:created>
  <dcterms:modified xsi:type="dcterms:W3CDTF">2024-05-29T04:30:47Z</dcterms:modified>
</cp:coreProperties>
</file>