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8086-string-instructionspdf-1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8086-string-instructionspdf-10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8086-string-instructionspdf-11-638.jpg"/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0" y="-1"/>
            <a:ext cx="9144000" cy="62238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8086-string-instructionspdf-12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8086-string-instructionspdf-13-638.jpg"/>
          <p:cNvPicPr>
            <a:picLocks noChangeAspect="1"/>
          </p:cNvPicPr>
          <p:nvPr/>
        </p:nvPicPr>
        <p:blipFill rotWithShape="1">
          <a:blip r:embed="rId2"/>
          <a:srcRect b="8602"/>
          <a:stretch/>
        </p:blipFill>
        <p:spPr>
          <a:xfrm>
            <a:off x="0" y="-1"/>
            <a:ext cx="9144000" cy="6268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8086-string-instructionspdf-14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8086-string-instructionspdf-15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8086-string-instructionspdf-16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8086-string-instructionspdf-17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8086-string-instructionspdf-18-638.jpg"/>
          <p:cNvPicPr>
            <a:picLocks noChangeAspect="1"/>
          </p:cNvPicPr>
          <p:nvPr/>
        </p:nvPicPr>
        <p:blipFill rotWithShape="1">
          <a:blip r:embed="rId2"/>
          <a:srcRect t="-1" b="8387"/>
          <a:stretch/>
        </p:blipFill>
        <p:spPr>
          <a:xfrm>
            <a:off x="0" y="-1"/>
            <a:ext cx="9144000" cy="62828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8086-string-instructionspdf-19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8086-string-instructionspdf-2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8086-string-instructionspdf-20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8086-string-instructionspdf-21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-29497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8086-string-instructionspdf-3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8086-string-instructionspdf-4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8086-string-instructionspdf-5-638.jpg"/>
          <p:cNvPicPr>
            <a:picLocks noChangeAspect="1"/>
          </p:cNvPicPr>
          <p:nvPr/>
        </p:nvPicPr>
        <p:blipFill>
          <a:blip r:embed="rId2"/>
          <a:srcRect b="12999"/>
          <a:stretch>
            <a:fillRect/>
          </a:stretch>
        </p:blipFill>
        <p:spPr>
          <a:xfrm>
            <a:off x="0" y="0"/>
            <a:ext cx="9144000" cy="59665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8086-string-instructionspdf-6-638.jpg"/>
          <p:cNvPicPr>
            <a:picLocks noChangeAspect="1"/>
          </p:cNvPicPr>
          <p:nvPr/>
        </p:nvPicPr>
        <p:blipFill rotWithShape="1">
          <a:blip r:embed="rId2"/>
          <a:srcRect t="-1" b="6452"/>
          <a:stretch/>
        </p:blipFill>
        <p:spPr>
          <a:xfrm>
            <a:off x="0" y="0"/>
            <a:ext cx="9144000" cy="6415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8086-string-instructionspdf-7-638.jpg"/>
          <p:cNvPicPr>
            <a:picLocks noChangeAspect="1"/>
          </p:cNvPicPr>
          <p:nvPr/>
        </p:nvPicPr>
        <p:blipFill rotWithShape="1">
          <a:blip r:embed="rId2"/>
          <a:srcRect b="4516"/>
          <a:stretch/>
        </p:blipFill>
        <p:spPr>
          <a:xfrm>
            <a:off x="0" y="0"/>
            <a:ext cx="9144000" cy="6548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8086-string-instructionspdf-8-638.jpg"/>
          <p:cNvPicPr>
            <a:picLocks noChangeAspect="1"/>
          </p:cNvPicPr>
          <p:nvPr/>
        </p:nvPicPr>
        <p:blipFill rotWithShape="1">
          <a:blip r:embed="rId2"/>
          <a:srcRect b="7527"/>
          <a:stretch/>
        </p:blipFill>
        <p:spPr>
          <a:xfrm>
            <a:off x="0" y="0"/>
            <a:ext cx="9144000" cy="63418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8086-string-instructionspdf-9-638.jpg"/>
          <p:cNvPicPr>
            <a:picLocks noChangeAspect="1"/>
          </p:cNvPicPr>
          <p:nvPr/>
        </p:nvPicPr>
        <p:blipFill rotWithShape="1">
          <a:blip r:embed="rId2"/>
          <a:srcRect b="4731"/>
          <a:stretch/>
        </p:blipFill>
        <p:spPr>
          <a:xfrm>
            <a:off x="0" y="-1"/>
            <a:ext cx="9144000" cy="6533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Zaman</cp:lastModifiedBy>
  <cp:revision>8</cp:revision>
  <dcterms:created xsi:type="dcterms:W3CDTF">2013-01-27T09:14:16Z</dcterms:created>
  <dcterms:modified xsi:type="dcterms:W3CDTF">2023-12-07T07:57:48Z</dcterms:modified>
  <cp:category/>
</cp:coreProperties>
</file>