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6070600" cy="4552950"/>
  <p:notesSz cx="6070600" cy="45529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48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771" y="1411414"/>
            <a:ext cx="5165407" cy="956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542" y="2549652"/>
            <a:ext cx="4253865" cy="1138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3847" y="1047178"/>
            <a:ext cx="2643473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29629" y="1047178"/>
            <a:ext cx="2643473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847" y="182118"/>
            <a:ext cx="5469255" cy="7284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847" y="1047178"/>
            <a:ext cx="5469255" cy="3004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66163" y="4234243"/>
            <a:ext cx="1944624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3847" y="4234243"/>
            <a:ext cx="1397698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5404" y="4234243"/>
            <a:ext cx="1397698" cy="2276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275" y="0"/>
            <a:ext cx="5781675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275" y="0"/>
            <a:ext cx="5781675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0"/>
            <a:ext cx="59245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0"/>
            <a:ext cx="59245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0"/>
            <a:ext cx="58483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0"/>
            <a:ext cx="60007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0"/>
            <a:ext cx="57721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Zaman</cp:lastModifiedBy>
  <cp:revision>1</cp:revision>
  <dcterms:created xsi:type="dcterms:W3CDTF">2023-11-23T08:01:49Z</dcterms:created>
  <dcterms:modified xsi:type="dcterms:W3CDTF">2023-11-23T08:02:38Z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2023-11-23T00:00:00Z</vt:filetime>
  </property>
  <property fmtid="{D5CDD505-2E9C-101B-9397-08002B2CF9AE}" pid="3" name="LastSaved">
    <vt:filetime>2023-11-23T00:00:00Z</vt:filetime>
  </property>
</Properties>
</file>