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Tahom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352">
          <p15:clr>
            <a:srgbClr val="000000"/>
          </p15:clr>
        </p15:guide>
        <p15:guide id="2" pos="2659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17" roundtripDataSignature="AMtx7mj+M8tFj7lL7mwwIAZ5Y+C5HY1pe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314E3CC-5571-47A0-B21C-89B612ABB3A7}">
  <a:tblStyle styleId="{2314E3CC-5571-47A0-B21C-89B612ABB3A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352" orient="horz"/>
        <p:guide pos="2659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Tahoma-regular.fntdata"/><Relationship Id="rId14" Type="http://schemas.openxmlformats.org/officeDocument/2006/relationships/slide" Target="slides/slide8.xml"/><Relationship Id="rId17" Type="http://customschemas.google.com/relationships/presentationmetadata" Target="metadata"/><Relationship Id="rId16" Type="http://schemas.openxmlformats.org/officeDocument/2006/relationships/font" Target="fonts/Tahom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01" name="Google Shape;101;p3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7" name="Google Shape;167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6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169" name="Google Shape;169;p6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3" name="Google Shape;203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7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205" name="Google Shape;205;p7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6" name="Google Shape;256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8:notes"/>
          <p:cNvSpPr txBox="1"/>
          <p:nvPr/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compiler: Bottom-up Parsing</a:t>
            </a:r>
            <a:endParaRPr/>
          </a:p>
        </p:txBody>
      </p:sp>
      <p:sp>
        <p:nvSpPr>
          <p:cNvPr id="258" name="Google Shape;258;p8:notes"/>
          <p:cNvSpPr txBox="1"/>
          <p:nvPr/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880"/>
              </a:spcBef>
              <a:spcAft>
                <a:spcPts val="0"/>
              </a:spcAft>
              <a:buSzPts val="4400"/>
              <a:buNone/>
              <a:defRPr/>
            </a:lvl1pPr>
            <a:lvl2pPr lvl="1" algn="ctr">
              <a:spcBef>
                <a:spcPts val="800"/>
              </a:spcBef>
              <a:spcAft>
                <a:spcPts val="0"/>
              </a:spcAft>
              <a:buSzPts val="4000"/>
              <a:buFont typeface="Arial"/>
              <a:buNone/>
              <a:defRPr/>
            </a:lvl2pPr>
            <a:lvl3pPr lvl="2" algn="ctr">
              <a:spcBef>
                <a:spcPts val="720"/>
              </a:spcBef>
              <a:spcAft>
                <a:spcPts val="0"/>
              </a:spcAft>
              <a:buSzPts val="3600"/>
              <a:buFont typeface="Tahoma"/>
              <a:buNone/>
              <a:defRPr/>
            </a:lvl3pPr>
            <a:lvl4pPr lvl="3" algn="ctr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None/>
              <a:defRPr/>
            </a:lvl4pPr>
            <a:lvl5pPr lvl="4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5pPr>
            <a:lvl6pPr lvl="5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6pPr>
            <a:lvl7pPr lvl="6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7pPr>
            <a:lvl8pPr lvl="7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8pPr>
            <a:lvl9pPr lvl="8" algn="ctr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None/>
              <a:defRPr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/>
          <p:nvPr>
            <p:ph type="title"/>
          </p:nvPr>
        </p:nvSpPr>
        <p:spPr>
          <a:xfrm>
            <a:off x="471487" y="3857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1" type="body"/>
          </p:nvPr>
        </p:nvSpPr>
        <p:spPr>
          <a:xfrm>
            <a:off x="442913" y="1296988"/>
            <a:ext cx="4191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9pPr>
          </a:lstStyle>
          <a:p/>
        </p:txBody>
      </p:sp>
      <p:sp>
        <p:nvSpPr>
          <p:cNvPr id="74" name="Google Shape;74;p19"/>
          <p:cNvSpPr txBox="1"/>
          <p:nvPr>
            <p:ph idx="2" type="body"/>
          </p:nvPr>
        </p:nvSpPr>
        <p:spPr>
          <a:xfrm>
            <a:off x="4786313" y="1296988"/>
            <a:ext cx="4191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SzPts val="2400"/>
              <a:buFont typeface="Arial"/>
              <a:buChar char="•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Tahom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Tahoma"/>
              <a:buChar char="»"/>
              <a:defRPr sz="1800"/>
            </a:lvl9pPr>
          </a:lstStyle>
          <a:p/>
        </p:txBody>
      </p:sp>
      <p:sp>
        <p:nvSpPr>
          <p:cNvPr id="75" name="Google Shape;75;p1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800"/>
              <a:buFont typeface="Arial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Tahom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Tahoma"/>
              <a:buNone/>
              <a:defRPr sz="1400"/>
            </a:lvl9pPr>
          </a:lstStyle>
          <a:p/>
        </p:txBody>
      </p:sp>
      <p:sp>
        <p:nvSpPr>
          <p:cNvPr id="81" name="Google Shape;81;p20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0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71487" y="3857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42912" y="1296987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471487" y="3857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 txBox="1"/>
          <p:nvPr>
            <p:ph type="title"/>
          </p:nvPr>
        </p:nvSpPr>
        <p:spPr>
          <a:xfrm rot="5400000">
            <a:off x="5461001" y="2247900"/>
            <a:ext cx="6016625" cy="229235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" type="body"/>
          </p:nvPr>
        </p:nvSpPr>
        <p:spPr>
          <a:xfrm rot="5400000">
            <a:off x="798513" y="30163"/>
            <a:ext cx="6016625" cy="6727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4"/>
          <p:cNvSpPr txBox="1"/>
          <p:nvPr>
            <p:ph type="title"/>
          </p:nvPr>
        </p:nvSpPr>
        <p:spPr>
          <a:xfrm>
            <a:off x="471487" y="3857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1" type="body"/>
          </p:nvPr>
        </p:nvSpPr>
        <p:spPr>
          <a:xfrm rot="5400000">
            <a:off x="2157412" y="-417513"/>
            <a:ext cx="5105400" cy="85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Noto Sans Symbols"/>
              <a:buNone/>
              <a:defRPr b="0" i="0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rgbClr val="503C04"/>
              </a:buClr>
              <a:buSzPts val="2400"/>
              <a:buFont typeface="Tahoma"/>
              <a:buNone/>
              <a:defRPr b="0" i="0" sz="24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None/>
              <a:defRPr b="0" i="0" sz="20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47" name="Google Shape;47;p1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9pPr>
          </a:lstStyle>
          <a:p/>
        </p:txBody>
      </p:sp>
      <p:sp>
        <p:nvSpPr>
          <p:cNvPr id="48" name="Google Shape;48;p15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5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SzPts val="3200"/>
              <a:buChar char="▪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SzPts val="2800"/>
              <a:buFont typeface="Arial"/>
              <a:buChar char="•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Tahom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Tahoma"/>
              <a:buChar char="»"/>
              <a:defRPr sz="2000"/>
            </a:lvl9pPr>
          </a:lstStyle>
          <a:p/>
        </p:txBody>
      </p:sp>
      <p:sp>
        <p:nvSpPr>
          <p:cNvPr id="54" name="Google Shape;54;p1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Tahom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SzPts val="900"/>
              <a:buFont typeface="Tahoma"/>
              <a:buNone/>
              <a:defRPr sz="900"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9pPr>
          </a:lstStyle>
          <a:p/>
        </p:txBody>
      </p:sp>
      <p:sp>
        <p:nvSpPr>
          <p:cNvPr id="66" name="Google Shape;66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None/>
              <a:defRPr b="1" sz="1600"/>
            </a:lvl9pPr>
          </a:lstStyle>
          <a:p/>
        </p:txBody>
      </p:sp>
      <p:sp>
        <p:nvSpPr>
          <p:cNvPr id="67" name="Google Shape;67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SzPts val="2000"/>
              <a:buFont typeface="Arial"/>
              <a:buChar char="•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Tahom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790D0D"/>
            </a:gs>
            <a:gs pos="50000">
              <a:srgbClr val="580909"/>
            </a:gs>
            <a:gs pos="100000">
              <a:srgbClr val="790D0D"/>
            </a:gs>
          </a:gsLst>
          <a:lin ang="5400000" scaled="0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471487" y="385762"/>
            <a:ext cx="9144000" cy="762000"/>
          </a:xfrm>
          <a:prstGeom prst="rect">
            <a:avLst/>
          </a:prstGeom>
          <a:noFill/>
          <a:ln>
            <a:noFill/>
          </a:ln>
          <a:effectLst>
            <a:outerShdw blurRad="63500" dir="2700000" dist="35921">
              <a:srgbClr val="DDDDDD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5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442912" y="1296987"/>
            <a:ext cx="85344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508000" lvl="0" marL="457200" marR="0" rtl="0" algn="l">
              <a:spcBef>
                <a:spcPts val="88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Noto Sans Symbols"/>
              <a:buChar char="▪"/>
              <a:defRPr b="0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82600" lvl="1" marL="914400" marR="0" rtl="0" algn="l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Char char="•"/>
              <a:defRPr b="0" i="0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457200" lvl="2" marL="1371600" marR="0" rtl="0" algn="l">
              <a:spcBef>
                <a:spcPts val="720"/>
              </a:spcBef>
              <a:spcAft>
                <a:spcPts val="0"/>
              </a:spcAft>
              <a:buClr>
                <a:srgbClr val="503C04"/>
              </a:buClr>
              <a:buSzPts val="3600"/>
              <a:buFont typeface="Tahoma"/>
              <a:buChar char="•"/>
              <a:defRPr b="0" i="0" sz="36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431800" lvl="3" marL="1828800" marR="0" rtl="0" algn="l"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ahoma"/>
              <a:buChar char="–"/>
              <a:defRPr b="0" i="0" sz="32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406400" lvl="4" marL="22860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406400" lvl="5" marL="27432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406400" lvl="6" marL="32004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406400" lvl="7" marL="36576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406400" lvl="8" marL="4114800" marR="0" rt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Tahoma"/>
              <a:buChar char="»"/>
              <a:defRPr b="0" i="0" sz="28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7200"/>
              <a:buFont typeface="Arial"/>
              <a:buNone/>
            </a:pPr>
            <a:r>
              <a:rPr b="1" i="0" lang="en-US" sz="72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Syntax-Directed Translation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644525" y="4467225"/>
            <a:ext cx="7837487" cy="10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" name="Google Shape;94;p2"/>
          <p:cNvGraphicFramePr/>
          <p:nvPr/>
        </p:nvGraphicFramePr>
        <p:xfrm>
          <a:off x="471487" y="1724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{2314E3CC-5571-47A0-B21C-89B612ABB3A7}</a:tableStyleId>
              </a:tblPr>
              <a:tblGrid>
                <a:gridCol w="615950"/>
                <a:gridCol w="2709850"/>
                <a:gridCol w="5208575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PRODUCTION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SEMANTIC RULES</a:t>
                      </a:r>
                      <a:endParaRPr/>
                    </a:p>
                  </a:txBody>
                  <a:tcPr marT="0" marB="0" marR="0" marL="0" anchor="ctr"/>
                </a:tc>
              </a:tr>
              <a:tr h="566725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1)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E🡪 </a:t>
                      </a:r>
                      <a:r>
                        <a:rPr b="0" i="1" lang="en-US" sz="2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E.trans = 0 . . . . . . . . . . . . . .(A)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51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2)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r>
                        <a:rPr b="1" baseline="-25000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🡪 ( E</a:t>
                      </a:r>
                      <a:r>
                        <a:rPr b="1" baseline="-25000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 </a:t>
                      </a: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)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.trans = 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.trans + 1. . . . . (B)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51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3)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r>
                        <a:rPr b="1" baseline="-25000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🡪 [ E</a:t>
                      </a:r>
                      <a:r>
                        <a:rPr b="1" baseline="-25000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 </a:t>
                      </a: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]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.trans = 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.trans . . . . . . . .(C)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5651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4)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E🡪 </a:t>
                      </a:r>
                      <a:r>
                        <a:rPr b="0" i="1" lang="en-US" sz="28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digit 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E.trans = 0. . . . . . . . . . . . . .(D) </a:t>
                      </a:r>
                      <a:endParaRPr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  <p:sp>
        <p:nvSpPr>
          <p:cNvPr id="95" name="Google Shape;95;p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96" name="Google Shape;96;p2"/>
          <p:cNvSpPr txBox="1"/>
          <p:nvPr>
            <p:ph type="title"/>
          </p:nvPr>
        </p:nvSpPr>
        <p:spPr>
          <a:xfrm>
            <a:off x="471487" y="385762"/>
            <a:ext cx="9144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793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4800"/>
              <a:buFont typeface="Arial"/>
              <a:buNone/>
            </a:pP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syntax-directed deﬁnition</a:t>
            </a:r>
            <a:r>
              <a:rPr b="1" i="0" lang="en-US" sz="4800" u="none">
                <a:solidFill>
                  <a:srgbClr val="1B09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 sz="4800" u="none">
                <a:solidFill>
                  <a:srgbClr val="1B09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48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</a:t>
            </a:r>
            <a:r>
              <a:rPr lang="en-US" sz="4800"/>
              <a:t>parenthesis count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" name="Google Shape;103;p3"/>
          <p:cNvCxnSpPr/>
          <p:nvPr/>
        </p:nvCxnSpPr>
        <p:spPr>
          <a:xfrm>
            <a:off x="5235575" y="3795712"/>
            <a:ext cx="0" cy="7683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4" name="Google Shape;104;p3"/>
          <p:cNvSpPr txBox="1"/>
          <p:nvPr/>
        </p:nvSpPr>
        <p:spPr>
          <a:xfrm>
            <a:off x="5056187" y="149225"/>
            <a:ext cx="482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5076825" y="1022350"/>
            <a:ext cx="482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106" name="Google Shape;106;p3"/>
          <p:cNvSpPr txBox="1"/>
          <p:nvPr/>
        </p:nvSpPr>
        <p:spPr>
          <a:xfrm>
            <a:off x="6799262" y="1774825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cxnSp>
        <p:nvCxnSpPr>
          <p:cNvPr id="107" name="Google Shape;107;p3"/>
          <p:cNvCxnSpPr/>
          <p:nvPr/>
        </p:nvCxnSpPr>
        <p:spPr>
          <a:xfrm>
            <a:off x="5421312" y="1311275"/>
            <a:ext cx="1450975" cy="5175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08" name="Google Shape;108;p3"/>
          <p:cNvSpPr txBox="1"/>
          <p:nvPr/>
        </p:nvSpPr>
        <p:spPr>
          <a:xfrm>
            <a:off x="5100637" y="2219325"/>
            <a:ext cx="4794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109" name="Google Shape;109;p3"/>
          <p:cNvSpPr txBox="1"/>
          <p:nvPr/>
        </p:nvSpPr>
        <p:spPr>
          <a:xfrm>
            <a:off x="5033962" y="4614862"/>
            <a:ext cx="37147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110" name="Google Shape;110;p3"/>
          <p:cNvSpPr txBox="1"/>
          <p:nvPr/>
        </p:nvSpPr>
        <p:spPr>
          <a:xfrm>
            <a:off x="3400425" y="1782762"/>
            <a:ext cx="6318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endParaRPr/>
          </a:p>
        </p:txBody>
      </p:sp>
      <p:cxnSp>
        <p:nvCxnSpPr>
          <p:cNvPr id="111" name="Google Shape;111;p3"/>
          <p:cNvCxnSpPr/>
          <p:nvPr/>
        </p:nvCxnSpPr>
        <p:spPr>
          <a:xfrm flipH="1">
            <a:off x="3657600" y="1277937"/>
            <a:ext cx="1419225" cy="5048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2" name="Google Shape;112;p3"/>
          <p:cNvSpPr txBox="1"/>
          <p:nvPr/>
        </p:nvSpPr>
        <p:spPr>
          <a:xfrm>
            <a:off x="5002212" y="5424487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113" name="Google Shape;113;p3"/>
          <p:cNvSpPr txBox="1"/>
          <p:nvPr/>
        </p:nvSpPr>
        <p:spPr>
          <a:xfrm>
            <a:off x="4727575" y="6229350"/>
            <a:ext cx="7334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digit</a:t>
            </a:r>
            <a:endParaRPr/>
          </a:p>
        </p:txBody>
      </p:sp>
      <p:cxnSp>
        <p:nvCxnSpPr>
          <p:cNvPr id="114" name="Google Shape;114;p3"/>
          <p:cNvCxnSpPr/>
          <p:nvPr/>
        </p:nvCxnSpPr>
        <p:spPr>
          <a:xfrm>
            <a:off x="5235575" y="4992687"/>
            <a:ext cx="0" cy="43180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5" name="Google Shape;115;p3"/>
          <p:cNvCxnSpPr/>
          <p:nvPr/>
        </p:nvCxnSpPr>
        <p:spPr>
          <a:xfrm>
            <a:off x="5297487" y="549275"/>
            <a:ext cx="0" cy="5016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16" name="Google Shape;116;p3"/>
          <p:cNvCxnSpPr/>
          <p:nvPr/>
        </p:nvCxnSpPr>
        <p:spPr>
          <a:xfrm>
            <a:off x="5199062" y="5802312"/>
            <a:ext cx="0" cy="46037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7" name="Google Shape;117;p3"/>
          <p:cNvSpPr txBox="1"/>
          <p:nvPr/>
        </p:nvSpPr>
        <p:spPr>
          <a:xfrm>
            <a:off x="5051425" y="3373437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cxnSp>
        <p:nvCxnSpPr>
          <p:cNvPr id="118" name="Google Shape;118;p3"/>
          <p:cNvCxnSpPr/>
          <p:nvPr/>
        </p:nvCxnSpPr>
        <p:spPr>
          <a:xfrm>
            <a:off x="5272087" y="2690812"/>
            <a:ext cx="0" cy="6429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19" name="Google Shape;119;p3"/>
          <p:cNvSpPr txBox="1"/>
          <p:nvPr>
            <p:ph type="title"/>
          </p:nvPr>
        </p:nvSpPr>
        <p:spPr>
          <a:xfrm>
            <a:off x="274637" y="65087"/>
            <a:ext cx="3382962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Parse tree for  ( [ ( ( 3 ) ) ] ) </a:t>
            </a:r>
            <a:endParaRPr/>
          </a:p>
        </p:txBody>
      </p:sp>
      <p:sp>
        <p:nvSpPr>
          <p:cNvPr id="120" name="Google Shape;120;p3"/>
          <p:cNvSpPr txBox="1"/>
          <p:nvPr/>
        </p:nvSpPr>
        <p:spPr>
          <a:xfrm>
            <a:off x="3486150" y="2938462"/>
            <a:ext cx="631825" cy="40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[</a:t>
            </a:r>
            <a:endParaRPr/>
          </a:p>
        </p:txBody>
      </p:sp>
      <p:cxnSp>
        <p:nvCxnSpPr>
          <p:cNvPr id="121" name="Google Shape;121;p3"/>
          <p:cNvCxnSpPr/>
          <p:nvPr/>
        </p:nvCxnSpPr>
        <p:spPr>
          <a:xfrm flipH="1">
            <a:off x="3744912" y="2433637"/>
            <a:ext cx="1419225" cy="5048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2" name="Google Shape;122;p3"/>
          <p:cNvSpPr txBox="1"/>
          <p:nvPr/>
        </p:nvSpPr>
        <p:spPr>
          <a:xfrm>
            <a:off x="3462337" y="5330825"/>
            <a:ext cx="6318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endParaRPr/>
          </a:p>
        </p:txBody>
      </p:sp>
      <p:cxnSp>
        <p:nvCxnSpPr>
          <p:cNvPr id="123" name="Google Shape;123;p3"/>
          <p:cNvCxnSpPr/>
          <p:nvPr/>
        </p:nvCxnSpPr>
        <p:spPr>
          <a:xfrm flipH="1">
            <a:off x="3646487" y="4846637"/>
            <a:ext cx="1419225" cy="5048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4" name="Google Shape;124;p3"/>
          <p:cNvSpPr txBox="1"/>
          <p:nvPr/>
        </p:nvSpPr>
        <p:spPr>
          <a:xfrm>
            <a:off x="3422650" y="4111625"/>
            <a:ext cx="6318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endParaRPr/>
          </a:p>
        </p:txBody>
      </p:sp>
      <p:cxnSp>
        <p:nvCxnSpPr>
          <p:cNvPr id="125" name="Google Shape;125;p3"/>
          <p:cNvCxnSpPr/>
          <p:nvPr/>
        </p:nvCxnSpPr>
        <p:spPr>
          <a:xfrm flipH="1">
            <a:off x="3681412" y="3606800"/>
            <a:ext cx="1419225" cy="5048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6" name="Google Shape;126;p3"/>
          <p:cNvSpPr txBox="1"/>
          <p:nvPr/>
        </p:nvSpPr>
        <p:spPr>
          <a:xfrm>
            <a:off x="6799262" y="2884487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]</a:t>
            </a:r>
            <a:endParaRPr/>
          </a:p>
        </p:txBody>
      </p:sp>
      <p:cxnSp>
        <p:nvCxnSpPr>
          <p:cNvPr id="127" name="Google Shape;127;p3"/>
          <p:cNvCxnSpPr/>
          <p:nvPr/>
        </p:nvCxnSpPr>
        <p:spPr>
          <a:xfrm>
            <a:off x="5421312" y="2420937"/>
            <a:ext cx="1450975" cy="5175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28" name="Google Shape;128;p3"/>
          <p:cNvSpPr txBox="1"/>
          <p:nvPr/>
        </p:nvSpPr>
        <p:spPr>
          <a:xfrm>
            <a:off x="6773862" y="4062412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cxnSp>
        <p:nvCxnSpPr>
          <p:cNvPr id="129" name="Google Shape;129;p3"/>
          <p:cNvCxnSpPr/>
          <p:nvPr/>
        </p:nvCxnSpPr>
        <p:spPr>
          <a:xfrm>
            <a:off x="5395912" y="3598862"/>
            <a:ext cx="1450975" cy="5175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30" name="Google Shape;130;p3"/>
          <p:cNvSpPr txBox="1"/>
          <p:nvPr/>
        </p:nvSpPr>
        <p:spPr>
          <a:xfrm>
            <a:off x="6726237" y="5286375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cxnSp>
        <p:nvCxnSpPr>
          <p:cNvPr id="131" name="Google Shape;131;p3"/>
          <p:cNvCxnSpPr/>
          <p:nvPr/>
        </p:nvCxnSpPr>
        <p:spPr>
          <a:xfrm>
            <a:off x="5348287" y="4822825"/>
            <a:ext cx="1450975" cy="5175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2" name="Google Shape;132;p3"/>
          <p:cNvCxnSpPr/>
          <p:nvPr/>
        </p:nvCxnSpPr>
        <p:spPr>
          <a:xfrm>
            <a:off x="5297487" y="1452562"/>
            <a:ext cx="0" cy="6429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33" name="Google Shape;133;p3"/>
          <p:cNvCxnSpPr/>
          <p:nvPr/>
        </p:nvCxnSpPr>
        <p:spPr>
          <a:xfrm>
            <a:off x="5559425" y="1222375"/>
            <a:ext cx="1695450" cy="62706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4" name="Google Shape;134;p3"/>
          <p:cNvSpPr txBox="1"/>
          <p:nvPr/>
        </p:nvSpPr>
        <p:spPr>
          <a:xfrm>
            <a:off x="7289800" y="1844675"/>
            <a:ext cx="319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/>
          </a:p>
        </p:txBody>
      </p:sp>
      <p:cxnSp>
        <p:nvCxnSpPr>
          <p:cNvPr id="135" name="Google Shape;135;p3"/>
          <p:cNvCxnSpPr/>
          <p:nvPr/>
        </p:nvCxnSpPr>
        <p:spPr>
          <a:xfrm>
            <a:off x="5468937" y="2332037"/>
            <a:ext cx="1695450" cy="62706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6" name="Google Shape;136;p3"/>
          <p:cNvSpPr txBox="1"/>
          <p:nvPr/>
        </p:nvSpPr>
        <p:spPr>
          <a:xfrm>
            <a:off x="7199312" y="2955925"/>
            <a:ext cx="319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(C)</a:t>
            </a:r>
            <a:endParaRPr/>
          </a:p>
        </p:txBody>
      </p:sp>
      <p:cxnSp>
        <p:nvCxnSpPr>
          <p:cNvPr id="137" name="Google Shape;137;p3"/>
          <p:cNvCxnSpPr/>
          <p:nvPr/>
        </p:nvCxnSpPr>
        <p:spPr>
          <a:xfrm>
            <a:off x="5457825" y="3505200"/>
            <a:ext cx="1695450" cy="62706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38" name="Google Shape;138;p3"/>
          <p:cNvSpPr txBox="1"/>
          <p:nvPr/>
        </p:nvSpPr>
        <p:spPr>
          <a:xfrm>
            <a:off x="7188200" y="4127500"/>
            <a:ext cx="319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/>
          </a:p>
        </p:txBody>
      </p:sp>
      <p:cxnSp>
        <p:nvCxnSpPr>
          <p:cNvPr id="139" name="Google Shape;139;p3"/>
          <p:cNvCxnSpPr/>
          <p:nvPr/>
        </p:nvCxnSpPr>
        <p:spPr>
          <a:xfrm>
            <a:off x="5421312" y="4767262"/>
            <a:ext cx="1695450" cy="62706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0" name="Google Shape;140;p3"/>
          <p:cNvSpPr txBox="1"/>
          <p:nvPr/>
        </p:nvSpPr>
        <p:spPr>
          <a:xfrm>
            <a:off x="7151687" y="5391150"/>
            <a:ext cx="319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/>
          </a:p>
        </p:txBody>
      </p:sp>
      <p:cxnSp>
        <p:nvCxnSpPr>
          <p:cNvPr id="141" name="Google Shape;141;p3"/>
          <p:cNvCxnSpPr/>
          <p:nvPr/>
        </p:nvCxnSpPr>
        <p:spPr>
          <a:xfrm>
            <a:off x="5297487" y="5653087"/>
            <a:ext cx="1695450" cy="62706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2" name="Google Shape;142;p3"/>
          <p:cNvSpPr txBox="1"/>
          <p:nvPr/>
        </p:nvSpPr>
        <p:spPr>
          <a:xfrm>
            <a:off x="7027862" y="6275387"/>
            <a:ext cx="319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(D)</a:t>
            </a:r>
            <a:endParaRPr/>
          </a:p>
        </p:txBody>
      </p:sp>
      <p:sp>
        <p:nvSpPr>
          <p:cNvPr id="143" name="Google Shape;143;p3"/>
          <p:cNvSpPr txBox="1"/>
          <p:nvPr/>
        </p:nvSpPr>
        <p:spPr>
          <a:xfrm>
            <a:off x="7766050" y="6189662"/>
            <a:ext cx="1243012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E.trans = 0 </a:t>
            </a:r>
            <a:endParaRPr/>
          </a:p>
        </p:txBody>
      </p:sp>
      <p:sp>
        <p:nvSpPr>
          <p:cNvPr id="144" name="Google Shape;144;p3"/>
          <p:cNvSpPr txBox="1"/>
          <p:nvPr/>
        </p:nvSpPr>
        <p:spPr>
          <a:xfrm>
            <a:off x="7766050" y="5354637"/>
            <a:ext cx="1243012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E.trans = 1 </a:t>
            </a:r>
            <a:endParaRPr/>
          </a:p>
        </p:txBody>
      </p:sp>
      <p:sp>
        <p:nvSpPr>
          <p:cNvPr id="145" name="Google Shape;145;p3"/>
          <p:cNvSpPr txBox="1"/>
          <p:nvPr/>
        </p:nvSpPr>
        <p:spPr>
          <a:xfrm>
            <a:off x="7766050" y="4181475"/>
            <a:ext cx="1243012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E.trans = 2 </a:t>
            </a:r>
            <a:endParaRPr/>
          </a:p>
        </p:txBody>
      </p:sp>
      <p:sp>
        <p:nvSpPr>
          <p:cNvPr id="146" name="Google Shape;146;p3"/>
          <p:cNvSpPr txBox="1"/>
          <p:nvPr/>
        </p:nvSpPr>
        <p:spPr>
          <a:xfrm>
            <a:off x="7802562" y="3132137"/>
            <a:ext cx="1241425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E.trans = 2 </a:t>
            </a:r>
            <a:endParaRPr/>
          </a:p>
        </p:txBody>
      </p:sp>
      <p:sp>
        <p:nvSpPr>
          <p:cNvPr id="147" name="Google Shape;147;p3"/>
          <p:cNvSpPr txBox="1"/>
          <p:nvPr/>
        </p:nvSpPr>
        <p:spPr>
          <a:xfrm>
            <a:off x="7818437" y="1774825"/>
            <a:ext cx="1243012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E.trans = 3 </a:t>
            </a:r>
            <a:endParaRPr/>
          </a:p>
        </p:txBody>
      </p:sp>
      <p:cxnSp>
        <p:nvCxnSpPr>
          <p:cNvPr id="148" name="Google Shape;148;p3"/>
          <p:cNvCxnSpPr/>
          <p:nvPr/>
        </p:nvCxnSpPr>
        <p:spPr>
          <a:xfrm>
            <a:off x="5535612" y="493712"/>
            <a:ext cx="1693862" cy="62706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149" name="Google Shape;149;p3"/>
          <p:cNvSpPr txBox="1"/>
          <p:nvPr/>
        </p:nvSpPr>
        <p:spPr>
          <a:xfrm>
            <a:off x="7265987" y="1116012"/>
            <a:ext cx="319087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(B)</a:t>
            </a:r>
            <a:endParaRPr/>
          </a:p>
        </p:txBody>
      </p:sp>
      <p:sp>
        <p:nvSpPr>
          <p:cNvPr id="150" name="Google Shape;150;p3"/>
          <p:cNvSpPr txBox="1"/>
          <p:nvPr/>
        </p:nvSpPr>
        <p:spPr>
          <a:xfrm>
            <a:off x="7820025" y="849312"/>
            <a:ext cx="1243012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E.trans = 3 </a:t>
            </a:r>
            <a:endParaRPr/>
          </a:p>
        </p:txBody>
      </p:sp>
      <p:graphicFrame>
        <p:nvGraphicFramePr>
          <p:cNvPr id="151" name="Google Shape;151;p3"/>
          <p:cNvGraphicFramePr/>
          <p:nvPr/>
        </p:nvGraphicFramePr>
        <p:xfrm>
          <a:off x="88900" y="48466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{2314E3CC-5571-47A0-B21C-89B612ABB3A7}</a:tableStyleId>
              </a:tblPr>
              <a:tblGrid>
                <a:gridCol w="1033450"/>
                <a:gridCol w="2349500"/>
              </a:tblGrid>
              <a:tr h="3619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200"/>
                        <a:buFont typeface="Arial Rounded"/>
                        <a:buNone/>
                      </a:pPr>
                      <a:r>
                        <a:rPr b="1" i="0" lang="en-US" sz="12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PROD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 Rounded"/>
                        <a:buNone/>
                      </a:pPr>
                      <a:r>
                        <a:rPr b="1" i="0" lang="en-US" sz="12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SEMANTIC RULES</a:t>
                      </a:r>
                      <a:endParaRPr/>
                    </a:p>
                  </a:txBody>
                  <a:tcPr marT="0" marB="0" marR="0" marL="0" anchor="ctr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200"/>
                        <a:buFont typeface="Arial Rounded"/>
                        <a:buNone/>
                      </a:pPr>
                      <a:r>
                        <a:rPr b="1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E🡪 </a:t>
                      </a:r>
                      <a:r>
                        <a:rPr b="0" i="1" lang="en-US" sz="12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ε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E.trans = 0 . . . . . . . . . . . . . .(A)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03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200"/>
                        <a:buFont typeface="Arial Rounded"/>
                        <a:buNone/>
                      </a:pPr>
                      <a:r>
                        <a:rPr b="1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r>
                        <a:rPr b="1" baseline="-25000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r>
                        <a:rPr b="1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🡪 ( E</a:t>
                      </a:r>
                      <a:r>
                        <a:rPr b="1" baseline="-25000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 </a:t>
                      </a:r>
                      <a:r>
                        <a:rPr b="1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) 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0" baseline="-2500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.trans = E</a:t>
                      </a:r>
                      <a:r>
                        <a:rPr b="0" baseline="-2500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.trans + 1. . . . . (B)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19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200"/>
                        <a:buFont typeface="Arial Rounded"/>
                        <a:buNone/>
                      </a:pPr>
                      <a:r>
                        <a:rPr b="1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</a:t>
                      </a:r>
                      <a:r>
                        <a:rPr b="1" baseline="-25000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</a:t>
                      </a:r>
                      <a:r>
                        <a:rPr b="1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🡪 [ E</a:t>
                      </a:r>
                      <a:r>
                        <a:rPr b="1" baseline="-25000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 </a:t>
                      </a:r>
                      <a:r>
                        <a:rPr b="1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]</a:t>
                      </a:r>
                      <a:endParaRPr/>
                    </a:p>
                  </a:txBody>
                  <a:tcPr marT="45725" marB="45725" marR="91450" marL="91450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0" baseline="-2500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.trans = E</a:t>
                      </a:r>
                      <a:r>
                        <a:rPr b="0" baseline="-2500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.trans . . . . . . . .(C) 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603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1200"/>
                        <a:buFont typeface="Arial Rounded"/>
                        <a:buNone/>
                      </a:pPr>
                      <a:r>
                        <a:rPr b="1" i="1" lang="en-US" sz="12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  E🡪 </a:t>
                      </a:r>
                      <a:r>
                        <a:rPr b="0" i="1" lang="en-US" sz="1200" u="none">
                          <a:solidFill>
                            <a:srgbClr val="FFFF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digit </a:t>
                      </a:r>
                      <a:endParaRPr/>
                    </a:p>
                  </a:txBody>
                  <a:tcPr marT="0" marB="0" marR="0" marL="0" anchor="ctr"/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0" i="0" lang="en-US" sz="12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E.trans = 0. . . . . . . . . . . . . .(D) </a:t>
                      </a:r>
                      <a:endParaRPr/>
                    </a:p>
                  </a:txBody>
                  <a:tcPr marT="0" marB="0" marR="0" marL="0"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6" name="Google Shape;156;p4"/>
          <p:cNvGraphicFramePr/>
          <p:nvPr/>
        </p:nvGraphicFramePr>
        <p:xfrm>
          <a:off x="0" y="1539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{2314E3CC-5571-47A0-B21C-89B612ABB3A7}</a:tableStyleId>
              </a:tblPr>
              <a:tblGrid>
                <a:gridCol w="461950"/>
                <a:gridCol w="2062150"/>
                <a:gridCol w="6619875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PROD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SEMANTIC RULES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1)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🡪 E + E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((E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== INT) and (E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== INT)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then 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 INT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 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 ERROR   . . . . . . . . . .(A)    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74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2)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🡪 E and E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((E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== BOOL) and (E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== BOOL))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then 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 BOOL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 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 ERROR   . . . . . . . . . .(B)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189025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0" lang="en-US" sz="24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3)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400"/>
                        <a:buFont typeface="Arial Rounded"/>
                        <a:buNone/>
                      </a:pPr>
                      <a:r>
                        <a:rPr b="1" i="1" lang="en-US" sz="24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🡪 E == E 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if ((E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.type==E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.type)and(E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.type!= ERROR))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then 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 BOOL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else 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 ERROR   . . . . . . . . . .(C)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7" name="Google Shape;157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sp>
        <p:nvSpPr>
          <p:cNvPr id="158" name="Google Shape;158;p4"/>
          <p:cNvSpPr txBox="1"/>
          <p:nvPr>
            <p:ph type="title"/>
          </p:nvPr>
        </p:nvSpPr>
        <p:spPr>
          <a:xfrm>
            <a:off x="166687" y="271462"/>
            <a:ext cx="9144000" cy="1108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793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syntax-directed deﬁnition</a:t>
            </a:r>
            <a:r>
              <a:rPr b="1" i="0" lang="en-US" sz="3600" u="none">
                <a:solidFill>
                  <a:srgbClr val="1B09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b="1" i="0" lang="en-US" sz="3600" u="none">
                <a:solidFill>
                  <a:srgbClr val="1B0953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i="0" lang="en-US" sz="36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for type checking of an expression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9966"/>
              </a:buClr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solidFill>
                  <a:srgbClr val="FF99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/>
          </a:p>
        </p:txBody>
      </p:sp>
      <p:graphicFrame>
        <p:nvGraphicFramePr>
          <p:cNvPr id="164" name="Google Shape;164;p5"/>
          <p:cNvGraphicFramePr/>
          <p:nvPr/>
        </p:nvGraphicFramePr>
        <p:xfrm>
          <a:off x="442912" y="12969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{2314E3CC-5571-47A0-B21C-89B612ABB3A7}</a:tableStyleId>
              </a:tblPr>
              <a:tblGrid>
                <a:gridCol w="615950"/>
                <a:gridCol w="2709850"/>
                <a:gridCol w="5208575"/>
              </a:tblGrid>
              <a:tr h="56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sng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PRODUCTION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sng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SEMANTIC RULES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6725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4)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🡪 true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E.type = BOOL    . . . . . . . . . .(D)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5)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🡪 false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E.type = BOOL    . . . . . . . . . .(E)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6)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🡪 int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E.type = INT        . . . . . . . . . .(G)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65150"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0" lang="en-US" sz="2800" u="none">
                          <a:solidFill>
                            <a:schemeClr val="lt1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7)</a:t>
                      </a:r>
                      <a:endParaRPr/>
                    </a:p>
                  </a:txBody>
                  <a:tcPr marT="0" marB="0" marR="0" marL="0" anchor="ctr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90487" marR="0" rtl="0" algn="l">
                        <a:lnSpc>
                          <a:spcPct val="7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00"/>
                        </a:buClr>
                        <a:buSzPts val="2800"/>
                        <a:buFont typeface="Arial Rounded"/>
                        <a:buNone/>
                      </a:pPr>
                      <a:r>
                        <a:rPr b="1" i="1" lang="en-US" sz="2800" u="none">
                          <a:solidFill>
                            <a:srgbClr val="FFFF00"/>
                          </a:solidFill>
                          <a:latin typeface="Arial Rounded"/>
                          <a:ea typeface="Arial Rounded"/>
                          <a:cs typeface="Arial Rounded"/>
                          <a:sym typeface="Arial Rounded"/>
                        </a:rPr>
                        <a:t>E 🡪 ( E 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2400"/>
                        <a:buFont typeface="Arial"/>
                        <a:buNone/>
                      </a:pP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 = E</a:t>
                      </a:r>
                      <a:r>
                        <a:rPr b="0" baseline="-2500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r>
                        <a:rPr b="0" i="0" lang="en-US" sz="2400" u="non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.type. . . . . . . . . .(H) 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FFFF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1" name="Google Shape;171;p6"/>
          <p:cNvCxnSpPr/>
          <p:nvPr/>
        </p:nvCxnSpPr>
        <p:spPr>
          <a:xfrm>
            <a:off x="3381375" y="2828925"/>
            <a:ext cx="0" cy="7683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2" name="Google Shape;172;p6"/>
          <p:cNvSpPr txBox="1"/>
          <p:nvPr/>
        </p:nvSpPr>
        <p:spPr>
          <a:xfrm>
            <a:off x="4954587" y="538162"/>
            <a:ext cx="482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173" name="Google Shape;173;p6"/>
          <p:cNvSpPr txBox="1"/>
          <p:nvPr/>
        </p:nvSpPr>
        <p:spPr>
          <a:xfrm>
            <a:off x="6657975" y="2428875"/>
            <a:ext cx="4810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174" name="Google Shape;174;p6"/>
          <p:cNvSpPr txBox="1"/>
          <p:nvPr/>
        </p:nvSpPr>
        <p:spPr>
          <a:xfrm>
            <a:off x="6615112" y="1382712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cxnSp>
        <p:nvCxnSpPr>
          <p:cNvPr id="175" name="Google Shape;175;p6"/>
          <p:cNvCxnSpPr/>
          <p:nvPr/>
        </p:nvCxnSpPr>
        <p:spPr>
          <a:xfrm>
            <a:off x="5299075" y="827087"/>
            <a:ext cx="1450975" cy="5175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76" name="Google Shape;176;p6"/>
          <p:cNvSpPr txBox="1"/>
          <p:nvPr/>
        </p:nvSpPr>
        <p:spPr>
          <a:xfrm>
            <a:off x="1935162" y="3613150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endParaRPr/>
          </a:p>
        </p:txBody>
      </p:sp>
      <p:sp>
        <p:nvSpPr>
          <p:cNvPr id="177" name="Google Shape;177;p6"/>
          <p:cNvSpPr txBox="1"/>
          <p:nvPr/>
        </p:nvSpPr>
        <p:spPr>
          <a:xfrm>
            <a:off x="4411662" y="3597275"/>
            <a:ext cx="482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cxnSp>
        <p:nvCxnSpPr>
          <p:cNvPr id="178" name="Google Shape;178;p6"/>
          <p:cNvCxnSpPr/>
          <p:nvPr/>
        </p:nvCxnSpPr>
        <p:spPr>
          <a:xfrm flipH="1">
            <a:off x="2197100" y="2765425"/>
            <a:ext cx="927100" cy="798512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79" name="Google Shape;179;p6"/>
          <p:cNvCxnSpPr/>
          <p:nvPr/>
        </p:nvCxnSpPr>
        <p:spPr>
          <a:xfrm>
            <a:off x="3638550" y="2790825"/>
            <a:ext cx="814387" cy="7254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0" name="Google Shape;180;p6"/>
          <p:cNvSpPr txBox="1"/>
          <p:nvPr/>
        </p:nvSpPr>
        <p:spPr>
          <a:xfrm>
            <a:off x="5003800" y="1347787"/>
            <a:ext cx="4794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endParaRPr/>
          </a:p>
        </p:txBody>
      </p:sp>
      <p:sp>
        <p:nvSpPr>
          <p:cNvPr id="181" name="Google Shape;181;p6"/>
          <p:cNvSpPr txBox="1"/>
          <p:nvPr/>
        </p:nvSpPr>
        <p:spPr>
          <a:xfrm>
            <a:off x="3178175" y="1322387"/>
            <a:ext cx="631825" cy="401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cxnSp>
        <p:nvCxnSpPr>
          <p:cNvPr id="182" name="Google Shape;182;p6"/>
          <p:cNvCxnSpPr/>
          <p:nvPr/>
        </p:nvCxnSpPr>
        <p:spPr>
          <a:xfrm flipH="1">
            <a:off x="3535362" y="793750"/>
            <a:ext cx="1419225" cy="5048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3" name="Google Shape;183;p6"/>
          <p:cNvCxnSpPr/>
          <p:nvPr/>
        </p:nvCxnSpPr>
        <p:spPr>
          <a:xfrm>
            <a:off x="5175250" y="938212"/>
            <a:ext cx="0" cy="3762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4" name="Google Shape;184;p6"/>
          <p:cNvSpPr txBox="1"/>
          <p:nvPr/>
        </p:nvSpPr>
        <p:spPr>
          <a:xfrm>
            <a:off x="6556375" y="3567112"/>
            <a:ext cx="752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endParaRPr/>
          </a:p>
        </p:txBody>
      </p:sp>
      <p:cxnSp>
        <p:nvCxnSpPr>
          <p:cNvPr id="185" name="Google Shape;185;p6"/>
          <p:cNvCxnSpPr/>
          <p:nvPr/>
        </p:nvCxnSpPr>
        <p:spPr>
          <a:xfrm>
            <a:off x="6819900" y="2828925"/>
            <a:ext cx="0" cy="7381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86" name="Google Shape;186;p6"/>
          <p:cNvCxnSpPr/>
          <p:nvPr/>
        </p:nvCxnSpPr>
        <p:spPr>
          <a:xfrm>
            <a:off x="6819900" y="1728787"/>
            <a:ext cx="0" cy="6429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7" name="Google Shape;187;p6"/>
          <p:cNvSpPr txBox="1"/>
          <p:nvPr/>
        </p:nvSpPr>
        <p:spPr>
          <a:xfrm>
            <a:off x="3197225" y="2406650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cxnSp>
        <p:nvCxnSpPr>
          <p:cNvPr id="188" name="Google Shape;188;p6"/>
          <p:cNvCxnSpPr/>
          <p:nvPr/>
        </p:nvCxnSpPr>
        <p:spPr>
          <a:xfrm>
            <a:off x="3417887" y="1724025"/>
            <a:ext cx="0" cy="6429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89" name="Google Shape;189;p6"/>
          <p:cNvSpPr txBox="1"/>
          <p:nvPr>
            <p:ph type="title"/>
          </p:nvPr>
        </p:nvSpPr>
        <p:spPr>
          <a:xfrm>
            <a:off x="274637" y="65087"/>
            <a:ext cx="32654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Parse tree for (3 + 4) + 5</a:t>
            </a:r>
            <a:endParaRPr/>
          </a:p>
        </p:txBody>
      </p:sp>
      <p:cxnSp>
        <p:nvCxnSpPr>
          <p:cNvPr id="190" name="Google Shape;190;p6"/>
          <p:cNvCxnSpPr/>
          <p:nvPr/>
        </p:nvCxnSpPr>
        <p:spPr>
          <a:xfrm>
            <a:off x="3354387" y="4110037"/>
            <a:ext cx="0" cy="7683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1" name="Google Shape;191;p6"/>
          <p:cNvCxnSpPr/>
          <p:nvPr/>
        </p:nvCxnSpPr>
        <p:spPr>
          <a:xfrm flipH="1">
            <a:off x="2170112" y="4046537"/>
            <a:ext cx="927100" cy="798512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192" name="Google Shape;192;p6"/>
          <p:cNvCxnSpPr/>
          <p:nvPr/>
        </p:nvCxnSpPr>
        <p:spPr>
          <a:xfrm>
            <a:off x="3611562" y="4071937"/>
            <a:ext cx="814387" cy="7254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3" name="Google Shape;193;p6"/>
          <p:cNvSpPr txBox="1"/>
          <p:nvPr/>
        </p:nvSpPr>
        <p:spPr>
          <a:xfrm>
            <a:off x="3152775" y="4929187"/>
            <a:ext cx="511175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 Rounded"/>
              <a:buNone/>
            </a:pPr>
            <a:r>
              <a:rPr b="1" baseline="-25000" i="0" lang="en-US" sz="24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endParaRPr/>
          </a:p>
        </p:txBody>
      </p:sp>
      <p:sp>
        <p:nvSpPr>
          <p:cNvPr id="194" name="Google Shape;194;p6"/>
          <p:cNvSpPr txBox="1"/>
          <p:nvPr/>
        </p:nvSpPr>
        <p:spPr>
          <a:xfrm>
            <a:off x="3197225" y="3673475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195" name="Google Shape;195;p6"/>
          <p:cNvSpPr txBox="1"/>
          <p:nvPr/>
        </p:nvSpPr>
        <p:spPr>
          <a:xfrm>
            <a:off x="1935162" y="6073775"/>
            <a:ext cx="752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endParaRPr/>
          </a:p>
        </p:txBody>
      </p:sp>
      <p:cxnSp>
        <p:nvCxnSpPr>
          <p:cNvPr id="196" name="Google Shape;196;p6"/>
          <p:cNvCxnSpPr/>
          <p:nvPr/>
        </p:nvCxnSpPr>
        <p:spPr>
          <a:xfrm>
            <a:off x="2198687" y="5335587"/>
            <a:ext cx="0" cy="7381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197" name="Google Shape;197;p6"/>
          <p:cNvSpPr txBox="1"/>
          <p:nvPr/>
        </p:nvSpPr>
        <p:spPr>
          <a:xfrm>
            <a:off x="2014537" y="4862512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4100512" y="5991225"/>
            <a:ext cx="752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endParaRPr/>
          </a:p>
        </p:txBody>
      </p:sp>
      <p:cxnSp>
        <p:nvCxnSpPr>
          <p:cNvPr id="199" name="Google Shape;199;p6"/>
          <p:cNvCxnSpPr/>
          <p:nvPr/>
        </p:nvCxnSpPr>
        <p:spPr>
          <a:xfrm>
            <a:off x="4411662" y="5253037"/>
            <a:ext cx="0" cy="7381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0" name="Google Shape;200;p6"/>
          <p:cNvSpPr txBox="1"/>
          <p:nvPr/>
        </p:nvSpPr>
        <p:spPr>
          <a:xfrm>
            <a:off x="4168775" y="4852987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7"/>
          <p:cNvCxnSpPr/>
          <p:nvPr/>
        </p:nvCxnSpPr>
        <p:spPr>
          <a:xfrm>
            <a:off x="3454400" y="1636712"/>
            <a:ext cx="0" cy="7683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08" name="Google Shape;208;p7"/>
          <p:cNvSpPr txBox="1"/>
          <p:nvPr/>
        </p:nvSpPr>
        <p:spPr>
          <a:xfrm>
            <a:off x="4959350" y="319087"/>
            <a:ext cx="482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209" name="Google Shape;209;p7"/>
          <p:cNvSpPr txBox="1"/>
          <p:nvPr/>
        </p:nvSpPr>
        <p:spPr>
          <a:xfrm>
            <a:off x="6681787" y="1231900"/>
            <a:ext cx="4810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cxnSp>
        <p:nvCxnSpPr>
          <p:cNvPr id="210" name="Google Shape;210;p7"/>
          <p:cNvCxnSpPr/>
          <p:nvPr/>
        </p:nvCxnSpPr>
        <p:spPr>
          <a:xfrm>
            <a:off x="5303837" y="608012"/>
            <a:ext cx="1450975" cy="5175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1" name="Google Shape;211;p7"/>
          <p:cNvSpPr txBox="1"/>
          <p:nvPr/>
        </p:nvSpPr>
        <p:spPr>
          <a:xfrm>
            <a:off x="2008187" y="2420937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endParaRPr/>
          </a:p>
        </p:txBody>
      </p:sp>
      <p:sp>
        <p:nvSpPr>
          <p:cNvPr id="212" name="Google Shape;212;p7"/>
          <p:cNvSpPr txBox="1"/>
          <p:nvPr/>
        </p:nvSpPr>
        <p:spPr>
          <a:xfrm>
            <a:off x="4484687" y="2405062"/>
            <a:ext cx="482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cxnSp>
        <p:nvCxnSpPr>
          <p:cNvPr id="213" name="Google Shape;213;p7"/>
          <p:cNvCxnSpPr/>
          <p:nvPr/>
        </p:nvCxnSpPr>
        <p:spPr>
          <a:xfrm flipH="1">
            <a:off x="2270125" y="1573212"/>
            <a:ext cx="927100" cy="798512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4" name="Google Shape;214;p7"/>
          <p:cNvCxnSpPr/>
          <p:nvPr/>
        </p:nvCxnSpPr>
        <p:spPr>
          <a:xfrm>
            <a:off x="3711575" y="1598612"/>
            <a:ext cx="814387" cy="7254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5" name="Google Shape;215;p7"/>
          <p:cNvSpPr txBox="1"/>
          <p:nvPr/>
        </p:nvSpPr>
        <p:spPr>
          <a:xfrm>
            <a:off x="5008562" y="1128712"/>
            <a:ext cx="4794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endParaRPr/>
          </a:p>
        </p:txBody>
      </p:sp>
      <p:cxnSp>
        <p:nvCxnSpPr>
          <p:cNvPr id="216" name="Google Shape;216;p7"/>
          <p:cNvCxnSpPr/>
          <p:nvPr/>
        </p:nvCxnSpPr>
        <p:spPr>
          <a:xfrm flipH="1">
            <a:off x="3540125" y="574675"/>
            <a:ext cx="1419225" cy="5048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17" name="Google Shape;217;p7"/>
          <p:cNvCxnSpPr/>
          <p:nvPr/>
        </p:nvCxnSpPr>
        <p:spPr>
          <a:xfrm>
            <a:off x="5180012" y="719137"/>
            <a:ext cx="0" cy="3762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18" name="Google Shape;218;p7"/>
          <p:cNvSpPr txBox="1"/>
          <p:nvPr/>
        </p:nvSpPr>
        <p:spPr>
          <a:xfrm>
            <a:off x="6580187" y="2370137"/>
            <a:ext cx="752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endParaRPr/>
          </a:p>
        </p:txBody>
      </p:sp>
      <p:cxnSp>
        <p:nvCxnSpPr>
          <p:cNvPr id="219" name="Google Shape;219;p7"/>
          <p:cNvCxnSpPr/>
          <p:nvPr/>
        </p:nvCxnSpPr>
        <p:spPr>
          <a:xfrm>
            <a:off x="6843712" y="1631950"/>
            <a:ext cx="0" cy="7381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0" name="Google Shape;220;p7"/>
          <p:cNvSpPr txBox="1"/>
          <p:nvPr/>
        </p:nvSpPr>
        <p:spPr>
          <a:xfrm>
            <a:off x="3270250" y="1214437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221" name="Google Shape;221;p7"/>
          <p:cNvSpPr txBox="1"/>
          <p:nvPr>
            <p:ph type="title"/>
          </p:nvPr>
        </p:nvSpPr>
        <p:spPr>
          <a:xfrm>
            <a:off x="274637" y="65087"/>
            <a:ext cx="3265487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Parse tree for (3 + 4) + 5</a:t>
            </a:r>
            <a:endParaRPr/>
          </a:p>
        </p:txBody>
      </p:sp>
      <p:cxnSp>
        <p:nvCxnSpPr>
          <p:cNvPr id="222" name="Google Shape;222;p7"/>
          <p:cNvCxnSpPr/>
          <p:nvPr/>
        </p:nvCxnSpPr>
        <p:spPr>
          <a:xfrm>
            <a:off x="3427412" y="2917825"/>
            <a:ext cx="0" cy="7683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3" name="Google Shape;223;p7"/>
          <p:cNvCxnSpPr/>
          <p:nvPr/>
        </p:nvCxnSpPr>
        <p:spPr>
          <a:xfrm flipH="1">
            <a:off x="2243137" y="2854325"/>
            <a:ext cx="927100" cy="798512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24" name="Google Shape;224;p7"/>
          <p:cNvCxnSpPr/>
          <p:nvPr/>
        </p:nvCxnSpPr>
        <p:spPr>
          <a:xfrm>
            <a:off x="3684587" y="2879725"/>
            <a:ext cx="814387" cy="7254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5" name="Google Shape;225;p7"/>
          <p:cNvSpPr txBox="1"/>
          <p:nvPr/>
        </p:nvSpPr>
        <p:spPr>
          <a:xfrm>
            <a:off x="3225800" y="3736975"/>
            <a:ext cx="5127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 Rounded"/>
              <a:buNone/>
            </a:pPr>
            <a:r>
              <a:rPr b="1" baseline="-25000" i="0" lang="en-US" sz="24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endParaRPr/>
          </a:p>
        </p:txBody>
      </p:sp>
      <p:sp>
        <p:nvSpPr>
          <p:cNvPr id="226" name="Google Shape;226;p7"/>
          <p:cNvSpPr txBox="1"/>
          <p:nvPr/>
        </p:nvSpPr>
        <p:spPr>
          <a:xfrm>
            <a:off x="3270250" y="2481262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227" name="Google Shape;227;p7"/>
          <p:cNvSpPr txBox="1"/>
          <p:nvPr/>
        </p:nvSpPr>
        <p:spPr>
          <a:xfrm>
            <a:off x="2008187" y="4881562"/>
            <a:ext cx="752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endParaRPr/>
          </a:p>
        </p:txBody>
      </p:sp>
      <p:cxnSp>
        <p:nvCxnSpPr>
          <p:cNvPr id="228" name="Google Shape;228;p7"/>
          <p:cNvCxnSpPr/>
          <p:nvPr/>
        </p:nvCxnSpPr>
        <p:spPr>
          <a:xfrm>
            <a:off x="2271712" y="4143375"/>
            <a:ext cx="0" cy="7381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29" name="Google Shape;229;p7"/>
          <p:cNvSpPr txBox="1"/>
          <p:nvPr/>
        </p:nvSpPr>
        <p:spPr>
          <a:xfrm>
            <a:off x="2087562" y="3670300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230" name="Google Shape;230;p7"/>
          <p:cNvSpPr txBox="1"/>
          <p:nvPr/>
        </p:nvSpPr>
        <p:spPr>
          <a:xfrm>
            <a:off x="4173537" y="4799012"/>
            <a:ext cx="752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endParaRPr/>
          </a:p>
        </p:txBody>
      </p:sp>
      <p:cxnSp>
        <p:nvCxnSpPr>
          <p:cNvPr id="231" name="Google Shape;231;p7"/>
          <p:cNvCxnSpPr/>
          <p:nvPr/>
        </p:nvCxnSpPr>
        <p:spPr>
          <a:xfrm>
            <a:off x="4484687" y="4060825"/>
            <a:ext cx="0" cy="7381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32" name="Google Shape;232;p7"/>
          <p:cNvSpPr txBox="1"/>
          <p:nvPr/>
        </p:nvSpPr>
        <p:spPr>
          <a:xfrm>
            <a:off x="4243387" y="3660775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cxnSp>
        <p:nvCxnSpPr>
          <p:cNvPr id="233" name="Google Shape;233;p7"/>
          <p:cNvCxnSpPr/>
          <p:nvPr/>
        </p:nvCxnSpPr>
        <p:spPr>
          <a:xfrm>
            <a:off x="5400675" y="406400"/>
            <a:ext cx="1874837" cy="7381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4" name="Google Shape;234;p7"/>
          <p:cNvSpPr txBox="1"/>
          <p:nvPr/>
        </p:nvSpPr>
        <p:spPr>
          <a:xfrm>
            <a:off x="7399337" y="1062037"/>
            <a:ext cx="319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cxnSp>
        <p:nvCxnSpPr>
          <p:cNvPr id="235" name="Google Shape;235;p7"/>
          <p:cNvCxnSpPr/>
          <p:nvPr/>
        </p:nvCxnSpPr>
        <p:spPr>
          <a:xfrm>
            <a:off x="7085012" y="1438275"/>
            <a:ext cx="592137" cy="102076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6" name="Google Shape;236;p7"/>
          <p:cNvSpPr txBox="1"/>
          <p:nvPr/>
        </p:nvSpPr>
        <p:spPr>
          <a:xfrm>
            <a:off x="7613650" y="2487612"/>
            <a:ext cx="4143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(G)</a:t>
            </a:r>
            <a:endParaRPr/>
          </a:p>
        </p:txBody>
      </p:sp>
      <p:cxnSp>
        <p:nvCxnSpPr>
          <p:cNvPr id="237" name="Google Shape;237;p7"/>
          <p:cNvCxnSpPr/>
          <p:nvPr/>
        </p:nvCxnSpPr>
        <p:spPr>
          <a:xfrm>
            <a:off x="4656137" y="3803650"/>
            <a:ext cx="592137" cy="102076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38" name="Google Shape;238;p7"/>
          <p:cNvSpPr txBox="1"/>
          <p:nvPr/>
        </p:nvSpPr>
        <p:spPr>
          <a:xfrm>
            <a:off x="5186362" y="4854575"/>
            <a:ext cx="4508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(G)</a:t>
            </a:r>
            <a:endParaRPr/>
          </a:p>
        </p:txBody>
      </p:sp>
      <p:cxnSp>
        <p:nvCxnSpPr>
          <p:cNvPr id="239" name="Google Shape;239;p7"/>
          <p:cNvCxnSpPr/>
          <p:nvPr/>
        </p:nvCxnSpPr>
        <p:spPr>
          <a:xfrm>
            <a:off x="2447925" y="3881437"/>
            <a:ext cx="592137" cy="1019175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0" name="Google Shape;240;p7"/>
          <p:cNvSpPr txBox="1"/>
          <p:nvPr/>
        </p:nvSpPr>
        <p:spPr>
          <a:xfrm>
            <a:off x="2976562" y="4930775"/>
            <a:ext cx="4508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(G)</a:t>
            </a:r>
            <a:endParaRPr/>
          </a:p>
        </p:txBody>
      </p:sp>
      <p:cxnSp>
        <p:nvCxnSpPr>
          <p:cNvPr id="241" name="Google Shape;241;p7"/>
          <p:cNvCxnSpPr/>
          <p:nvPr/>
        </p:nvCxnSpPr>
        <p:spPr>
          <a:xfrm>
            <a:off x="3768725" y="1379537"/>
            <a:ext cx="1133475" cy="96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2" name="Google Shape;242;p7"/>
          <p:cNvSpPr txBox="1"/>
          <p:nvPr/>
        </p:nvSpPr>
        <p:spPr>
          <a:xfrm>
            <a:off x="4808537" y="2443162"/>
            <a:ext cx="319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(H)</a:t>
            </a:r>
            <a:endParaRPr/>
          </a:p>
        </p:txBody>
      </p:sp>
      <p:cxnSp>
        <p:nvCxnSpPr>
          <p:cNvPr id="243" name="Google Shape;243;p7"/>
          <p:cNvCxnSpPr/>
          <p:nvPr/>
        </p:nvCxnSpPr>
        <p:spPr>
          <a:xfrm>
            <a:off x="3754437" y="2681287"/>
            <a:ext cx="1147762" cy="9794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44" name="Google Shape;244;p7"/>
          <p:cNvSpPr txBox="1"/>
          <p:nvPr/>
        </p:nvSpPr>
        <p:spPr>
          <a:xfrm>
            <a:off x="4824412" y="3659187"/>
            <a:ext cx="319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sp>
        <p:nvSpPr>
          <p:cNvPr id="245" name="Google Shape;245;p7"/>
          <p:cNvSpPr txBox="1"/>
          <p:nvPr/>
        </p:nvSpPr>
        <p:spPr>
          <a:xfrm>
            <a:off x="2160587" y="5335587"/>
            <a:ext cx="287337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46" name="Google Shape;246;p7"/>
          <p:cNvSpPr txBox="1"/>
          <p:nvPr/>
        </p:nvSpPr>
        <p:spPr>
          <a:xfrm>
            <a:off x="6700837" y="2817812"/>
            <a:ext cx="287337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247" name="Google Shape;247;p7"/>
          <p:cNvSpPr txBox="1"/>
          <p:nvPr/>
        </p:nvSpPr>
        <p:spPr>
          <a:xfrm>
            <a:off x="4264025" y="5281612"/>
            <a:ext cx="285750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248" name="Google Shape;248;p7"/>
          <p:cNvSpPr txBox="1"/>
          <p:nvPr/>
        </p:nvSpPr>
        <p:spPr>
          <a:xfrm>
            <a:off x="282575" y="3692525"/>
            <a:ext cx="1241425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int</a:t>
            </a:r>
            <a:endParaRPr/>
          </a:p>
        </p:txBody>
      </p:sp>
      <p:sp>
        <p:nvSpPr>
          <p:cNvPr id="249" name="Google Shape;249;p7"/>
          <p:cNvSpPr txBox="1"/>
          <p:nvPr/>
        </p:nvSpPr>
        <p:spPr>
          <a:xfrm>
            <a:off x="282575" y="2570162"/>
            <a:ext cx="1241425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int</a:t>
            </a:r>
            <a:endParaRPr/>
          </a:p>
        </p:txBody>
      </p:sp>
      <p:sp>
        <p:nvSpPr>
          <p:cNvPr id="250" name="Google Shape;250;p7"/>
          <p:cNvSpPr txBox="1"/>
          <p:nvPr/>
        </p:nvSpPr>
        <p:spPr>
          <a:xfrm>
            <a:off x="5222875" y="3705225"/>
            <a:ext cx="1243012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int</a:t>
            </a:r>
            <a:endParaRPr/>
          </a:p>
        </p:txBody>
      </p:sp>
      <p:sp>
        <p:nvSpPr>
          <p:cNvPr id="251" name="Google Shape;251;p7"/>
          <p:cNvSpPr txBox="1"/>
          <p:nvPr/>
        </p:nvSpPr>
        <p:spPr>
          <a:xfrm>
            <a:off x="7832725" y="1231900"/>
            <a:ext cx="1241425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int</a:t>
            </a:r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282575" y="1125537"/>
            <a:ext cx="1241425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int</a:t>
            </a:r>
            <a:endParaRPr/>
          </a:p>
        </p:txBody>
      </p:sp>
      <p:sp>
        <p:nvSpPr>
          <p:cNvPr id="253" name="Google Shape;253;p7"/>
          <p:cNvSpPr txBox="1"/>
          <p:nvPr/>
        </p:nvSpPr>
        <p:spPr>
          <a:xfrm>
            <a:off x="7815262" y="406400"/>
            <a:ext cx="1241425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int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0" name="Google Shape;260;p8"/>
          <p:cNvCxnSpPr/>
          <p:nvPr/>
        </p:nvCxnSpPr>
        <p:spPr>
          <a:xfrm>
            <a:off x="3454400" y="1636712"/>
            <a:ext cx="0" cy="7683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1" name="Google Shape;261;p8"/>
          <p:cNvSpPr txBox="1"/>
          <p:nvPr/>
        </p:nvSpPr>
        <p:spPr>
          <a:xfrm>
            <a:off x="4959350" y="319087"/>
            <a:ext cx="482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262" name="Google Shape;262;p8"/>
          <p:cNvSpPr txBox="1"/>
          <p:nvPr/>
        </p:nvSpPr>
        <p:spPr>
          <a:xfrm>
            <a:off x="6681787" y="1231900"/>
            <a:ext cx="481012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cxnSp>
        <p:nvCxnSpPr>
          <p:cNvPr id="263" name="Google Shape;263;p8"/>
          <p:cNvCxnSpPr/>
          <p:nvPr/>
        </p:nvCxnSpPr>
        <p:spPr>
          <a:xfrm>
            <a:off x="5303837" y="608012"/>
            <a:ext cx="1450975" cy="5175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4" name="Google Shape;264;p8"/>
          <p:cNvSpPr txBox="1"/>
          <p:nvPr/>
        </p:nvSpPr>
        <p:spPr>
          <a:xfrm>
            <a:off x="2008187" y="2420937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(</a:t>
            </a:r>
            <a:endParaRPr/>
          </a:p>
        </p:txBody>
      </p:sp>
      <p:sp>
        <p:nvSpPr>
          <p:cNvPr id="265" name="Google Shape;265;p8"/>
          <p:cNvSpPr txBox="1"/>
          <p:nvPr/>
        </p:nvSpPr>
        <p:spPr>
          <a:xfrm>
            <a:off x="4484687" y="2405062"/>
            <a:ext cx="48260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)</a:t>
            </a:r>
            <a:endParaRPr/>
          </a:p>
        </p:txBody>
      </p:sp>
      <p:cxnSp>
        <p:nvCxnSpPr>
          <p:cNvPr id="266" name="Google Shape;266;p8"/>
          <p:cNvCxnSpPr/>
          <p:nvPr/>
        </p:nvCxnSpPr>
        <p:spPr>
          <a:xfrm flipH="1">
            <a:off x="2270125" y="1573212"/>
            <a:ext cx="927100" cy="798512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67" name="Google Shape;267;p8"/>
          <p:cNvCxnSpPr/>
          <p:nvPr/>
        </p:nvCxnSpPr>
        <p:spPr>
          <a:xfrm>
            <a:off x="3711575" y="1598612"/>
            <a:ext cx="814387" cy="7254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68" name="Google Shape;268;p8"/>
          <p:cNvSpPr txBox="1"/>
          <p:nvPr/>
        </p:nvSpPr>
        <p:spPr>
          <a:xfrm>
            <a:off x="5008562" y="1128712"/>
            <a:ext cx="47942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endParaRPr/>
          </a:p>
        </p:txBody>
      </p:sp>
      <p:cxnSp>
        <p:nvCxnSpPr>
          <p:cNvPr id="269" name="Google Shape;269;p8"/>
          <p:cNvCxnSpPr/>
          <p:nvPr/>
        </p:nvCxnSpPr>
        <p:spPr>
          <a:xfrm flipH="1">
            <a:off x="3540125" y="574675"/>
            <a:ext cx="1419225" cy="504825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0" name="Google Shape;270;p8"/>
          <p:cNvCxnSpPr/>
          <p:nvPr/>
        </p:nvCxnSpPr>
        <p:spPr>
          <a:xfrm>
            <a:off x="5180012" y="719137"/>
            <a:ext cx="0" cy="37623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1" name="Google Shape;271;p8"/>
          <p:cNvSpPr txBox="1"/>
          <p:nvPr/>
        </p:nvSpPr>
        <p:spPr>
          <a:xfrm>
            <a:off x="6580187" y="2370137"/>
            <a:ext cx="752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endParaRPr/>
          </a:p>
        </p:txBody>
      </p:sp>
      <p:cxnSp>
        <p:nvCxnSpPr>
          <p:cNvPr id="272" name="Google Shape;272;p8"/>
          <p:cNvCxnSpPr/>
          <p:nvPr/>
        </p:nvCxnSpPr>
        <p:spPr>
          <a:xfrm>
            <a:off x="6843712" y="1631950"/>
            <a:ext cx="0" cy="7381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3" name="Google Shape;273;p8"/>
          <p:cNvSpPr txBox="1"/>
          <p:nvPr/>
        </p:nvSpPr>
        <p:spPr>
          <a:xfrm>
            <a:off x="3270250" y="1214437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274" name="Google Shape;274;p8"/>
          <p:cNvSpPr txBox="1"/>
          <p:nvPr>
            <p:ph type="title"/>
          </p:nvPr>
        </p:nvSpPr>
        <p:spPr>
          <a:xfrm>
            <a:off x="274637" y="65087"/>
            <a:ext cx="3409950" cy="76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Parse tree for ( 3 + W ) + 5</a:t>
            </a:r>
            <a:endParaRPr/>
          </a:p>
        </p:txBody>
      </p:sp>
      <p:cxnSp>
        <p:nvCxnSpPr>
          <p:cNvPr id="275" name="Google Shape;275;p8"/>
          <p:cNvCxnSpPr/>
          <p:nvPr/>
        </p:nvCxnSpPr>
        <p:spPr>
          <a:xfrm>
            <a:off x="3427412" y="2917825"/>
            <a:ext cx="0" cy="768350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6" name="Google Shape;276;p8"/>
          <p:cNvCxnSpPr/>
          <p:nvPr/>
        </p:nvCxnSpPr>
        <p:spPr>
          <a:xfrm flipH="1">
            <a:off x="2243137" y="2854325"/>
            <a:ext cx="927100" cy="798512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cxnSp>
        <p:nvCxnSpPr>
          <p:cNvPr id="277" name="Google Shape;277;p8"/>
          <p:cNvCxnSpPr/>
          <p:nvPr/>
        </p:nvCxnSpPr>
        <p:spPr>
          <a:xfrm>
            <a:off x="3684587" y="2879725"/>
            <a:ext cx="814387" cy="7254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78" name="Google Shape;278;p8"/>
          <p:cNvSpPr txBox="1"/>
          <p:nvPr/>
        </p:nvSpPr>
        <p:spPr>
          <a:xfrm>
            <a:off x="3225800" y="3736975"/>
            <a:ext cx="512762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400"/>
              <a:buFont typeface="Arial Rounded"/>
              <a:buNone/>
            </a:pPr>
            <a:r>
              <a:rPr b="1" baseline="-25000" i="0" lang="en-US" sz="24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+</a:t>
            </a:r>
            <a:endParaRPr/>
          </a:p>
        </p:txBody>
      </p:sp>
      <p:sp>
        <p:nvSpPr>
          <p:cNvPr id="279" name="Google Shape;279;p8"/>
          <p:cNvSpPr txBox="1"/>
          <p:nvPr/>
        </p:nvSpPr>
        <p:spPr>
          <a:xfrm>
            <a:off x="3270250" y="2481262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280" name="Google Shape;280;p8"/>
          <p:cNvSpPr txBox="1"/>
          <p:nvPr/>
        </p:nvSpPr>
        <p:spPr>
          <a:xfrm>
            <a:off x="2008187" y="4881562"/>
            <a:ext cx="752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endParaRPr/>
          </a:p>
        </p:txBody>
      </p:sp>
      <p:cxnSp>
        <p:nvCxnSpPr>
          <p:cNvPr id="281" name="Google Shape;281;p8"/>
          <p:cNvCxnSpPr/>
          <p:nvPr/>
        </p:nvCxnSpPr>
        <p:spPr>
          <a:xfrm>
            <a:off x="2271712" y="4143375"/>
            <a:ext cx="0" cy="7381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2" name="Google Shape;282;p8"/>
          <p:cNvSpPr txBox="1"/>
          <p:nvPr/>
        </p:nvSpPr>
        <p:spPr>
          <a:xfrm>
            <a:off x="2087562" y="3670300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sp>
        <p:nvSpPr>
          <p:cNvPr id="283" name="Google Shape;283;p8"/>
          <p:cNvSpPr txBox="1"/>
          <p:nvPr/>
        </p:nvSpPr>
        <p:spPr>
          <a:xfrm>
            <a:off x="4173537" y="4799012"/>
            <a:ext cx="752475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Rounded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  <a:latin typeface="Arial Rounded"/>
                <a:ea typeface="Arial Rounded"/>
                <a:cs typeface="Arial Rounded"/>
                <a:sym typeface="Arial Rounded"/>
              </a:rPr>
              <a:t>Int</a:t>
            </a:r>
            <a:endParaRPr/>
          </a:p>
        </p:txBody>
      </p:sp>
      <p:cxnSp>
        <p:nvCxnSpPr>
          <p:cNvPr id="284" name="Google Shape;284;p8"/>
          <p:cNvCxnSpPr/>
          <p:nvPr/>
        </p:nvCxnSpPr>
        <p:spPr>
          <a:xfrm>
            <a:off x="4484687" y="4060825"/>
            <a:ext cx="0" cy="738187"/>
          </a:xfrm>
          <a:prstGeom prst="straightConnector1">
            <a:avLst/>
          </a:prstGeom>
          <a:noFill/>
          <a:ln cap="flat" cmpd="sng" w="38100">
            <a:solidFill>
              <a:srgbClr val="FFFF00"/>
            </a:solidFill>
            <a:prstDash val="solid"/>
            <a:miter lim="800000"/>
            <a:headEnd len="med" w="med" type="none"/>
            <a:tailEnd len="med" w="med" type="triangle"/>
          </a:ln>
        </p:spPr>
      </p:cxnSp>
      <p:sp>
        <p:nvSpPr>
          <p:cNvPr id="285" name="Google Shape;285;p8"/>
          <p:cNvSpPr txBox="1"/>
          <p:nvPr/>
        </p:nvSpPr>
        <p:spPr>
          <a:xfrm>
            <a:off x="4243387" y="3660775"/>
            <a:ext cx="484187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Arial Rounded"/>
              <a:buNone/>
            </a:pPr>
            <a:r>
              <a:rPr b="1" i="1" lang="en-US" sz="2000" u="none" cap="none" strike="noStrike">
                <a:solidFill>
                  <a:srgbClr val="FFFF00"/>
                </a:solidFill>
                <a:latin typeface="Arial Rounded"/>
                <a:ea typeface="Arial Rounded"/>
                <a:cs typeface="Arial Rounded"/>
                <a:sym typeface="Arial Rounded"/>
              </a:rPr>
              <a:t>E</a:t>
            </a:r>
            <a:endParaRPr/>
          </a:p>
        </p:txBody>
      </p:sp>
      <p:cxnSp>
        <p:nvCxnSpPr>
          <p:cNvPr id="286" name="Google Shape;286;p8"/>
          <p:cNvCxnSpPr/>
          <p:nvPr/>
        </p:nvCxnSpPr>
        <p:spPr>
          <a:xfrm>
            <a:off x="5400675" y="406400"/>
            <a:ext cx="1874837" cy="7381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7" name="Google Shape;287;p8"/>
          <p:cNvSpPr txBox="1"/>
          <p:nvPr/>
        </p:nvSpPr>
        <p:spPr>
          <a:xfrm>
            <a:off x="7399337" y="1062037"/>
            <a:ext cx="319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cxnSp>
        <p:nvCxnSpPr>
          <p:cNvPr id="288" name="Google Shape;288;p8"/>
          <p:cNvCxnSpPr/>
          <p:nvPr/>
        </p:nvCxnSpPr>
        <p:spPr>
          <a:xfrm>
            <a:off x="7085012" y="1438275"/>
            <a:ext cx="592137" cy="102076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89" name="Google Shape;289;p8"/>
          <p:cNvSpPr txBox="1"/>
          <p:nvPr/>
        </p:nvSpPr>
        <p:spPr>
          <a:xfrm>
            <a:off x="7613650" y="2487612"/>
            <a:ext cx="41433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(G)</a:t>
            </a:r>
            <a:endParaRPr/>
          </a:p>
        </p:txBody>
      </p:sp>
      <p:cxnSp>
        <p:nvCxnSpPr>
          <p:cNvPr id="290" name="Google Shape;290;p8"/>
          <p:cNvCxnSpPr/>
          <p:nvPr/>
        </p:nvCxnSpPr>
        <p:spPr>
          <a:xfrm>
            <a:off x="4656137" y="3803650"/>
            <a:ext cx="592137" cy="1020762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1" name="Google Shape;291;p8"/>
          <p:cNvSpPr txBox="1"/>
          <p:nvPr/>
        </p:nvSpPr>
        <p:spPr>
          <a:xfrm>
            <a:off x="5186362" y="4854575"/>
            <a:ext cx="450850" cy="2762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(G)</a:t>
            </a:r>
            <a:endParaRPr/>
          </a:p>
        </p:txBody>
      </p:sp>
      <p:cxnSp>
        <p:nvCxnSpPr>
          <p:cNvPr id="292" name="Google Shape;292;p8"/>
          <p:cNvCxnSpPr/>
          <p:nvPr/>
        </p:nvCxnSpPr>
        <p:spPr>
          <a:xfrm>
            <a:off x="2447925" y="3881437"/>
            <a:ext cx="592137" cy="1019175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3" name="Google Shape;293;p8"/>
          <p:cNvSpPr txBox="1"/>
          <p:nvPr/>
        </p:nvSpPr>
        <p:spPr>
          <a:xfrm>
            <a:off x="2976562" y="4930775"/>
            <a:ext cx="450850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(G)</a:t>
            </a:r>
            <a:endParaRPr/>
          </a:p>
        </p:txBody>
      </p:sp>
      <p:cxnSp>
        <p:nvCxnSpPr>
          <p:cNvPr id="294" name="Google Shape;294;p8"/>
          <p:cNvCxnSpPr/>
          <p:nvPr/>
        </p:nvCxnSpPr>
        <p:spPr>
          <a:xfrm>
            <a:off x="3768725" y="1379537"/>
            <a:ext cx="1133475" cy="96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5" name="Google Shape;295;p8"/>
          <p:cNvSpPr txBox="1"/>
          <p:nvPr/>
        </p:nvSpPr>
        <p:spPr>
          <a:xfrm>
            <a:off x="4808537" y="2443162"/>
            <a:ext cx="319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(H)</a:t>
            </a:r>
            <a:endParaRPr/>
          </a:p>
        </p:txBody>
      </p:sp>
      <p:cxnSp>
        <p:nvCxnSpPr>
          <p:cNvPr id="296" name="Google Shape;296;p8"/>
          <p:cNvCxnSpPr/>
          <p:nvPr/>
        </p:nvCxnSpPr>
        <p:spPr>
          <a:xfrm>
            <a:off x="3754437" y="2681287"/>
            <a:ext cx="1147762" cy="979487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00"/>
            <a:headEnd len="med" w="med" type="none"/>
            <a:tailEnd len="med" w="med" type="none"/>
          </a:ln>
        </p:spPr>
      </p:cxnSp>
      <p:sp>
        <p:nvSpPr>
          <p:cNvPr id="297" name="Google Shape;297;p8"/>
          <p:cNvSpPr txBox="1"/>
          <p:nvPr/>
        </p:nvSpPr>
        <p:spPr>
          <a:xfrm>
            <a:off x="4824412" y="3659187"/>
            <a:ext cx="319087" cy="2778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7FFD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47FFD1"/>
                </a:solidFill>
                <a:latin typeface="Arial"/>
                <a:ea typeface="Arial"/>
                <a:cs typeface="Arial"/>
                <a:sym typeface="Arial"/>
              </a:rPr>
              <a:t>(A)</a:t>
            </a:r>
            <a:endParaRPr/>
          </a:p>
        </p:txBody>
      </p:sp>
      <p:sp>
        <p:nvSpPr>
          <p:cNvPr id="298" name="Google Shape;298;p8"/>
          <p:cNvSpPr txBox="1"/>
          <p:nvPr/>
        </p:nvSpPr>
        <p:spPr>
          <a:xfrm>
            <a:off x="2160587" y="5335587"/>
            <a:ext cx="287337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299" name="Google Shape;299;p8"/>
          <p:cNvSpPr txBox="1"/>
          <p:nvPr/>
        </p:nvSpPr>
        <p:spPr>
          <a:xfrm>
            <a:off x="6700837" y="2817812"/>
            <a:ext cx="287337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300" name="Google Shape;300;p8"/>
          <p:cNvSpPr txBox="1"/>
          <p:nvPr/>
        </p:nvSpPr>
        <p:spPr>
          <a:xfrm>
            <a:off x="4264025" y="5281612"/>
            <a:ext cx="388937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</a:t>
            </a:r>
            <a:endParaRPr/>
          </a:p>
        </p:txBody>
      </p:sp>
      <p:sp>
        <p:nvSpPr>
          <p:cNvPr id="301" name="Google Shape;301;p8"/>
          <p:cNvSpPr txBox="1"/>
          <p:nvPr/>
        </p:nvSpPr>
        <p:spPr>
          <a:xfrm>
            <a:off x="282575" y="3692525"/>
            <a:ext cx="1241425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int</a:t>
            </a:r>
            <a:endParaRPr/>
          </a:p>
        </p:txBody>
      </p:sp>
      <p:sp>
        <p:nvSpPr>
          <p:cNvPr id="302" name="Google Shape;302;p8"/>
          <p:cNvSpPr txBox="1"/>
          <p:nvPr/>
        </p:nvSpPr>
        <p:spPr>
          <a:xfrm>
            <a:off x="282575" y="2570162"/>
            <a:ext cx="1465262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error</a:t>
            </a:r>
            <a:endParaRPr/>
          </a:p>
        </p:txBody>
      </p:sp>
      <p:sp>
        <p:nvSpPr>
          <p:cNvPr id="303" name="Google Shape;303;p8"/>
          <p:cNvSpPr txBox="1"/>
          <p:nvPr/>
        </p:nvSpPr>
        <p:spPr>
          <a:xfrm>
            <a:off x="5222875" y="3705225"/>
            <a:ext cx="1466850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error</a:t>
            </a:r>
            <a:endParaRPr/>
          </a:p>
        </p:txBody>
      </p:sp>
      <p:sp>
        <p:nvSpPr>
          <p:cNvPr id="304" name="Google Shape;304;p8"/>
          <p:cNvSpPr txBox="1"/>
          <p:nvPr/>
        </p:nvSpPr>
        <p:spPr>
          <a:xfrm>
            <a:off x="7832725" y="1231900"/>
            <a:ext cx="1241425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int</a:t>
            </a:r>
            <a:endParaRPr/>
          </a:p>
        </p:txBody>
      </p:sp>
      <p:sp>
        <p:nvSpPr>
          <p:cNvPr id="305" name="Google Shape;305;p8"/>
          <p:cNvSpPr txBox="1"/>
          <p:nvPr/>
        </p:nvSpPr>
        <p:spPr>
          <a:xfrm>
            <a:off x="282575" y="1125537"/>
            <a:ext cx="1465262" cy="33813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error</a:t>
            </a:r>
            <a:endParaRPr/>
          </a:p>
        </p:txBody>
      </p:sp>
      <p:sp>
        <p:nvSpPr>
          <p:cNvPr id="306" name="Google Shape;306;p8"/>
          <p:cNvSpPr txBox="1"/>
          <p:nvPr/>
        </p:nvSpPr>
        <p:spPr>
          <a:xfrm>
            <a:off x="7667625" y="433387"/>
            <a:ext cx="1465262" cy="33972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</a:pPr>
            <a:r>
              <a:rPr b="1" i="0" lang="en-US" sz="1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Type = = error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1_Default Design">
  <a:themeElements>
    <a:clrScheme name="1_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2002-01-25T19:27:43Z</dcterms:created>
  <dc:creator>white</dc:creator>
</cp:coreProperties>
</file>