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572" r:id="rId4"/>
    <p:sldId id="5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CD708-F026-477E-AF01-991C0CCF5FF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BC3B4C-7AC7-41D1-8575-1467EFDA5B2C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34FE6FA6-568C-4C78-9958-CF9F3323BAB2}" type="parTrans" cxnId="{0EE04421-8379-49E9-95D5-92339066AB4E}">
      <dgm:prSet/>
      <dgm:spPr/>
      <dgm:t>
        <a:bodyPr/>
        <a:lstStyle/>
        <a:p>
          <a:endParaRPr lang="en-US"/>
        </a:p>
      </dgm:t>
    </dgm:pt>
    <dgm:pt modelId="{3766AFAE-7E3D-48D4-AF64-36D542FF8050}" type="sibTrans" cxnId="{0EE04421-8379-49E9-95D5-92339066AB4E}">
      <dgm:prSet/>
      <dgm:spPr/>
      <dgm:t>
        <a:bodyPr/>
        <a:lstStyle/>
        <a:p>
          <a:endParaRPr lang="en-US"/>
        </a:p>
      </dgm:t>
    </dgm:pt>
    <dgm:pt modelId="{02744C2D-FEA3-405E-BF60-4CFDBDF6CBD1}">
      <dgm:prSet/>
      <dgm:spPr/>
      <dgm:t>
        <a:bodyPr/>
        <a:lstStyle/>
        <a:p>
          <a:r>
            <a:rPr lang="en-US"/>
            <a:t>Threads </a:t>
          </a:r>
        </a:p>
      </dgm:t>
    </dgm:pt>
    <dgm:pt modelId="{BFAE45D0-5EE7-494C-B17B-926879B0EA6E}" type="parTrans" cxnId="{FE68BAC4-1D4E-45BF-8536-7647708F5C22}">
      <dgm:prSet/>
      <dgm:spPr/>
      <dgm:t>
        <a:bodyPr/>
        <a:lstStyle/>
        <a:p>
          <a:endParaRPr lang="en-US"/>
        </a:p>
      </dgm:t>
    </dgm:pt>
    <dgm:pt modelId="{4EB682E7-ED35-46CC-94C5-511E603E264B}" type="sibTrans" cxnId="{FE68BAC4-1D4E-45BF-8536-7647708F5C22}">
      <dgm:prSet/>
      <dgm:spPr/>
      <dgm:t>
        <a:bodyPr/>
        <a:lstStyle/>
        <a:p>
          <a:endParaRPr lang="en-US"/>
        </a:p>
      </dgm:t>
    </dgm:pt>
    <dgm:pt modelId="{C2BB6F82-B7F5-44E5-A625-CC5469A9C079}">
      <dgm:prSet/>
      <dgm:spPr/>
      <dgm:t>
        <a:bodyPr/>
        <a:lstStyle/>
        <a:p>
          <a:r>
            <a:rPr lang="en-US"/>
            <a:t>CPU Scheduling </a:t>
          </a:r>
        </a:p>
      </dgm:t>
    </dgm:pt>
    <dgm:pt modelId="{55431C65-E474-4CE4-8944-CDF7AF8322CB}" type="parTrans" cxnId="{8FD88272-6A30-4CB5-A9E2-DCFE02588308}">
      <dgm:prSet/>
      <dgm:spPr/>
      <dgm:t>
        <a:bodyPr/>
        <a:lstStyle/>
        <a:p>
          <a:endParaRPr lang="en-US"/>
        </a:p>
      </dgm:t>
    </dgm:pt>
    <dgm:pt modelId="{B0C666FF-B901-47C2-AC1F-1ECF03AD7FDC}" type="sibTrans" cxnId="{8FD88272-6A30-4CB5-A9E2-DCFE02588308}">
      <dgm:prSet/>
      <dgm:spPr/>
      <dgm:t>
        <a:bodyPr/>
        <a:lstStyle/>
        <a:p>
          <a:endParaRPr lang="en-US"/>
        </a:p>
      </dgm:t>
    </dgm:pt>
    <dgm:pt modelId="{91EC733B-1162-429B-9935-B1854D67AD24}">
      <dgm:prSet/>
      <dgm:spPr/>
      <dgm:t>
        <a:bodyPr/>
        <a:lstStyle/>
        <a:p>
          <a:r>
            <a:rPr lang="en-US"/>
            <a:t>Process Synchronization </a:t>
          </a:r>
        </a:p>
      </dgm:t>
    </dgm:pt>
    <dgm:pt modelId="{4DA56DC0-10B9-4F2E-9DF1-99F317AE73EF}" type="parTrans" cxnId="{08F35D8F-F00D-436A-973A-8BC9FB3CC577}">
      <dgm:prSet/>
      <dgm:spPr/>
      <dgm:t>
        <a:bodyPr/>
        <a:lstStyle/>
        <a:p>
          <a:endParaRPr lang="en-US"/>
        </a:p>
      </dgm:t>
    </dgm:pt>
    <dgm:pt modelId="{7676D487-3148-4062-8526-01CC6337D804}" type="sibTrans" cxnId="{08F35D8F-F00D-436A-973A-8BC9FB3CC577}">
      <dgm:prSet/>
      <dgm:spPr/>
      <dgm:t>
        <a:bodyPr/>
        <a:lstStyle/>
        <a:p>
          <a:endParaRPr lang="en-US"/>
        </a:p>
      </dgm:t>
    </dgm:pt>
    <dgm:pt modelId="{600568FC-C56B-4958-BE39-F91AA6A82D41}">
      <dgm:prSet/>
      <dgm:spPr/>
      <dgm:t>
        <a:bodyPr/>
        <a:lstStyle/>
        <a:p>
          <a:r>
            <a:rPr lang="en-US"/>
            <a:t>Deadlocks </a:t>
          </a:r>
        </a:p>
      </dgm:t>
    </dgm:pt>
    <dgm:pt modelId="{9DC80AFE-6083-4F84-8797-17BC3E11059F}" type="parTrans" cxnId="{EF158BE2-2391-4C59-A5AC-4E8460811350}">
      <dgm:prSet/>
      <dgm:spPr/>
      <dgm:t>
        <a:bodyPr/>
        <a:lstStyle/>
        <a:p>
          <a:endParaRPr lang="en-US"/>
        </a:p>
      </dgm:t>
    </dgm:pt>
    <dgm:pt modelId="{F80F48DE-72B3-46D5-AB9B-C93F9E7E1E06}" type="sibTrans" cxnId="{EF158BE2-2391-4C59-A5AC-4E8460811350}">
      <dgm:prSet/>
      <dgm:spPr/>
      <dgm:t>
        <a:bodyPr/>
        <a:lstStyle/>
        <a:p>
          <a:endParaRPr lang="en-US"/>
        </a:p>
      </dgm:t>
    </dgm:pt>
    <dgm:pt modelId="{724C799F-F39D-494B-9EE6-43191A22189E}">
      <dgm:prSet/>
      <dgm:spPr/>
      <dgm:t>
        <a:bodyPr/>
        <a:lstStyle/>
        <a:p>
          <a:r>
            <a:rPr lang="en-US"/>
            <a:t>Memory Management </a:t>
          </a:r>
        </a:p>
      </dgm:t>
    </dgm:pt>
    <dgm:pt modelId="{D6968743-3097-4813-ABCD-AAE1332FCB6E}" type="parTrans" cxnId="{094B1F90-7383-4AB5-885B-0EB9CE540C83}">
      <dgm:prSet/>
      <dgm:spPr/>
      <dgm:t>
        <a:bodyPr/>
        <a:lstStyle/>
        <a:p>
          <a:endParaRPr lang="en-US"/>
        </a:p>
      </dgm:t>
    </dgm:pt>
    <dgm:pt modelId="{93B0FE7B-DD77-47D0-A84E-1D48158FD950}" type="sibTrans" cxnId="{094B1F90-7383-4AB5-885B-0EB9CE540C83}">
      <dgm:prSet/>
      <dgm:spPr/>
      <dgm:t>
        <a:bodyPr/>
        <a:lstStyle/>
        <a:p>
          <a:endParaRPr lang="en-US"/>
        </a:p>
      </dgm:t>
    </dgm:pt>
    <dgm:pt modelId="{B21169C1-C5CE-4BFE-A12C-9ED29B3AD526}">
      <dgm:prSet/>
      <dgm:spPr/>
      <dgm:t>
        <a:bodyPr/>
        <a:lstStyle/>
        <a:p>
          <a:r>
            <a:rPr lang="en-US"/>
            <a:t>Virtual Memory </a:t>
          </a:r>
        </a:p>
      </dgm:t>
    </dgm:pt>
    <dgm:pt modelId="{9EE2C872-7B06-47B4-91F9-45F35BD6F3E5}" type="parTrans" cxnId="{7CA58147-6620-49DD-AD93-0A73B928DF03}">
      <dgm:prSet/>
      <dgm:spPr/>
      <dgm:t>
        <a:bodyPr/>
        <a:lstStyle/>
        <a:p>
          <a:endParaRPr lang="en-US"/>
        </a:p>
      </dgm:t>
    </dgm:pt>
    <dgm:pt modelId="{E697D810-49ED-4B26-9BA1-ABD8AD500C73}" type="sibTrans" cxnId="{7CA58147-6620-49DD-AD93-0A73B928DF03}">
      <dgm:prSet/>
      <dgm:spPr/>
      <dgm:t>
        <a:bodyPr/>
        <a:lstStyle/>
        <a:p>
          <a:endParaRPr lang="en-US"/>
        </a:p>
      </dgm:t>
    </dgm:pt>
    <dgm:pt modelId="{D89955FE-6A62-4168-AD6F-67076E5990CB}">
      <dgm:prSet/>
      <dgm:spPr/>
      <dgm:t>
        <a:bodyPr/>
        <a:lstStyle/>
        <a:p>
          <a:r>
            <a:rPr lang="en-US"/>
            <a:t>File System </a:t>
          </a:r>
        </a:p>
      </dgm:t>
    </dgm:pt>
    <dgm:pt modelId="{1386E224-75E9-4730-A316-02D80D206D14}" type="parTrans" cxnId="{945104D1-709E-447A-8CE8-F2DC634500B0}">
      <dgm:prSet/>
      <dgm:spPr/>
      <dgm:t>
        <a:bodyPr/>
        <a:lstStyle/>
        <a:p>
          <a:endParaRPr lang="en-US"/>
        </a:p>
      </dgm:t>
    </dgm:pt>
    <dgm:pt modelId="{97C4BA92-D731-4F65-A190-2D978D38D086}" type="sibTrans" cxnId="{945104D1-709E-447A-8CE8-F2DC634500B0}">
      <dgm:prSet/>
      <dgm:spPr/>
      <dgm:t>
        <a:bodyPr/>
        <a:lstStyle/>
        <a:p>
          <a:endParaRPr lang="en-US"/>
        </a:p>
      </dgm:t>
    </dgm:pt>
    <dgm:pt modelId="{BD8EFFF3-28D0-4BF7-85D3-346088E4D080}">
      <dgm:prSet/>
      <dgm:spPr/>
      <dgm:t>
        <a:bodyPr/>
        <a:lstStyle/>
        <a:p>
          <a:r>
            <a:rPr lang="en-US"/>
            <a:t>I/O System </a:t>
          </a:r>
        </a:p>
      </dgm:t>
    </dgm:pt>
    <dgm:pt modelId="{14884DF7-42E6-4F0D-AAD0-C8F5A1FB45D8}" type="parTrans" cxnId="{D7B4A834-177F-41D7-8CD8-E238DF5DE605}">
      <dgm:prSet/>
      <dgm:spPr/>
      <dgm:t>
        <a:bodyPr/>
        <a:lstStyle/>
        <a:p>
          <a:endParaRPr lang="en-US"/>
        </a:p>
      </dgm:t>
    </dgm:pt>
    <dgm:pt modelId="{056FF5B3-6C10-4B1C-8D09-214F91F70DFE}" type="sibTrans" cxnId="{D7B4A834-177F-41D7-8CD8-E238DF5DE605}">
      <dgm:prSet/>
      <dgm:spPr/>
      <dgm:t>
        <a:bodyPr/>
        <a:lstStyle/>
        <a:p>
          <a:endParaRPr lang="en-US"/>
        </a:p>
      </dgm:t>
    </dgm:pt>
    <dgm:pt modelId="{B680071C-BA2A-438B-A752-F11445CD9A78}">
      <dgm:prSet/>
      <dgm:spPr/>
      <dgm:t>
        <a:bodyPr/>
        <a:lstStyle/>
        <a:p>
          <a:r>
            <a:rPr lang="en-US"/>
            <a:t>Disk Management </a:t>
          </a:r>
        </a:p>
      </dgm:t>
    </dgm:pt>
    <dgm:pt modelId="{A9861C89-A18B-4D7D-9E9D-950A95D18277}" type="parTrans" cxnId="{26656F83-DB74-4DC8-A14E-6FD64DD6D2BF}">
      <dgm:prSet/>
      <dgm:spPr/>
      <dgm:t>
        <a:bodyPr/>
        <a:lstStyle/>
        <a:p>
          <a:endParaRPr lang="en-US"/>
        </a:p>
      </dgm:t>
    </dgm:pt>
    <dgm:pt modelId="{999290ED-C42A-4490-A178-FF8F33A53006}" type="sibTrans" cxnId="{26656F83-DB74-4DC8-A14E-6FD64DD6D2BF}">
      <dgm:prSet/>
      <dgm:spPr/>
      <dgm:t>
        <a:bodyPr/>
        <a:lstStyle/>
        <a:p>
          <a:endParaRPr lang="en-US"/>
        </a:p>
      </dgm:t>
    </dgm:pt>
    <dgm:pt modelId="{F4E06CA9-B96F-45B2-B14D-993E51E82E26}">
      <dgm:prSet/>
      <dgm:spPr/>
      <dgm:t>
        <a:bodyPr/>
        <a:lstStyle/>
        <a:p>
          <a:r>
            <a:rPr lang="en-US"/>
            <a:t>Protection </a:t>
          </a:r>
        </a:p>
      </dgm:t>
    </dgm:pt>
    <dgm:pt modelId="{240BF251-1530-488C-93C6-700FC6BEDD8A}" type="parTrans" cxnId="{3E7C5835-83FD-4EA4-800E-FD92C182EBC8}">
      <dgm:prSet/>
      <dgm:spPr/>
      <dgm:t>
        <a:bodyPr/>
        <a:lstStyle/>
        <a:p>
          <a:endParaRPr lang="en-US"/>
        </a:p>
      </dgm:t>
    </dgm:pt>
    <dgm:pt modelId="{DE802B3F-84DF-48B7-B876-F9CAFDF553F3}" type="sibTrans" cxnId="{3E7C5835-83FD-4EA4-800E-FD92C182EBC8}">
      <dgm:prSet/>
      <dgm:spPr/>
      <dgm:t>
        <a:bodyPr/>
        <a:lstStyle/>
        <a:p>
          <a:endParaRPr lang="en-US"/>
        </a:p>
      </dgm:t>
    </dgm:pt>
    <dgm:pt modelId="{824C1DD9-54B3-48E7-ABEE-ED6CC9C94FFB}">
      <dgm:prSet/>
      <dgm:spPr/>
      <dgm:t>
        <a:bodyPr/>
        <a:lstStyle/>
        <a:p>
          <a:r>
            <a:rPr lang="en-US"/>
            <a:t>Security </a:t>
          </a:r>
        </a:p>
      </dgm:t>
    </dgm:pt>
    <dgm:pt modelId="{0D56698F-64B2-4B81-AD61-5745D3EA11BB}" type="parTrans" cxnId="{A4220042-B29A-43F3-8DB1-169BE41B5A5C}">
      <dgm:prSet/>
      <dgm:spPr/>
      <dgm:t>
        <a:bodyPr/>
        <a:lstStyle/>
        <a:p>
          <a:endParaRPr lang="en-US"/>
        </a:p>
      </dgm:t>
    </dgm:pt>
    <dgm:pt modelId="{F4A723ED-EBDA-4C97-B16A-8EA7D41CF2FB}" type="sibTrans" cxnId="{A4220042-B29A-43F3-8DB1-169BE41B5A5C}">
      <dgm:prSet/>
      <dgm:spPr/>
      <dgm:t>
        <a:bodyPr/>
        <a:lstStyle/>
        <a:p>
          <a:endParaRPr lang="en-US"/>
        </a:p>
      </dgm:t>
    </dgm:pt>
    <dgm:pt modelId="{E77E33C0-4AF3-4C4D-A04A-04EBD3945E4C}" type="pres">
      <dgm:prSet presAssocID="{30ECD708-F026-477E-AF01-991C0CCF5FF2}" presName="vert0" presStyleCnt="0">
        <dgm:presLayoutVars>
          <dgm:dir/>
          <dgm:animOne val="branch"/>
          <dgm:animLvl val="lvl"/>
        </dgm:presLayoutVars>
      </dgm:prSet>
      <dgm:spPr/>
    </dgm:pt>
    <dgm:pt modelId="{656DCB4F-D5AB-48C8-B156-1DE10D859C17}" type="pres">
      <dgm:prSet presAssocID="{00BC3B4C-7AC7-41D1-8575-1467EFDA5B2C}" presName="thickLine" presStyleLbl="alignNode1" presStyleIdx="0" presStyleCnt="12"/>
      <dgm:spPr/>
    </dgm:pt>
    <dgm:pt modelId="{14B783FE-3123-4643-BA56-FBE6AA345AD0}" type="pres">
      <dgm:prSet presAssocID="{00BC3B4C-7AC7-41D1-8575-1467EFDA5B2C}" presName="horz1" presStyleCnt="0"/>
      <dgm:spPr/>
    </dgm:pt>
    <dgm:pt modelId="{61FB204E-D7D6-4A26-8E4C-0DE8889FEB88}" type="pres">
      <dgm:prSet presAssocID="{00BC3B4C-7AC7-41D1-8575-1467EFDA5B2C}" presName="tx1" presStyleLbl="revTx" presStyleIdx="0" presStyleCnt="12"/>
      <dgm:spPr/>
    </dgm:pt>
    <dgm:pt modelId="{AA06EF46-9129-4918-9A07-81958B354BFB}" type="pres">
      <dgm:prSet presAssocID="{00BC3B4C-7AC7-41D1-8575-1467EFDA5B2C}" presName="vert1" presStyleCnt="0"/>
      <dgm:spPr/>
    </dgm:pt>
    <dgm:pt modelId="{6E0CA392-EDB9-4CA2-9560-A257ED26DB5B}" type="pres">
      <dgm:prSet presAssocID="{02744C2D-FEA3-405E-BF60-4CFDBDF6CBD1}" presName="thickLine" presStyleLbl="alignNode1" presStyleIdx="1" presStyleCnt="12"/>
      <dgm:spPr/>
    </dgm:pt>
    <dgm:pt modelId="{7A855F7B-B04E-4CAC-B615-C29874CBBB6B}" type="pres">
      <dgm:prSet presAssocID="{02744C2D-FEA3-405E-BF60-4CFDBDF6CBD1}" presName="horz1" presStyleCnt="0"/>
      <dgm:spPr/>
    </dgm:pt>
    <dgm:pt modelId="{7A9E6E00-E9A7-4AF9-A11E-EE0244726B96}" type="pres">
      <dgm:prSet presAssocID="{02744C2D-FEA3-405E-BF60-4CFDBDF6CBD1}" presName="tx1" presStyleLbl="revTx" presStyleIdx="1" presStyleCnt="12"/>
      <dgm:spPr/>
    </dgm:pt>
    <dgm:pt modelId="{14DA007D-8E97-48AD-B554-B8B5AA2AE6D7}" type="pres">
      <dgm:prSet presAssocID="{02744C2D-FEA3-405E-BF60-4CFDBDF6CBD1}" presName="vert1" presStyleCnt="0"/>
      <dgm:spPr/>
    </dgm:pt>
    <dgm:pt modelId="{8BA32A97-F3CE-4EC2-9CB4-6CDC99D61D3C}" type="pres">
      <dgm:prSet presAssocID="{C2BB6F82-B7F5-44E5-A625-CC5469A9C079}" presName="thickLine" presStyleLbl="alignNode1" presStyleIdx="2" presStyleCnt="12"/>
      <dgm:spPr/>
    </dgm:pt>
    <dgm:pt modelId="{CD278F69-6B88-4B71-A58F-9B8F0AD375E6}" type="pres">
      <dgm:prSet presAssocID="{C2BB6F82-B7F5-44E5-A625-CC5469A9C079}" presName="horz1" presStyleCnt="0"/>
      <dgm:spPr/>
    </dgm:pt>
    <dgm:pt modelId="{E2CAD203-6D6C-4F4F-8B97-06C3452021A7}" type="pres">
      <dgm:prSet presAssocID="{C2BB6F82-B7F5-44E5-A625-CC5469A9C079}" presName="tx1" presStyleLbl="revTx" presStyleIdx="2" presStyleCnt="12"/>
      <dgm:spPr/>
    </dgm:pt>
    <dgm:pt modelId="{FB5D4623-55F5-4CDE-A8D9-23EE6FC5D218}" type="pres">
      <dgm:prSet presAssocID="{C2BB6F82-B7F5-44E5-A625-CC5469A9C079}" presName="vert1" presStyleCnt="0"/>
      <dgm:spPr/>
    </dgm:pt>
    <dgm:pt modelId="{77113AD3-F616-4426-9BCF-6DFB381DB7DB}" type="pres">
      <dgm:prSet presAssocID="{91EC733B-1162-429B-9935-B1854D67AD24}" presName="thickLine" presStyleLbl="alignNode1" presStyleIdx="3" presStyleCnt="12"/>
      <dgm:spPr/>
    </dgm:pt>
    <dgm:pt modelId="{3E4BC006-0045-4DD2-81A4-89900678DCF2}" type="pres">
      <dgm:prSet presAssocID="{91EC733B-1162-429B-9935-B1854D67AD24}" presName="horz1" presStyleCnt="0"/>
      <dgm:spPr/>
    </dgm:pt>
    <dgm:pt modelId="{897A5375-68EC-4B89-9754-4772997E1B33}" type="pres">
      <dgm:prSet presAssocID="{91EC733B-1162-429B-9935-B1854D67AD24}" presName="tx1" presStyleLbl="revTx" presStyleIdx="3" presStyleCnt="12"/>
      <dgm:spPr/>
    </dgm:pt>
    <dgm:pt modelId="{20C84361-C2D7-4191-BE40-D628960435A7}" type="pres">
      <dgm:prSet presAssocID="{91EC733B-1162-429B-9935-B1854D67AD24}" presName="vert1" presStyleCnt="0"/>
      <dgm:spPr/>
    </dgm:pt>
    <dgm:pt modelId="{2DE4CB0B-90F2-466C-A6F3-6D133E038C2C}" type="pres">
      <dgm:prSet presAssocID="{600568FC-C56B-4958-BE39-F91AA6A82D41}" presName="thickLine" presStyleLbl="alignNode1" presStyleIdx="4" presStyleCnt="12"/>
      <dgm:spPr/>
    </dgm:pt>
    <dgm:pt modelId="{E942CAAF-D609-48D9-9C66-962A66AAE63C}" type="pres">
      <dgm:prSet presAssocID="{600568FC-C56B-4958-BE39-F91AA6A82D41}" presName="horz1" presStyleCnt="0"/>
      <dgm:spPr/>
    </dgm:pt>
    <dgm:pt modelId="{34E808BC-BE71-40F4-B9B5-9CB1910E5433}" type="pres">
      <dgm:prSet presAssocID="{600568FC-C56B-4958-BE39-F91AA6A82D41}" presName="tx1" presStyleLbl="revTx" presStyleIdx="4" presStyleCnt="12"/>
      <dgm:spPr/>
    </dgm:pt>
    <dgm:pt modelId="{72140787-8739-458F-A063-F602B8D1F3B4}" type="pres">
      <dgm:prSet presAssocID="{600568FC-C56B-4958-BE39-F91AA6A82D41}" presName="vert1" presStyleCnt="0"/>
      <dgm:spPr/>
    </dgm:pt>
    <dgm:pt modelId="{FB0D511D-4A66-44EB-ACD4-0BFDCAC666E2}" type="pres">
      <dgm:prSet presAssocID="{724C799F-F39D-494B-9EE6-43191A22189E}" presName="thickLine" presStyleLbl="alignNode1" presStyleIdx="5" presStyleCnt="12"/>
      <dgm:spPr/>
    </dgm:pt>
    <dgm:pt modelId="{E7994705-9AAD-4C1B-B54F-BEE7E8643E51}" type="pres">
      <dgm:prSet presAssocID="{724C799F-F39D-494B-9EE6-43191A22189E}" presName="horz1" presStyleCnt="0"/>
      <dgm:spPr/>
    </dgm:pt>
    <dgm:pt modelId="{0D4158A9-B2FE-4D4A-A1BF-CF31E6B27C01}" type="pres">
      <dgm:prSet presAssocID="{724C799F-F39D-494B-9EE6-43191A22189E}" presName="tx1" presStyleLbl="revTx" presStyleIdx="5" presStyleCnt="12"/>
      <dgm:spPr/>
    </dgm:pt>
    <dgm:pt modelId="{E228C33F-C193-4A2A-842D-DA9342C45B97}" type="pres">
      <dgm:prSet presAssocID="{724C799F-F39D-494B-9EE6-43191A22189E}" presName="vert1" presStyleCnt="0"/>
      <dgm:spPr/>
    </dgm:pt>
    <dgm:pt modelId="{F33A6FFB-76E7-4936-BED4-B6EE4958F6C5}" type="pres">
      <dgm:prSet presAssocID="{B21169C1-C5CE-4BFE-A12C-9ED29B3AD526}" presName="thickLine" presStyleLbl="alignNode1" presStyleIdx="6" presStyleCnt="12"/>
      <dgm:spPr/>
    </dgm:pt>
    <dgm:pt modelId="{27891CA1-F9BF-47CB-B81A-6B9D9279D188}" type="pres">
      <dgm:prSet presAssocID="{B21169C1-C5CE-4BFE-A12C-9ED29B3AD526}" presName="horz1" presStyleCnt="0"/>
      <dgm:spPr/>
    </dgm:pt>
    <dgm:pt modelId="{E7BADDE2-B49E-4FC1-85C3-C510A270CC6A}" type="pres">
      <dgm:prSet presAssocID="{B21169C1-C5CE-4BFE-A12C-9ED29B3AD526}" presName="tx1" presStyleLbl="revTx" presStyleIdx="6" presStyleCnt="12"/>
      <dgm:spPr/>
    </dgm:pt>
    <dgm:pt modelId="{22DCC4BA-074D-4892-B061-81A5DBD3BC7D}" type="pres">
      <dgm:prSet presAssocID="{B21169C1-C5CE-4BFE-A12C-9ED29B3AD526}" presName="vert1" presStyleCnt="0"/>
      <dgm:spPr/>
    </dgm:pt>
    <dgm:pt modelId="{98585CEF-4D2D-44FC-B143-E30E69342413}" type="pres">
      <dgm:prSet presAssocID="{D89955FE-6A62-4168-AD6F-67076E5990CB}" presName="thickLine" presStyleLbl="alignNode1" presStyleIdx="7" presStyleCnt="12"/>
      <dgm:spPr/>
    </dgm:pt>
    <dgm:pt modelId="{4C2B4694-08AB-459D-ABCC-B4BB241C626B}" type="pres">
      <dgm:prSet presAssocID="{D89955FE-6A62-4168-AD6F-67076E5990CB}" presName="horz1" presStyleCnt="0"/>
      <dgm:spPr/>
    </dgm:pt>
    <dgm:pt modelId="{80782102-0A6C-40A9-9527-D3F6D8D0A9FE}" type="pres">
      <dgm:prSet presAssocID="{D89955FE-6A62-4168-AD6F-67076E5990CB}" presName="tx1" presStyleLbl="revTx" presStyleIdx="7" presStyleCnt="12"/>
      <dgm:spPr/>
    </dgm:pt>
    <dgm:pt modelId="{CFFD9250-FAC1-4388-99AE-A3172946D93C}" type="pres">
      <dgm:prSet presAssocID="{D89955FE-6A62-4168-AD6F-67076E5990CB}" presName="vert1" presStyleCnt="0"/>
      <dgm:spPr/>
    </dgm:pt>
    <dgm:pt modelId="{7E86BB53-B661-4D66-89A3-E384E8AA9B67}" type="pres">
      <dgm:prSet presAssocID="{BD8EFFF3-28D0-4BF7-85D3-346088E4D080}" presName="thickLine" presStyleLbl="alignNode1" presStyleIdx="8" presStyleCnt="12"/>
      <dgm:spPr/>
    </dgm:pt>
    <dgm:pt modelId="{FBBC3186-3750-41BE-99D6-2338CBBC81AE}" type="pres">
      <dgm:prSet presAssocID="{BD8EFFF3-28D0-4BF7-85D3-346088E4D080}" presName="horz1" presStyleCnt="0"/>
      <dgm:spPr/>
    </dgm:pt>
    <dgm:pt modelId="{96D64621-D3DF-4BB6-B7E4-9FEC365A6266}" type="pres">
      <dgm:prSet presAssocID="{BD8EFFF3-28D0-4BF7-85D3-346088E4D080}" presName="tx1" presStyleLbl="revTx" presStyleIdx="8" presStyleCnt="12"/>
      <dgm:spPr/>
    </dgm:pt>
    <dgm:pt modelId="{9677142C-1A00-4218-8CE0-8F0B8BE9C529}" type="pres">
      <dgm:prSet presAssocID="{BD8EFFF3-28D0-4BF7-85D3-346088E4D080}" presName="vert1" presStyleCnt="0"/>
      <dgm:spPr/>
    </dgm:pt>
    <dgm:pt modelId="{96C7444C-5E99-482F-9F68-52DA0178B795}" type="pres">
      <dgm:prSet presAssocID="{B680071C-BA2A-438B-A752-F11445CD9A78}" presName="thickLine" presStyleLbl="alignNode1" presStyleIdx="9" presStyleCnt="12"/>
      <dgm:spPr/>
    </dgm:pt>
    <dgm:pt modelId="{80995E78-C9A9-4D75-9AF3-628E2FF3FB03}" type="pres">
      <dgm:prSet presAssocID="{B680071C-BA2A-438B-A752-F11445CD9A78}" presName="horz1" presStyleCnt="0"/>
      <dgm:spPr/>
    </dgm:pt>
    <dgm:pt modelId="{4BC69722-95B3-4E4B-A02E-BCD54B636FD4}" type="pres">
      <dgm:prSet presAssocID="{B680071C-BA2A-438B-A752-F11445CD9A78}" presName="tx1" presStyleLbl="revTx" presStyleIdx="9" presStyleCnt="12"/>
      <dgm:spPr/>
    </dgm:pt>
    <dgm:pt modelId="{09897F17-E58C-4D57-97F6-3ADD72547ED7}" type="pres">
      <dgm:prSet presAssocID="{B680071C-BA2A-438B-A752-F11445CD9A78}" presName="vert1" presStyleCnt="0"/>
      <dgm:spPr/>
    </dgm:pt>
    <dgm:pt modelId="{0F82EE7A-9E54-4F7B-84E5-D95D7AC09FED}" type="pres">
      <dgm:prSet presAssocID="{F4E06CA9-B96F-45B2-B14D-993E51E82E26}" presName="thickLine" presStyleLbl="alignNode1" presStyleIdx="10" presStyleCnt="12"/>
      <dgm:spPr/>
    </dgm:pt>
    <dgm:pt modelId="{AE5E0FE5-C6EB-46EA-B77F-6D987B9E6A09}" type="pres">
      <dgm:prSet presAssocID="{F4E06CA9-B96F-45B2-B14D-993E51E82E26}" presName="horz1" presStyleCnt="0"/>
      <dgm:spPr/>
    </dgm:pt>
    <dgm:pt modelId="{845C9087-91D8-46D8-A0CE-2329CB7572AE}" type="pres">
      <dgm:prSet presAssocID="{F4E06CA9-B96F-45B2-B14D-993E51E82E26}" presName="tx1" presStyleLbl="revTx" presStyleIdx="10" presStyleCnt="12"/>
      <dgm:spPr/>
    </dgm:pt>
    <dgm:pt modelId="{1EDEDE54-BA72-4909-BE0A-5761A879C679}" type="pres">
      <dgm:prSet presAssocID="{F4E06CA9-B96F-45B2-B14D-993E51E82E26}" presName="vert1" presStyleCnt="0"/>
      <dgm:spPr/>
    </dgm:pt>
    <dgm:pt modelId="{4B27A9EB-C8A2-4DDE-B2A5-2924CBA8111B}" type="pres">
      <dgm:prSet presAssocID="{824C1DD9-54B3-48E7-ABEE-ED6CC9C94FFB}" presName="thickLine" presStyleLbl="alignNode1" presStyleIdx="11" presStyleCnt="12"/>
      <dgm:spPr/>
    </dgm:pt>
    <dgm:pt modelId="{B89D1EAA-2B85-43B0-B70F-E968A0D97FC5}" type="pres">
      <dgm:prSet presAssocID="{824C1DD9-54B3-48E7-ABEE-ED6CC9C94FFB}" presName="horz1" presStyleCnt="0"/>
      <dgm:spPr/>
    </dgm:pt>
    <dgm:pt modelId="{9FDC540B-4835-4CC4-938F-1EFE13F02557}" type="pres">
      <dgm:prSet presAssocID="{824C1DD9-54B3-48E7-ABEE-ED6CC9C94FFB}" presName="tx1" presStyleLbl="revTx" presStyleIdx="11" presStyleCnt="12"/>
      <dgm:spPr/>
    </dgm:pt>
    <dgm:pt modelId="{C3B87051-E025-4727-88B3-A0572E0E24F5}" type="pres">
      <dgm:prSet presAssocID="{824C1DD9-54B3-48E7-ABEE-ED6CC9C94FFB}" presName="vert1" presStyleCnt="0"/>
      <dgm:spPr/>
    </dgm:pt>
  </dgm:ptLst>
  <dgm:cxnLst>
    <dgm:cxn modelId="{5AB7D600-ADC7-4AFB-BD91-84EE08B79646}" type="presOf" srcId="{B21169C1-C5CE-4BFE-A12C-9ED29B3AD526}" destId="{E7BADDE2-B49E-4FC1-85C3-C510A270CC6A}" srcOrd="0" destOrd="0" presId="urn:microsoft.com/office/officeart/2008/layout/LinedList"/>
    <dgm:cxn modelId="{2F153520-EABC-4407-BBAE-EB3A6C243F86}" type="presOf" srcId="{D89955FE-6A62-4168-AD6F-67076E5990CB}" destId="{80782102-0A6C-40A9-9527-D3F6D8D0A9FE}" srcOrd="0" destOrd="0" presId="urn:microsoft.com/office/officeart/2008/layout/LinedList"/>
    <dgm:cxn modelId="{0EE04421-8379-49E9-95D5-92339066AB4E}" srcId="{30ECD708-F026-477E-AF01-991C0CCF5FF2}" destId="{00BC3B4C-7AC7-41D1-8575-1467EFDA5B2C}" srcOrd="0" destOrd="0" parTransId="{34FE6FA6-568C-4C78-9958-CF9F3323BAB2}" sibTransId="{3766AFAE-7E3D-48D4-AF64-36D542FF8050}"/>
    <dgm:cxn modelId="{D7B4A834-177F-41D7-8CD8-E238DF5DE605}" srcId="{30ECD708-F026-477E-AF01-991C0CCF5FF2}" destId="{BD8EFFF3-28D0-4BF7-85D3-346088E4D080}" srcOrd="8" destOrd="0" parTransId="{14884DF7-42E6-4F0D-AAD0-C8F5A1FB45D8}" sibTransId="{056FF5B3-6C10-4B1C-8D09-214F91F70DFE}"/>
    <dgm:cxn modelId="{3E7C5835-83FD-4EA4-800E-FD92C182EBC8}" srcId="{30ECD708-F026-477E-AF01-991C0CCF5FF2}" destId="{F4E06CA9-B96F-45B2-B14D-993E51E82E26}" srcOrd="10" destOrd="0" parTransId="{240BF251-1530-488C-93C6-700FC6BEDD8A}" sibTransId="{DE802B3F-84DF-48B7-B876-F9CAFDF553F3}"/>
    <dgm:cxn modelId="{FDA5285E-B95E-404B-97E4-0CED42D6513C}" type="presOf" srcId="{91EC733B-1162-429B-9935-B1854D67AD24}" destId="{897A5375-68EC-4B89-9754-4772997E1B33}" srcOrd="0" destOrd="0" presId="urn:microsoft.com/office/officeart/2008/layout/LinedList"/>
    <dgm:cxn modelId="{D737405F-BCA4-4706-9424-3D05D37633DC}" type="presOf" srcId="{BD8EFFF3-28D0-4BF7-85D3-346088E4D080}" destId="{96D64621-D3DF-4BB6-B7E4-9FEC365A6266}" srcOrd="0" destOrd="0" presId="urn:microsoft.com/office/officeart/2008/layout/LinedList"/>
    <dgm:cxn modelId="{D70D1F61-695C-4C90-956E-D52FFBA2BC68}" type="presOf" srcId="{F4E06CA9-B96F-45B2-B14D-993E51E82E26}" destId="{845C9087-91D8-46D8-A0CE-2329CB7572AE}" srcOrd="0" destOrd="0" presId="urn:microsoft.com/office/officeart/2008/layout/LinedList"/>
    <dgm:cxn modelId="{A4220042-B29A-43F3-8DB1-169BE41B5A5C}" srcId="{30ECD708-F026-477E-AF01-991C0CCF5FF2}" destId="{824C1DD9-54B3-48E7-ABEE-ED6CC9C94FFB}" srcOrd="11" destOrd="0" parTransId="{0D56698F-64B2-4B81-AD61-5745D3EA11BB}" sibTransId="{F4A723ED-EBDA-4C97-B16A-8EA7D41CF2FB}"/>
    <dgm:cxn modelId="{ABCF3D64-5D3A-4D03-86CF-563F3DD0C3A2}" type="presOf" srcId="{00BC3B4C-7AC7-41D1-8575-1467EFDA5B2C}" destId="{61FB204E-D7D6-4A26-8E4C-0DE8889FEB88}" srcOrd="0" destOrd="0" presId="urn:microsoft.com/office/officeart/2008/layout/LinedList"/>
    <dgm:cxn modelId="{7F625C47-A490-4026-850D-612503463A17}" type="presOf" srcId="{724C799F-F39D-494B-9EE6-43191A22189E}" destId="{0D4158A9-B2FE-4D4A-A1BF-CF31E6B27C01}" srcOrd="0" destOrd="0" presId="urn:microsoft.com/office/officeart/2008/layout/LinedList"/>
    <dgm:cxn modelId="{7CA58147-6620-49DD-AD93-0A73B928DF03}" srcId="{30ECD708-F026-477E-AF01-991C0CCF5FF2}" destId="{B21169C1-C5CE-4BFE-A12C-9ED29B3AD526}" srcOrd="6" destOrd="0" parTransId="{9EE2C872-7B06-47B4-91F9-45F35BD6F3E5}" sibTransId="{E697D810-49ED-4B26-9BA1-ABD8AD500C73}"/>
    <dgm:cxn modelId="{8FD88272-6A30-4CB5-A9E2-DCFE02588308}" srcId="{30ECD708-F026-477E-AF01-991C0CCF5FF2}" destId="{C2BB6F82-B7F5-44E5-A625-CC5469A9C079}" srcOrd="2" destOrd="0" parTransId="{55431C65-E474-4CE4-8944-CDF7AF8322CB}" sibTransId="{B0C666FF-B901-47C2-AC1F-1ECF03AD7FDC}"/>
    <dgm:cxn modelId="{45EFAA82-5E3D-4B6A-BEC1-5F70B0C7E9EC}" type="presOf" srcId="{824C1DD9-54B3-48E7-ABEE-ED6CC9C94FFB}" destId="{9FDC540B-4835-4CC4-938F-1EFE13F02557}" srcOrd="0" destOrd="0" presId="urn:microsoft.com/office/officeart/2008/layout/LinedList"/>
    <dgm:cxn modelId="{26656F83-DB74-4DC8-A14E-6FD64DD6D2BF}" srcId="{30ECD708-F026-477E-AF01-991C0CCF5FF2}" destId="{B680071C-BA2A-438B-A752-F11445CD9A78}" srcOrd="9" destOrd="0" parTransId="{A9861C89-A18B-4D7D-9E9D-950A95D18277}" sibTransId="{999290ED-C42A-4490-A178-FF8F33A53006}"/>
    <dgm:cxn modelId="{93E14D88-C634-4D2A-B48A-39A8B667B98B}" type="presOf" srcId="{B680071C-BA2A-438B-A752-F11445CD9A78}" destId="{4BC69722-95B3-4E4B-A02E-BCD54B636FD4}" srcOrd="0" destOrd="0" presId="urn:microsoft.com/office/officeart/2008/layout/LinedList"/>
    <dgm:cxn modelId="{08F35D8F-F00D-436A-973A-8BC9FB3CC577}" srcId="{30ECD708-F026-477E-AF01-991C0CCF5FF2}" destId="{91EC733B-1162-429B-9935-B1854D67AD24}" srcOrd="3" destOrd="0" parTransId="{4DA56DC0-10B9-4F2E-9DF1-99F317AE73EF}" sibTransId="{7676D487-3148-4062-8526-01CC6337D804}"/>
    <dgm:cxn modelId="{094B1F90-7383-4AB5-885B-0EB9CE540C83}" srcId="{30ECD708-F026-477E-AF01-991C0CCF5FF2}" destId="{724C799F-F39D-494B-9EE6-43191A22189E}" srcOrd="5" destOrd="0" parTransId="{D6968743-3097-4813-ABCD-AAE1332FCB6E}" sibTransId="{93B0FE7B-DD77-47D0-A84E-1D48158FD950}"/>
    <dgm:cxn modelId="{AAB302A4-7869-4C87-97A6-6BAA64ED1288}" type="presOf" srcId="{02744C2D-FEA3-405E-BF60-4CFDBDF6CBD1}" destId="{7A9E6E00-E9A7-4AF9-A11E-EE0244726B96}" srcOrd="0" destOrd="0" presId="urn:microsoft.com/office/officeart/2008/layout/LinedList"/>
    <dgm:cxn modelId="{DC04FEB8-808A-42DE-A11E-2727E9211D71}" type="presOf" srcId="{600568FC-C56B-4958-BE39-F91AA6A82D41}" destId="{34E808BC-BE71-40F4-B9B5-9CB1910E5433}" srcOrd="0" destOrd="0" presId="urn:microsoft.com/office/officeart/2008/layout/LinedList"/>
    <dgm:cxn modelId="{30456DBF-9F08-46F0-9357-65E8EDB5B88F}" type="presOf" srcId="{30ECD708-F026-477E-AF01-991C0CCF5FF2}" destId="{E77E33C0-4AF3-4C4D-A04A-04EBD3945E4C}" srcOrd="0" destOrd="0" presId="urn:microsoft.com/office/officeart/2008/layout/LinedList"/>
    <dgm:cxn modelId="{FE68BAC4-1D4E-45BF-8536-7647708F5C22}" srcId="{30ECD708-F026-477E-AF01-991C0CCF5FF2}" destId="{02744C2D-FEA3-405E-BF60-4CFDBDF6CBD1}" srcOrd="1" destOrd="0" parTransId="{BFAE45D0-5EE7-494C-B17B-926879B0EA6E}" sibTransId="{4EB682E7-ED35-46CC-94C5-511E603E264B}"/>
    <dgm:cxn modelId="{F4FB66CE-DF13-4607-8B31-6372891D6508}" type="presOf" srcId="{C2BB6F82-B7F5-44E5-A625-CC5469A9C079}" destId="{E2CAD203-6D6C-4F4F-8B97-06C3452021A7}" srcOrd="0" destOrd="0" presId="urn:microsoft.com/office/officeart/2008/layout/LinedList"/>
    <dgm:cxn modelId="{945104D1-709E-447A-8CE8-F2DC634500B0}" srcId="{30ECD708-F026-477E-AF01-991C0CCF5FF2}" destId="{D89955FE-6A62-4168-AD6F-67076E5990CB}" srcOrd="7" destOrd="0" parTransId="{1386E224-75E9-4730-A316-02D80D206D14}" sibTransId="{97C4BA92-D731-4F65-A190-2D978D38D086}"/>
    <dgm:cxn modelId="{EF158BE2-2391-4C59-A5AC-4E8460811350}" srcId="{30ECD708-F026-477E-AF01-991C0CCF5FF2}" destId="{600568FC-C56B-4958-BE39-F91AA6A82D41}" srcOrd="4" destOrd="0" parTransId="{9DC80AFE-6083-4F84-8797-17BC3E11059F}" sibTransId="{F80F48DE-72B3-46D5-AB9B-C93F9E7E1E06}"/>
    <dgm:cxn modelId="{89D24128-E99F-49AA-80B7-A7BF4F5555FD}" type="presParOf" srcId="{E77E33C0-4AF3-4C4D-A04A-04EBD3945E4C}" destId="{656DCB4F-D5AB-48C8-B156-1DE10D859C17}" srcOrd="0" destOrd="0" presId="urn:microsoft.com/office/officeart/2008/layout/LinedList"/>
    <dgm:cxn modelId="{251110AF-A878-48EA-B029-9DB03BE962D1}" type="presParOf" srcId="{E77E33C0-4AF3-4C4D-A04A-04EBD3945E4C}" destId="{14B783FE-3123-4643-BA56-FBE6AA345AD0}" srcOrd="1" destOrd="0" presId="urn:microsoft.com/office/officeart/2008/layout/LinedList"/>
    <dgm:cxn modelId="{EA9E1014-BCDE-4F2B-9F84-F84AF7314CB8}" type="presParOf" srcId="{14B783FE-3123-4643-BA56-FBE6AA345AD0}" destId="{61FB204E-D7D6-4A26-8E4C-0DE8889FEB88}" srcOrd="0" destOrd="0" presId="urn:microsoft.com/office/officeart/2008/layout/LinedList"/>
    <dgm:cxn modelId="{E9E8E7EB-7060-4312-87CB-C10B84EDBC92}" type="presParOf" srcId="{14B783FE-3123-4643-BA56-FBE6AA345AD0}" destId="{AA06EF46-9129-4918-9A07-81958B354BFB}" srcOrd="1" destOrd="0" presId="urn:microsoft.com/office/officeart/2008/layout/LinedList"/>
    <dgm:cxn modelId="{8D49DE7E-C26F-4E2F-9A09-0B3F494AC71A}" type="presParOf" srcId="{E77E33C0-4AF3-4C4D-A04A-04EBD3945E4C}" destId="{6E0CA392-EDB9-4CA2-9560-A257ED26DB5B}" srcOrd="2" destOrd="0" presId="urn:microsoft.com/office/officeart/2008/layout/LinedList"/>
    <dgm:cxn modelId="{2579A62F-5C7A-40E9-834D-6CB8D71FA0A9}" type="presParOf" srcId="{E77E33C0-4AF3-4C4D-A04A-04EBD3945E4C}" destId="{7A855F7B-B04E-4CAC-B615-C29874CBBB6B}" srcOrd="3" destOrd="0" presId="urn:microsoft.com/office/officeart/2008/layout/LinedList"/>
    <dgm:cxn modelId="{951AFBBF-95F1-4798-8C9A-19A3FB034684}" type="presParOf" srcId="{7A855F7B-B04E-4CAC-B615-C29874CBBB6B}" destId="{7A9E6E00-E9A7-4AF9-A11E-EE0244726B96}" srcOrd="0" destOrd="0" presId="urn:microsoft.com/office/officeart/2008/layout/LinedList"/>
    <dgm:cxn modelId="{FC51150D-1C09-46CC-92DD-A577330B88FC}" type="presParOf" srcId="{7A855F7B-B04E-4CAC-B615-C29874CBBB6B}" destId="{14DA007D-8E97-48AD-B554-B8B5AA2AE6D7}" srcOrd="1" destOrd="0" presId="urn:microsoft.com/office/officeart/2008/layout/LinedList"/>
    <dgm:cxn modelId="{61CD4E96-4712-435F-9ABF-2A659F8979B6}" type="presParOf" srcId="{E77E33C0-4AF3-4C4D-A04A-04EBD3945E4C}" destId="{8BA32A97-F3CE-4EC2-9CB4-6CDC99D61D3C}" srcOrd="4" destOrd="0" presId="urn:microsoft.com/office/officeart/2008/layout/LinedList"/>
    <dgm:cxn modelId="{7244A2B2-0F54-4C04-A6DC-D4A38D7C5A9B}" type="presParOf" srcId="{E77E33C0-4AF3-4C4D-A04A-04EBD3945E4C}" destId="{CD278F69-6B88-4B71-A58F-9B8F0AD375E6}" srcOrd="5" destOrd="0" presId="urn:microsoft.com/office/officeart/2008/layout/LinedList"/>
    <dgm:cxn modelId="{81D3D55E-4B9D-451B-A7CF-223856E5336A}" type="presParOf" srcId="{CD278F69-6B88-4B71-A58F-9B8F0AD375E6}" destId="{E2CAD203-6D6C-4F4F-8B97-06C3452021A7}" srcOrd="0" destOrd="0" presId="urn:microsoft.com/office/officeart/2008/layout/LinedList"/>
    <dgm:cxn modelId="{540B9D25-DFE9-42B2-8698-442BB230A153}" type="presParOf" srcId="{CD278F69-6B88-4B71-A58F-9B8F0AD375E6}" destId="{FB5D4623-55F5-4CDE-A8D9-23EE6FC5D218}" srcOrd="1" destOrd="0" presId="urn:microsoft.com/office/officeart/2008/layout/LinedList"/>
    <dgm:cxn modelId="{2A099F50-A3B6-47D7-B40F-4247BEF45C18}" type="presParOf" srcId="{E77E33C0-4AF3-4C4D-A04A-04EBD3945E4C}" destId="{77113AD3-F616-4426-9BCF-6DFB381DB7DB}" srcOrd="6" destOrd="0" presId="urn:microsoft.com/office/officeart/2008/layout/LinedList"/>
    <dgm:cxn modelId="{81901163-CFD1-4750-AEE5-6315F08E8BCA}" type="presParOf" srcId="{E77E33C0-4AF3-4C4D-A04A-04EBD3945E4C}" destId="{3E4BC006-0045-4DD2-81A4-89900678DCF2}" srcOrd="7" destOrd="0" presId="urn:microsoft.com/office/officeart/2008/layout/LinedList"/>
    <dgm:cxn modelId="{99447789-3158-4D62-8017-2CB0BB9523F3}" type="presParOf" srcId="{3E4BC006-0045-4DD2-81A4-89900678DCF2}" destId="{897A5375-68EC-4B89-9754-4772997E1B33}" srcOrd="0" destOrd="0" presId="urn:microsoft.com/office/officeart/2008/layout/LinedList"/>
    <dgm:cxn modelId="{F042AD52-02CB-4D72-99C2-D4AAA7F86DB6}" type="presParOf" srcId="{3E4BC006-0045-4DD2-81A4-89900678DCF2}" destId="{20C84361-C2D7-4191-BE40-D628960435A7}" srcOrd="1" destOrd="0" presId="urn:microsoft.com/office/officeart/2008/layout/LinedList"/>
    <dgm:cxn modelId="{BBC85326-BBC0-44C0-94C2-D9788F2C2925}" type="presParOf" srcId="{E77E33C0-4AF3-4C4D-A04A-04EBD3945E4C}" destId="{2DE4CB0B-90F2-466C-A6F3-6D133E038C2C}" srcOrd="8" destOrd="0" presId="urn:microsoft.com/office/officeart/2008/layout/LinedList"/>
    <dgm:cxn modelId="{F3C1D8C7-BBBE-4361-9D7B-8BBC8C934B87}" type="presParOf" srcId="{E77E33C0-4AF3-4C4D-A04A-04EBD3945E4C}" destId="{E942CAAF-D609-48D9-9C66-962A66AAE63C}" srcOrd="9" destOrd="0" presId="urn:microsoft.com/office/officeart/2008/layout/LinedList"/>
    <dgm:cxn modelId="{B6ACA9CA-7007-4FA8-8A3A-44FF84464FCD}" type="presParOf" srcId="{E942CAAF-D609-48D9-9C66-962A66AAE63C}" destId="{34E808BC-BE71-40F4-B9B5-9CB1910E5433}" srcOrd="0" destOrd="0" presId="urn:microsoft.com/office/officeart/2008/layout/LinedList"/>
    <dgm:cxn modelId="{86315CDA-5D70-40FE-A0E3-287EB983FD69}" type="presParOf" srcId="{E942CAAF-D609-48D9-9C66-962A66AAE63C}" destId="{72140787-8739-458F-A063-F602B8D1F3B4}" srcOrd="1" destOrd="0" presId="urn:microsoft.com/office/officeart/2008/layout/LinedList"/>
    <dgm:cxn modelId="{4D143F33-707F-408A-98FA-B8F81912E854}" type="presParOf" srcId="{E77E33C0-4AF3-4C4D-A04A-04EBD3945E4C}" destId="{FB0D511D-4A66-44EB-ACD4-0BFDCAC666E2}" srcOrd="10" destOrd="0" presId="urn:microsoft.com/office/officeart/2008/layout/LinedList"/>
    <dgm:cxn modelId="{DFC3CAB1-58F4-488B-89E8-BF4476FEDCB8}" type="presParOf" srcId="{E77E33C0-4AF3-4C4D-A04A-04EBD3945E4C}" destId="{E7994705-9AAD-4C1B-B54F-BEE7E8643E51}" srcOrd="11" destOrd="0" presId="urn:microsoft.com/office/officeart/2008/layout/LinedList"/>
    <dgm:cxn modelId="{330DDC08-E738-403D-8CDC-464A702EAA65}" type="presParOf" srcId="{E7994705-9AAD-4C1B-B54F-BEE7E8643E51}" destId="{0D4158A9-B2FE-4D4A-A1BF-CF31E6B27C01}" srcOrd="0" destOrd="0" presId="urn:microsoft.com/office/officeart/2008/layout/LinedList"/>
    <dgm:cxn modelId="{8A1970B2-EBBC-4B6E-950E-B5F34E18187A}" type="presParOf" srcId="{E7994705-9AAD-4C1B-B54F-BEE7E8643E51}" destId="{E228C33F-C193-4A2A-842D-DA9342C45B97}" srcOrd="1" destOrd="0" presId="urn:microsoft.com/office/officeart/2008/layout/LinedList"/>
    <dgm:cxn modelId="{0373AE62-72F1-45B3-A57F-3B1D06A2EABA}" type="presParOf" srcId="{E77E33C0-4AF3-4C4D-A04A-04EBD3945E4C}" destId="{F33A6FFB-76E7-4936-BED4-B6EE4958F6C5}" srcOrd="12" destOrd="0" presId="urn:microsoft.com/office/officeart/2008/layout/LinedList"/>
    <dgm:cxn modelId="{02A0EAA1-0074-4790-92EF-4EC0610FAC46}" type="presParOf" srcId="{E77E33C0-4AF3-4C4D-A04A-04EBD3945E4C}" destId="{27891CA1-F9BF-47CB-B81A-6B9D9279D188}" srcOrd="13" destOrd="0" presId="urn:microsoft.com/office/officeart/2008/layout/LinedList"/>
    <dgm:cxn modelId="{B49012EE-86B2-4B96-8A73-0C0CAF9EA0E9}" type="presParOf" srcId="{27891CA1-F9BF-47CB-B81A-6B9D9279D188}" destId="{E7BADDE2-B49E-4FC1-85C3-C510A270CC6A}" srcOrd="0" destOrd="0" presId="urn:microsoft.com/office/officeart/2008/layout/LinedList"/>
    <dgm:cxn modelId="{7DBE1B9E-C7C5-4DD6-B051-3825561F5F83}" type="presParOf" srcId="{27891CA1-F9BF-47CB-B81A-6B9D9279D188}" destId="{22DCC4BA-074D-4892-B061-81A5DBD3BC7D}" srcOrd="1" destOrd="0" presId="urn:microsoft.com/office/officeart/2008/layout/LinedList"/>
    <dgm:cxn modelId="{07615F10-0CB6-448B-882A-0FAAB78F0ED1}" type="presParOf" srcId="{E77E33C0-4AF3-4C4D-A04A-04EBD3945E4C}" destId="{98585CEF-4D2D-44FC-B143-E30E69342413}" srcOrd="14" destOrd="0" presId="urn:microsoft.com/office/officeart/2008/layout/LinedList"/>
    <dgm:cxn modelId="{517AF615-03D0-4E66-B1FF-2CEE5319D25D}" type="presParOf" srcId="{E77E33C0-4AF3-4C4D-A04A-04EBD3945E4C}" destId="{4C2B4694-08AB-459D-ABCC-B4BB241C626B}" srcOrd="15" destOrd="0" presId="urn:microsoft.com/office/officeart/2008/layout/LinedList"/>
    <dgm:cxn modelId="{3F71DA89-5C0D-4F03-A8E2-F9DF44893F47}" type="presParOf" srcId="{4C2B4694-08AB-459D-ABCC-B4BB241C626B}" destId="{80782102-0A6C-40A9-9527-D3F6D8D0A9FE}" srcOrd="0" destOrd="0" presId="urn:microsoft.com/office/officeart/2008/layout/LinedList"/>
    <dgm:cxn modelId="{07D01302-8A4A-4234-A02A-6534D286DB85}" type="presParOf" srcId="{4C2B4694-08AB-459D-ABCC-B4BB241C626B}" destId="{CFFD9250-FAC1-4388-99AE-A3172946D93C}" srcOrd="1" destOrd="0" presId="urn:microsoft.com/office/officeart/2008/layout/LinedList"/>
    <dgm:cxn modelId="{9ED30B1A-F7A9-4A1A-9794-3C8DD86BE326}" type="presParOf" srcId="{E77E33C0-4AF3-4C4D-A04A-04EBD3945E4C}" destId="{7E86BB53-B661-4D66-89A3-E384E8AA9B67}" srcOrd="16" destOrd="0" presId="urn:microsoft.com/office/officeart/2008/layout/LinedList"/>
    <dgm:cxn modelId="{02BE82A2-A9C9-455A-ABF7-822EAD9DB224}" type="presParOf" srcId="{E77E33C0-4AF3-4C4D-A04A-04EBD3945E4C}" destId="{FBBC3186-3750-41BE-99D6-2338CBBC81AE}" srcOrd="17" destOrd="0" presId="urn:microsoft.com/office/officeart/2008/layout/LinedList"/>
    <dgm:cxn modelId="{7FB46ADE-7895-4406-A370-F44C11C26C2D}" type="presParOf" srcId="{FBBC3186-3750-41BE-99D6-2338CBBC81AE}" destId="{96D64621-D3DF-4BB6-B7E4-9FEC365A6266}" srcOrd="0" destOrd="0" presId="urn:microsoft.com/office/officeart/2008/layout/LinedList"/>
    <dgm:cxn modelId="{E4D1B59E-6A41-4B4B-8669-50CC5A36A97A}" type="presParOf" srcId="{FBBC3186-3750-41BE-99D6-2338CBBC81AE}" destId="{9677142C-1A00-4218-8CE0-8F0B8BE9C529}" srcOrd="1" destOrd="0" presId="urn:microsoft.com/office/officeart/2008/layout/LinedList"/>
    <dgm:cxn modelId="{E36D36BD-7633-403C-ADB3-01B5C69A973B}" type="presParOf" srcId="{E77E33C0-4AF3-4C4D-A04A-04EBD3945E4C}" destId="{96C7444C-5E99-482F-9F68-52DA0178B795}" srcOrd="18" destOrd="0" presId="urn:microsoft.com/office/officeart/2008/layout/LinedList"/>
    <dgm:cxn modelId="{53AA89FB-7309-4D1C-95FA-32E1C19F7856}" type="presParOf" srcId="{E77E33C0-4AF3-4C4D-A04A-04EBD3945E4C}" destId="{80995E78-C9A9-4D75-9AF3-628E2FF3FB03}" srcOrd="19" destOrd="0" presId="urn:microsoft.com/office/officeart/2008/layout/LinedList"/>
    <dgm:cxn modelId="{D5D1705C-CBA0-4C8A-8D79-4A45D4594BEF}" type="presParOf" srcId="{80995E78-C9A9-4D75-9AF3-628E2FF3FB03}" destId="{4BC69722-95B3-4E4B-A02E-BCD54B636FD4}" srcOrd="0" destOrd="0" presId="urn:microsoft.com/office/officeart/2008/layout/LinedList"/>
    <dgm:cxn modelId="{354ACBBC-E697-4437-818B-738884C3DA98}" type="presParOf" srcId="{80995E78-C9A9-4D75-9AF3-628E2FF3FB03}" destId="{09897F17-E58C-4D57-97F6-3ADD72547ED7}" srcOrd="1" destOrd="0" presId="urn:microsoft.com/office/officeart/2008/layout/LinedList"/>
    <dgm:cxn modelId="{9CE2B2C4-42E0-4688-BC3D-5AC37DA1B6AD}" type="presParOf" srcId="{E77E33C0-4AF3-4C4D-A04A-04EBD3945E4C}" destId="{0F82EE7A-9E54-4F7B-84E5-D95D7AC09FED}" srcOrd="20" destOrd="0" presId="urn:microsoft.com/office/officeart/2008/layout/LinedList"/>
    <dgm:cxn modelId="{4D14DFD6-0470-4DB1-80E6-F7BC876FF424}" type="presParOf" srcId="{E77E33C0-4AF3-4C4D-A04A-04EBD3945E4C}" destId="{AE5E0FE5-C6EB-46EA-B77F-6D987B9E6A09}" srcOrd="21" destOrd="0" presId="urn:microsoft.com/office/officeart/2008/layout/LinedList"/>
    <dgm:cxn modelId="{CFC9AA7A-F77C-4B0C-B673-27163E0CC52F}" type="presParOf" srcId="{AE5E0FE5-C6EB-46EA-B77F-6D987B9E6A09}" destId="{845C9087-91D8-46D8-A0CE-2329CB7572AE}" srcOrd="0" destOrd="0" presId="urn:microsoft.com/office/officeart/2008/layout/LinedList"/>
    <dgm:cxn modelId="{93340B84-DFE9-4D62-A2CA-FEEB58534A13}" type="presParOf" srcId="{AE5E0FE5-C6EB-46EA-B77F-6D987B9E6A09}" destId="{1EDEDE54-BA72-4909-BE0A-5761A879C679}" srcOrd="1" destOrd="0" presId="urn:microsoft.com/office/officeart/2008/layout/LinedList"/>
    <dgm:cxn modelId="{CFEF0BC4-5185-45E4-8474-CED9F12657D0}" type="presParOf" srcId="{E77E33C0-4AF3-4C4D-A04A-04EBD3945E4C}" destId="{4B27A9EB-C8A2-4DDE-B2A5-2924CBA8111B}" srcOrd="22" destOrd="0" presId="urn:microsoft.com/office/officeart/2008/layout/LinedList"/>
    <dgm:cxn modelId="{C092BC93-4AE3-48F1-A6BD-62C9A358212A}" type="presParOf" srcId="{E77E33C0-4AF3-4C4D-A04A-04EBD3945E4C}" destId="{B89D1EAA-2B85-43B0-B70F-E968A0D97FC5}" srcOrd="23" destOrd="0" presId="urn:microsoft.com/office/officeart/2008/layout/LinedList"/>
    <dgm:cxn modelId="{8B555908-B873-43AA-B9CD-53E70733A2A6}" type="presParOf" srcId="{B89D1EAA-2B85-43B0-B70F-E968A0D97FC5}" destId="{9FDC540B-4835-4CC4-938F-1EFE13F02557}" srcOrd="0" destOrd="0" presId="urn:microsoft.com/office/officeart/2008/layout/LinedList"/>
    <dgm:cxn modelId="{629A3EA9-594F-4559-88A8-4ECCAD260E86}" type="presParOf" srcId="{B89D1EAA-2B85-43B0-B70F-E968A0D97FC5}" destId="{C3B87051-E025-4727-88B3-A0572E0E24F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DCB4F-D5AB-48C8-B156-1DE10D859C17}">
      <dsp:nvSpPr>
        <dsp:cNvPr id="0" name=""/>
        <dsp:cNvSpPr/>
      </dsp:nvSpPr>
      <dsp:spPr>
        <a:xfrm>
          <a:off x="0" y="2786"/>
          <a:ext cx="61518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B204E-D7D6-4A26-8E4C-0DE8889FEB88}">
      <dsp:nvSpPr>
        <dsp:cNvPr id="0" name=""/>
        <dsp:cNvSpPr/>
      </dsp:nvSpPr>
      <dsp:spPr>
        <a:xfrm>
          <a:off x="0" y="2786"/>
          <a:ext cx="6151830" cy="47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Process </a:t>
          </a:r>
        </a:p>
      </dsp:txBody>
      <dsp:txXfrm>
        <a:off x="0" y="2786"/>
        <a:ext cx="6151830" cy="475157"/>
      </dsp:txXfrm>
    </dsp:sp>
    <dsp:sp modelId="{6E0CA392-EDB9-4CA2-9560-A257ED26DB5B}">
      <dsp:nvSpPr>
        <dsp:cNvPr id="0" name=""/>
        <dsp:cNvSpPr/>
      </dsp:nvSpPr>
      <dsp:spPr>
        <a:xfrm>
          <a:off x="0" y="477943"/>
          <a:ext cx="6151830" cy="0"/>
        </a:xfrm>
        <a:prstGeom prst="line">
          <a:avLst/>
        </a:prstGeom>
        <a:solidFill>
          <a:schemeClr val="accent2">
            <a:hueOff val="-132306"/>
            <a:satOff val="-7630"/>
            <a:lumOff val="784"/>
            <a:alphaOff val="0"/>
          </a:schemeClr>
        </a:solidFill>
        <a:ln w="12700" cap="flat" cmpd="sng" algn="ctr">
          <a:solidFill>
            <a:schemeClr val="accent2">
              <a:hueOff val="-132306"/>
              <a:satOff val="-7630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E6E00-E9A7-4AF9-A11E-EE0244726B96}">
      <dsp:nvSpPr>
        <dsp:cNvPr id="0" name=""/>
        <dsp:cNvSpPr/>
      </dsp:nvSpPr>
      <dsp:spPr>
        <a:xfrm>
          <a:off x="0" y="477943"/>
          <a:ext cx="6151830" cy="47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Threads </a:t>
          </a:r>
        </a:p>
      </dsp:txBody>
      <dsp:txXfrm>
        <a:off x="0" y="477943"/>
        <a:ext cx="6151830" cy="475157"/>
      </dsp:txXfrm>
    </dsp:sp>
    <dsp:sp modelId="{8BA32A97-F3CE-4EC2-9CB4-6CDC99D61D3C}">
      <dsp:nvSpPr>
        <dsp:cNvPr id="0" name=""/>
        <dsp:cNvSpPr/>
      </dsp:nvSpPr>
      <dsp:spPr>
        <a:xfrm>
          <a:off x="0" y="953100"/>
          <a:ext cx="6151830" cy="0"/>
        </a:xfrm>
        <a:prstGeom prst="line">
          <a:avLst/>
        </a:prstGeom>
        <a:solidFill>
          <a:schemeClr val="accent2">
            <a:hueOff val="-264611"/>
            <a:satOff val="-15260"/>
            <a:lumOff val="1569"/>
            <a:alphaOff val="0"/>
          </a:schemeClr>
        </a:solidFill>
        <a:ln w="12700" cap="flat" cmpd="sng" algn="ctr">
          <a:solidFill>
            <a:schemeClr val="accent2">
              <a:hueOff val="-264611"/>
              <a:satOff val="-15260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AD203-6D6C-4F4F-8B97-06C3452021A7}">
      <dsp:nvSpPr>
        <dsp:cNvPr id="0" name=""/>
        <dsp:cNvSpPr/>
      </dsp:nvSpPr>
      <dsp:spPr>
        <a:xfrm>
          <a:off x="0" y="953100"/>
          <a:ext cx="6151830" cy="47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CPU Scheduling </a:t>
          </a:r>
        </a:p>
      </dsp:txBody>
      <dsp:txXfrm>
        <a:off x="0" y="953100"/>
        <a:ext cx="6151830" cy="475157"/>
      </dsp:txXfrm>
    </dsp:sp>
    <dsp:sp modelId="{77113AD3-F616-4426-9BCF-6DFB381DB7DB}">
      <dsp:nvSpPr>
        <dsp:cNvPr id="0" name=""/>
        <dsp:cNvSpPr/>
      </dsp:nvSpPr>
      <dsp:spPr>
        <a:xfrm>
          <a:off x="0" y="1428257"/>
          <a:ext cx="6151830" cy="0"/>
        </a:xfrm>
        <a:prstGeom prst="line">
          <a:avLst/>
        </a:prstGeom>
        <a:solidFill>
          <a:schemeClr val="accent2">
            <a:hueOff val="-396917"/>
            <a:satOff val="-22889"/>
            <a:lumOff val="2353"/>
            <a:alphaOff val="0"/>
          </a:schemeClr>
        </a:solidFill>
        <a:ln w="12700" cap="flat" cmpd="sng" algn="ctr">
          <a:solidFill>
            <a:schemeClr val="accent2">
              <a:hueOff val="-396917"/>
              <a:satOff val="-22889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A5375-68EC-4B89-9754-4772997E1B33}">
      <dsp:nvSpPr>
        <dsp:cNvPr id="0" name=""/>
        <dsp:cNvSpPr/>
      </dsp:nvSpPr>
      <dsp:spPr>
        <a:xfrm>
          <a:off x="0" y="1428257"/>
          <a:ext cx="6151830" cy="47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Process Synchronization </a:t>
          </a:r>
        </a:p>
      </dsp:txBody>
      <dsp:txXfrm>
        <a:off x="0" y="1428257"/>
        <a:ext cx="6151830" cy="475157"/>
      </dsp:txXfrm>
    </dsp:sp>
    <dsp:sp modelId="{2DE4CB0B-90F2-466C-A6F3-6D133E038C2C}">
      <dsp:nvSpPr>
        <dsp:cNvPr id="0" name=""/>
        <dsp:cNvSpPr/>
      </dsp:nvSpPr>
      <dsp:spPr>
        <a:xfrm>
          <a:off x="0" y="1903414"/>
          <a:ext cx="6151830" cy="0"/>
        </a:xfrm>
        <a:prstGeom prst="line">
          <a:avLst/>
        </a:prstGeom>
        <a:solidFill>
          <a:schemeClr val="accent2">
            <a:hueOff val="-529223"/>
            <a:satOff val="-30519"/>
            <a:lumOff val="3137"/>
            <a:alphaOff val="0"/>
          </a:schemeClr>
        </a:solidFill>
        <a:ln w="12700" cap="flat" cmpd="sng" algn="ctr">
          <a:solidFill>
            <a:schemeClr val="accent2">
              <a:hueOff val="-529223"/>
              <a:satOff val="-30519"/>
              <a:lumOff val="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808BC-BE71-40F4-B9B5-9CB1910E5433}">
      <dsp:nvSpPr>
        <dsp:cNvPr id="0" name=""/>
        <dsp:cNvSpPr/>
      </dsp:nvSpPr>
      <dsp:spPr>
        <a:xfrm>
          <a:off x="0" y="1903414"/>
          <a:ext cx="6151830" cy="47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Deadlocks </a:t>
          </a:r>
        </a:p>
      </dsp:txBody>
      <dsp:txXfrm>
        <a:off x="0" y="1903414"/>
        <a:ext cx="6151830" cy="475157"/>
      </dsp:txXfrm>
    </dsp:sp>
    <dsp:sp modelId="{FB0D511D-4A66-44EB-ACD4-0BFDCAC666E2}">
      <dsp:nvSpPr>
        <dsp:cNvPr id="0" name=""/>
        <dsp:cNvSpPr/>
      </dsp:nvSpPr>
      <dsp:spPr>
        <a:xfrm>
          <a:off x="0" y="2378571"/>
          <a:ext cx="6151830" cy="0"/>
        </a:xfrm>
        <a:prstGeom prst="line">
          <a:avLst/>
        </a:prstGeom>
        <a:solidFill>
          <a:schemeClr val="accent2">
            <a:hueOff val="-661529"/>
            <a:satOff val="-38149"/>
            <a:lumOff val="3922"/>
            <a:alphaOff val="0"/>
          </a:schemeClr>
        </a:solidFill>
        <a:ln w="12700" cap="flat" cmpd="sng" algn="ctr">
          <a:solidFill>
            <a:schemeClr val="accent2">
              <a:hueOff val="-661529"/>
              <a:satOff val="-38149"/>
              <a:lumOff val="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158A9-B2FE-4D4A-A1BF-CF31E6B27C01}">
      <dsp:nvSpPr>
        <dsp:cNvPr id="0" name=""/>
        <dsp:cNvSpPr/>
      </dsp:nvSpPr>
      <dsp:spPr>
        <a:xfrm>
          <a:off x="0" y="2378571"/>
          <a:ext cx="6151830" cy="47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Memory Management </a:t>
          </a:r>
        </a:p>
      </dsp:txBody>
      <dsp:txXfrm>
        <a:off x="0" y="2378571"/>
        <a:ext cx="6151830" cy="475157"/>
      </dsp:txXfrm>
    </dsp:sp>
    <dsp:sp modelId="{F33A6FFB-76E7-4936-BED4-B6EE4958F6C5}">
      <dsp:nvSpPr>
        <dsp:cNvPr id="0" name=""/>
        <dsp:cNvSpPr/>
      </dsp:nvSpPr>
      <dsp:spPr>
        <a:xfrm>
          <a:off x="0" y="2853728"/>
          <a:ext cx="6151830" cy="0"/>
        </a:xfrm>
        <a:prstGeom prst="line">
          <a:avLst/>
        </a:prstGeom>
        <a:solidFill>
          <a:schemeClr val="accent2">
            <a:hueOff val="-793834"/>
            <a:satOff val="-45779"/>
            <a:lumOff val="4706"/>
            <a:alphaOff val="0"/>
          </a:schemeClr>
        </a:solidFill>
        <a:ln w="12700" cap="flat" cmpd="sng" algn="ctr">
          <a:solidFill>
            <a:schemeClr val="accent2">
              <a:hueOff val="-793834"/>
              <a:satOff val="-45779"/>
              <a:lumOff val="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ADDE2-B49E-4FC1-85C3-C510A270CC6A}">
      <dsp:nvSpPr>
        <dsp:cNvPr id="0" name=""/>
        <dsp:cNvSpPr/>
      </dsp:nvSpPr>
      <dsp:spPr>
        <a:xfrm>
          <a:off x="0" y="2853728"/>
          <a:ext cx="6151830" cy="47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Virtual Memory </a:t>
          </a:r>
        </a:p>
      </dsp:txBody>
      <dsp:txXfrm>
        <a:off x="0" y="2853728"/>
        <a:ext cx="6151830" cy="475157"/>
      </dsp:txXfrm>
    </dsp:sp>
    <dsp:sp modelId="{98585CEF-4D2D-44FC-B143-E30E69342413}">
      <dsp:nvSpPr>
        <dsp:cNvPr id="0" name=""/>
        <dsp:cNvSpPr/>
      </dsp:nvSpPr>
      <dsp:spPr>
        <a:xfrm>
          <a:off x="0" y="3328886"/>
          <a:ext cx="6151830" cy="0"/>
        </a:xfrm>
        <a:prstGeom prst="line">
          <a:avLst/>
        </a:prstGeom>
        <a:solidFill>
          <a:schemeClr val="accent2">
            <a:hueOff val="-926140"/>
            <a:satOff val="-53409"/>
            <a:lumOff val="5491"/>
            <a:alphaOff val="0"/>
          </a:schemeClr>
        </a:solidFill>
        <a:ln w="12700" cap="flat" cmpd="sng" algn="ctr">
          <a:solidFill>
            <a:schemeClr val="accent2">
              <a:hueOff val="-926140"/>
              <a:satOff val="-53409"/>
              <a:lumOff val="54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82102-0A6C-40A9-9527-D3F6D8D0A9FE}">
      <dsp:nvSpPr>
        <dsp:cNvPr id="0" name=""/>
        <dsp:cNvSpPr/>
      </dsp:nvSpPr>
      <dsp:spPr>
        <a:xfrm>
          <a:off x="0" y="3328886"/>
          <a:ext cx="6151830" cy="47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File System </a:t>
          </a:r>
        </a:p>
      </dsp:txBody>
      <dsp:txXfrm>
        <a:off x="0" y="3328886"/>
        <a:ext cx="6151830" cy="475157"/>
      </dsp:txXfrm>
    </dsp:sp>
    <dsp:sp modelId="{7E86BB53-B661-4D66-89A3-E384E8AA9B67}">
      <dsp:nvSpPr>
        <dsp:cNvPr id="0" name=""/>
        <dsp:cNvSpPr/>
      </dsp:nvSpPr>
      <dsp:spPr>
        <a:xfrm>
          <a:off x="0" y="3804043"/>
          <a:ext cx="6151830" cy="0"/>
        </a:xfrm>
        <a:prstGeom prst="line">
          <a:avLst/>
        </a:prstGeom>
        <a:solidFill>
          <a:schemeClr val="accent2">
            <a:hueOff val="-1058446"/>
            <a:satOff val="-61039"/>
            <a:lumOff val="6275"/>
            <a:alphaOff val="0"/>
          </a:schemeClr>
        </a:solidFill>
        <a:ln w="12700" cap="flat" cmpd="sng" algn="ctr">
          <a:solidFill>
            <a:schemeClr val="accent2">
              <a:hueOff val="-1058446"/>
              <a:satOff val="-61039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64621-D3DF-4BB6-B7E4-9FEC365A6266}">
      <dsp:nvSpPr>
        <dsp:cNvPr id="0" name=""/>
        <dsp:cNvSpPr/>
      </dsp:nvSpPr>
      <dsp:spPr>
        <a:xfrm>
          <a:off x="0" y="3804043"/>
          <a:ext cx="6151830" cy="47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I/O System </a:t>
          </a:r>
        </a:p>
      </dsp:txBody>
      <dsp:txXfrm>
        <a:off x="0" y="3804043"/>
        <a:ext cx="6151830" cy="475157"/>
      </dsp:txXfrm>
    </dsp:sp>
    <dsp:sp modelId="{96C7444C-5E99-482F-9F68-52DA0178B795}">
      <dsp:nvSpPr>
        <dsp:cNvPr id="0" name=""/>
        <dsp:cNvSpPr/>
      </dsp:nvSpPr>
      <dsp:spPr>
        <a:xfrm>
          <a:off x="0" y="4279200"/>
          <a:ext cx="6151830" cy="0"/>
        </a:xfrm>
        <a:prstGeom prst="line">
          <a:avLst/>
        </a:prstGeom>
        <a:solidFill>
          <a:schemeClr val="accent2">
            <a:hueOff val="-1190752"/>
            <a:satOff val="-68668"/>
            <a:lumOff val="7059"/>
            <a:alphaOff val="0"/>
          </a:schemeClr>
        </a:solidFill>
        <a:ln w="12700" cap="flat" cmpd="sng" algn="ctr">
          <a:solidFill>
            <a:schemeClr val="accent2">
              <a:hueOff val="-1190752"/>
              <a:satOff val="-68668"/>
              <a:lumOff val="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69722-95B3-4E4B-A02E-BCD54B636FD4}">
      <dsp:nvSpPr>
        <dsp:cNvPr id="0" name=""/>
        <dsp:cNvSpPr/>
      </dsp:nvSpPr>
      <dsp:spPr>
        <a:xfrm>
          <a:off x="0" y="4279200"/>
          <a:ext cx="6151830" cy="47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Disk Management </a:t>
          </a:r>
        </a:p>
      </dsp:txBody>
      <dsp:txXfrm>
        <a:off x="0" y="4279200"/>
        <a:ext cx="6151830" cy="475157"/>
      </dsp:txXfrm>
    </dsp:sp>
    <dsp:sp modelId="{0F82EE7A-9E54-4F7B-84E5-D95D7AC09FED}">
      <dsp:nvSpPr>
        <dsp:cNvPr id="0" name=""/>
        <dsp:cNvSpPr/>
      </dsp:nvSpPr>
      <dsp:spPr>
        <a:xfrm>
          <a:off x="0" y="4754357"/>
          <a:ext cx="6151830" cy="0"/>
        </a:xfrm>
        <a:prstGeom prst="line">
          <a:avLst/>
        </a:prstGeom>
        <a:solidFill>
          <a:schemeClr val="accent2">
            <a:hueOff val="-1323057"/>
            <a:satOff val="-76298"/>
            <a:lumOff val="7844"/>
            <a:alphaOff val="0"/>
          </a:schemeClr>
        </a:solidFill>
        <a:ln w="12700" cap="flat" cmpd="sng" algn="ctr">
          <a:solidFill>
            <a:schemeClr val="accent2">
              <a:hueOff val="-1323057"/>
              <a:satOff val="-76298"/>
              <a:lumOff val="7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C9087-91D8-46D8-A0CE-2329CB7572AE}">
      <dsp:nvSpPr>
        <dsp:cNvPr id="0" name=""/>
        <dsp:cNvSpPr/>
      </dsp:nvSpPr>
      <dsp:spPr>
        <a:xfrm>
          <a:off x="0" y="4754357"/>
          <a:ext cx="6151830" cy="47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Protection </a:t>
          </a:r>
        </a:p>
      </dsp:txBody>
      <dsp:txXfrm>
        <a:off x="0" y="4754357"/>
        <a:ext cx="6151830" cy="475157"/>
      </dsp:txXfrm>
    </dsp:sp>
    <dsp:sp modelId="{4B27A9EB-C8A2-4DDE-B2A5-2924CBA8111B}">
      <dsp:nvSpPr>
        <dsp:cNvPr id="0" name=""/>
        <dsp:cNvSpPr/>
      </dsp:nvSpPr>
      <dsp:spPr>
        <a:xfrm>
          <a:off x="0" y="5229514"/>
          <a:ext cx="615183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C540B-4835-4CC4-938F-1EFE13F02557}">
      <dsp:nvSpPr>
        <dsp:cNvPr id="0" name=""/>
        <dsp:cNvSpPr/>
      </dsp:nvSpPr>
      <dsp:spPr>
        <a:xfrm>
          <a:off x="0" y="5229514"/>
          <a:ext cx="6151830" cy="475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Security </a:t>
          </a:r>
        </a:p>
      </dsp:txBody>
      <dsp:txXfrm>
        <a:off x="0" y="5229514"/>
        <a:ext cx="6151830" cy="475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DBFA-2365-0B22-78A4-5DD4DD3EC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18BE0-89D4-58CE-127C-0847D2088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750F2-8606-FDFF-C47B-A6849600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6359-9BB8-4148-8114-537E698DA205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5800-6597-91D6-5977-FA61D2E2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09BE4-AFEF-8A9D-0DEE-FECC21AC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7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AD7D-F7F6-FDE3-411E-ECD541A4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F8729-3B56-1C39-7E30-08EC4DE9D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75347-F823-E94A-1F48-6C15BEED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2A33-E723-6401-03B3-1C20E583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F63A6-5701-86E3-852A-559D5BFE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5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8A875-E879-8F46-5BD7-AAE44AD55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58627-5F33-B8D1-CC0C-225E4EF2C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9BC90-077B-B4E4-D31B-9D6B4F04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0120-1251-20BE-644A-BEA07C38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8DA8B-D4F2-B735-4174-5311A613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lobal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1150604" y="550540"/>
            <a:ext cx="567829" cy="443223"/>
          </a:xfrm>
          <a:custGeom>
            <a:avLst/>
            <a:gdLst>
              <a:gd name="connsiteX0" fmla="*/ 0 w 427416"/>
              <a:gd name="connsiteY0" fmla="*/ 0 h 358106"/>
              <a:gd name="connsiteX1" fmla="*/ 26986 w 427416"/>
              <a:gd name="connsiteY1" fmla="*/ 0 h 358106"/>
              <a:gd name="connsiteX2" fmla="*/ 400430 w 427416"/>
              <a:gd name="connsiteY2" fmla="*/ 0 h 358106"/>
              <a:gd name="connsiteX3" fmla="*/ 427416 w 427416"/>
              <a:gd name="connsiteY3" fmla="*/ 0 h 358106"/>
              <a:gd name="connsiteX4" fmla="*/ 427416 w 427416"/>
              <a:gd name="connsiteY4" fmla="*/ 286485 h 358106"/>
              <a:gd name="connsiteX5" fmla="*/ 213708 w 427416"/>
              <a:gd name="connsiteY5" fmla="*/ 358106 h 358106"/>
              <a:gd name="connsiteX6" fmla="*/ 0 w 427416"/>
              <a:gd name="connsiteY6" fmla="*/ 286485 h 35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416" h="358106">
                <a:moveTo>
                  <a:pt x="0" y="0"/>
                </a:moveTo>
                <a:lnTo>
                  <a:pt x="26986" y="0"/>
                </a:lnTo>
                <a:lnTo>
                  <a:pt x="400430" y="0"/>
                </a:lnTo>
                <a:lnTo>
                  <a:pt x="427416" y="0"/>
                </a:lnTo>
                <a:lnTo>
                  <a:pt x="427416" y="286485"/>
                </a:lnTo>
                <a:lnTo>
                  <a:pt x="213708" y="358106"/>
                </a:lnTo>
                <a:lnTo>
                  <a:pt x="0" y="2864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72000" rIns="0" bIns="10800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A4123DEC-A5C5-46A3-86FB-AE47876F148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03629" y="6325241"/>
            <a:ext cx="41148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/>
              <a:t>Footer goes here</a:t>
            </a:r>
          </a:p>
        </p:txBody>
      </p:sp>
    </p:spTree>
    <p:extLst>
      <p:ext uri="{BB962C8B-B14F-4D97-AF65-F5344CB8AC3E}">
        <p14:creationId xmlns:p14="http://schemas.microsoft.com/office/powerpoint/2010/main" val="151697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41CA-1FD5-11DD-5E3A-D849C280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B56B9-047E-7824-11DC-740DD536C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D04D1-50FF-E202-DD46-4652736F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191F-481E-48E9-BB9A-369A67A7362D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C664-FE02-1C71-B423-1B098B31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57E3F-7471-DC33-B352-D8029EB6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B8D6-DA00-E1A2-1223-285D4985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BBBAB-478C-D045-1DE4-AEF06D14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F0EB-66B1-780D-6C49-D6830444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26355-BCFB-04E1-A85F-E533C85B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4B7EE-A196-EFD4-33FB-03C7A268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0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D2D1-AD16-9FA6-1F5B-D10E437B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A5652-2945-96B8-5D87-F83CE5F0C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E3686-6E34-4281-9BE5-36CF1D784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89AD7-2C92-D8A0-63D4-3CA451EF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87989-97EC-92A3-A7AF-F5BCF8F2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ECFDE-38FD-F60A-2C0B-B385198B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5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10F5-5876-DB26-9746-D3D8F959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4C223-135D-8E66-13CC-911D7DE4D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56DA0-D6D6-131F-3254-92BFD0C15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4FB74-FDB8-C835-C63A-E99DEBA20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3DD0E-39AA-FA64-6FA2-AA83212B9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AD0AD-21E5-4EF5-4A4D-F8B9A1E3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38663-F873-4359-372F-3E88290F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6B4A4-F7FE-D2CA-E635-8DFB5ADF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CFDD-133B-F817-7B48-6CA9A388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A1736-7D60-D947-47C4-ADCC77BF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E0861-3CF9-C522-6B2B-D4A3F27E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6BAE3-71CD-5BDB-EFA0-DA76585E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2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3B761-0A12-5AF1-D079-0965CC5E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01597-CE72-90A5-9422-84B3AE62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B363C-9493-B861-212D-51CFA891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2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D5FC-4CE6-9C59-D21B-E2E85648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B5F15-6EE4-7E4A-7B43-42863BE7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D11CC-B49A-0149-AF85-EA5434BD6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FA5D5-0539-DA14-02A5-C7FCA879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3C698-E7FB-A7F0-B0BD-FC8FBB67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7B7AC-8A14-7FD1-76D7-25649D81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48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ABF9-0D7C-04F9-39F8-73A0804C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9FEF0-8CA1-59B5-B5F2-481B947C6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C0FCA-85E9-C7CD-5CE0-B5EFD34F8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453D6-81E1-F620-4A53-9A261B59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360F5-B14D-F944-C496-46EF22E3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32C1A-9604-FA9C-D8FD-BD872883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3D043-7D17-F085-CFC2-D08CD718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83CFA-132B-AA9D-D58B-95CF98589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5C587-27DC-77DD-E835-FE1E5B80D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8F87-2EEB-B240-C632-BD6C0AFCE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DFEFD-6E16-00A7-395B-E899FFDD9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ouTube_(channel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jNFGvHJ-Wd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FECBA67-B29E-3D2D-A5FF-2C69D245C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134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081E8-EC61-04DD-7B0B-800444A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Operating Systems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A1D82-6C92-F417-6BAB-5EB6EDF7D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Designed by Mr. M Mudassar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67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5E58-4F26-B967-DF2B-88F025EC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Operating Systems - Outline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A64184-B2FF-4AFA-4049-5ECE8B5D8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851921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42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2FC2051-1195-C7C8-073E-63F087256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187" b="769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26BA6-D5B0-7ABD-3AC5-1EF60A9F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References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6DF6-45BD-E388-E4CD-B245AFDC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>
                <a:hlinkClick r:id="rId4"/>
              </a:rPr>
              <a:t>https://youtu.be/jNFGvHJ-WdI</a:t>
            </a:r>
            <a:r>
              <a:rPr lang="en-US" sz="17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96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6209" y="3687066"/>
            <a:ext cx="2090060" cy="50783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IN" sz="3300">
                <a:latin typeface="Rockwell" panose="020606030202050204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Thank You!</a:t>
            </a:r>
            <a:endParaRPr lang="en-IN" sz="3300" dirty="0">
              <a:latin typeface="Rockwell" panose="02060603020205020403" pitchFamily="18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5519779" y="2373253"/>
            <a:ext cx="1142920" cy="1159247"/>
          </a:xfrm>
          <a:custGeom>
            <a:avLst/>
            <a:gdLst>
              <a:gd name="T0" fmla="*/ 1585 w 3498"/>
              <a:gd name="T1" fmla="*/ 742 h 3548"/>
              <a:gd name="T2" fmla="*/ 1602 w 3498"/>
              <a:gd name="T3" fmla="*/ 889 h 3548"/>
              <a:gd name="T4" fmla="*/ 1842 w 3498"/>
              <a:gd name="T5" fmla="*/ 830 h 3548"/>
              <a:gd name="T6" fmla="*/ 1988 w 3498"/>
              <a:gd name="T7" fmla="*/ 814 h 3548"/>
              <a:gd name="T8" fmla="*/ 2074 w 3498"/>
              <a:gd name="T9" fmla="*/ 932 h 3548"/>
              <a:gd name="T10" fmla="*/ 1652 w 3498"/>
              <a:gd name="T11" fmla="*/ 2043 h 3548"/>
              <a:gd name="T12" fmla="*/ 2179 w 3498"/>
              <a:gd name="T13" fmla="*/ 1239 h 3548"/>
              <a:gd name="T14" fmla="*/ 2310 w 3498"/>
              <a:gd name="T15" fmla="*/ 1176 h 3548"/>
              <a:gd name="T16" fmla="*/ 2432 w 3498"/>
              <a:gd name="T17" fmla="*/ 1257 h 3548"/>
              <a:gd name="T18" fmla="*/ 1839 w 3498"/>
              <a:gd name="T19" fmla="*/ 2636 h 3548"/>
              <a:gd name="T20" fmla="*/ 2239 w 3498"/>
              <a:gd name="T21" fmla="*/ 2497 h 3548"/>
              <a:gd name="T22" fmla="*/ 2402 w 3498"/>
              <a:gd name="T23" fmla="*/ 2565 h 3548"/>
              <a:gd name="T24" fmla="*/ 2445 w 3498"/>
              <a:gd name="T25" fmla="*/ 2759 h 3548"/>
              <a:gd name="T26" fmla="*/ 1511 w 3498"/>
              <a:gd name="T27" fmla="*/ 3412 h 3548"/>
              <a:gd name="T28" fmla="*/ 1219 w 3498"/>
              <a:gd name="T29" fmla="*/ 3533 h 3548"/>
              <a:gd name="T30" fmla="*/ 823 w 3498"/>
              <a:gd name="T31" fmla="*/ 3521 h 3548"/>
              <a:gd name="T32" fmla="*/ 378 w 3498"/>
              <a:gd name="T33" fmla="*/ 3338 h 3548"/>
              <a:gd name="T34" fmla="*/ 104 w 3498"/>
              <a:gd name="T35" fmla="*/ 3072 h 3548"/>
              <a:gd name="T36" fmla="*/ 2 w 3498"/>
              <a:gd name="T37" fmla="*/ 2763 h 3548"/>
              <a:gd name="T38" fmla="*/ 38 w 3498"/>
              <a:gd name="T39" fmla="*/ 2438 h 3548"/>
              <a:gd name="T40" fmla="*/ 767 w 3498"/>
              <a:gd name="T41" fmla="*/ 829 h 3548"/>
              <a:gd name="T42" fmla="*/ 912 w 3498"/>
              <a:gd name="T43" fmla="*/ 743 h 3548"/>
              <a:gd name="T44" fmla="*/ 1033 w 3498"/>
              <a:gd name="T45" fmla="*/ 824 h 3548"/>
              <a:gd name="T46" fmla="*/ 707 w 3498"/>
              <a:gd name="T47" fmla="*/ 1635 h 3548"/>
              <a:gd name="T48" fmla="*/ 1333 w 3498"/>
              <a:gd name="T49" fmla="*/ 769 h 3548"/>
              <a:gd name="T50" fmla="*/ 1450 w 3498"/>
              <a:gd name="T51" fmla="*/ 684 h 3548"/>
              <a:gd name="T52" fmla="*/ 1210 w 3498"/>
              <a:gd name="T53" fmla="*/ 545 h 3548"/>
              <a:gd name="T54" fmla="*/ 1169 w 3498"/>
              <a:gd name="T55" fmla="*/ 664 h 3548"/>
              <a:gd name="T56" fmla="*/ 1021 w 3498"/>
              <a:gd name="T57" fmla="*/ 575 h 3548"/>
              <a:gd name="T58" fmla="*/ 1034 w 3498"/>
              <a:gd name="T59" fmla="*/ 566 h 3548"/>
              <a:gd name="T60" fmla="*/ 1075 w 3498"/>
              <a:gd name="T61" fmla="*/ 533 h 3548"/>
              <a:gd name="T62" fmla="*/ 1506 w 3498"/>
              <a:gd name="T63" fmla="*/ 154 h 3548"/>
              <a:gd name="T64" fmla="*/ 1832 w 3498"/>
              <a:gd name="T65" fmla="*/ 632 h 3548"/>
              <a:gd name="T66" fmla="*/ 1674 w 3498"/>
              <a:gd name="T67" fmla="*/ 565 h 3548"/>
              <a:gd name="T68" fmla="*/ 1495 w 3498"/>
              <a:gd name="T69" fmla="*/ 502 h 3548"/>
              <a:gd name="T70" fmla="*/ 1302 w 3498"/>
              <a:gd name="T71" fmla="*/ 304 h 3548"/>
              <a:gd name="T72" fmla="*/ 1371 w 3498"/>
              <a:gd name="T73" fmla="*/ 160 h 3548"/>
              <a:gd name="T74" fmla="*/ 1973 w 3498"/>
              <a:gd name="T75" fmla="*/ 4 h 3548"/>
              <a:gd name="T76" fmla="*/ 3016 w 3498"/>
              <a:gd name="T77" fmla="*/ 1202 h 3548"/>
              <a:gd name="T78" fmla="*/ 3011 w 3498"/>
              <a:gd name="T79" fmla="*/ 672 h 3548"/>
              <a:gd name="T80" fmla="*/ 3186 w 3498"/>
              <a:gd name="T81" fmla="*/ 589 h 3548"/>
              <a:gd name="T82" fmla="*/ 3352 w 3498"/>
              <a:gd name="T83" fmla="*/ 687 h 3548"/>
              <a:gd name="T84" fmla="*/ 3498 w 3498"/>
              <a:gd name="T85" fmla="*/ 1805 h 3548"/>
              <a:gd name="T86" fmla="*/ 3427 w 3498"/>
              <a:gd name="T87" fmla="*/ 2197 h 3548"/>
              <a:gd name="T88" fmla="*/ 3187 w 3498"/>
              <a:gd name="T89" fmla="*/ 2546 h 3548"/>
              <a:gd name="T90" fmla="*/ 2793 w 3498"/>
              <a:gd name="T91" fmla="*/ 2847 h 3548"/>
              <a:gd name="T92" fmla="*/ 2606 w 3498"/>
              <a:gd name="T93" fmla="*/ 2866 h 3548"/>
              <a:gd name="T94" fmla="*/ 2610 w 3498"/>
              <a:gd name="T95" fmla="*/ 2601 h 3548"/>
              <a:gd name="T96" fmla="*/ 2420 w 3498"/>
              <a:gd name="T97" fmla="*/ 2388 h 3548"/>
              <a:gd name="T98" fmla="*/ 2613 w 3498"/>
              <a:gd name="T99" fmla="*/ 1501 h 3548"/>
              <a:gd name="T100" fmla="*/ 2628 w 3498"/>
              <a:gd name="T101" fmla="*/ 1262 h 3548"/>
              <a:gd name="T102" fmla="*/ 2486 w 3498"/>
              <a:gd name="T103" fmla="*/ 1072 h 3548"/>
              <a:gd name="T104" fmla="*/ 2377 w 3498"/>
              <a:gd name="T105" fmla="*/ 1015 h 3548"/>
              <a:gd name="T106" fmla="*/ 1808 w 3498"/>
              <a:gd name="T107" fmla="*/ 228 h 3548"/>
              <a:gd name="T108" fmla="*/ 1799 w 3498"/>
              <a:gd name="T109" fmla="*/ 92 h 3548"/>
              <a:gd name="T110" fmla="*/ 1902 w 3498"/>
              <a:gd name="T111" fmla="*/ 3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98" h="3548">
                <a:moveTo>
                  <a:pt x="1475" y="684"/>
                </a:moveTo>
                <a:lnTo>
                  <a:pt x="1501" y="687"/>
                </a:lnTo>
                <a:lnTo>
                  <a:pt x="1527" y="695"/>
                </a:lnTo>
                <a:lnTo>
                  <a:pt x="1549" y="707"/>
                </a:lnTo>
                <a:lnTo>
                  <a:pt x="1569" y="722"/>
                </a:lnTo>
                <a:lnTo>
                  <a:pt x="1585" y="742"/>
                </a:lnTo>
                <a:lnTo>
                  <a:pt x="1598" y="764"/>
                </a:lnTo>
                <a:lnTo>
                  <a:pt x="1607" y="787"/>
                </a:lnTo>
                <a:lnTo>
                  <a:pt x="1611" y="812"/>
                </a:lnTo>
                <a:lnTo>
                  <a:pt x="1612" y="838"/>
                </a:lnTo>
                <a:lnTo>
                  <a:pt x="1609" y="864"/>
                </a:lnTo>
                <a:lnTo>
                  <a:pt x="1602" y="889"/>
                </a:lnTo>
                <a:lnTo>
                  <a:pt x="1139" y="1800"/>
                </a:lnTo>
                <a:lnTo>
                  <a:pt x="1318" y="1889"/>
                </a:lnTo>
                <a:lnTo>
                  <a:pt x="1795" y="889"/>
                </a:lnTo>
                <a:lnTo>
                  <a:pt x="1807" y="866"/>
                </a:lnTo>
                <a:lnTo>
                  <a:pt x="1822" y="845"/>
                </a:lnTo>
                <a:lnTo>
                  <a:pt x="1842" y="830"/>
                </a:lnTo>
                <a:lnTo>
                  <a:pt x="1863" y="817"/>
                </a:lnTo>
                <a:lnTo>
                  <a:pt x="1887" y="808"/>
                </a:lnTo>
                <a:lnTo>
                  <a:pt x="1912" y="804"/>
                </a:lnTo>
                <a:lnTo>
                  <a:pt x="1938" y="803"/>
                </a:lnTo>
                <a:lnTo>
                  <a:pt x="1963" y="806"/>
                </a:lnTo>
                <a:lnTo>
                  <a:pt x="1988" y="814"/>
                </a:lnTo>
                <a:lnTo>
                  <a:pt x="2012" y="826"/>
                </a:lnTo>
                <a:lnTo>
                  <a:pt x="2031" y="842"/>
                </a:lnTo>
                <a:lnTo>
                  <a:pt x="2048" y="862"/>
                </a:lnTo>
                <a:lnTo>
                  <a:pt x="2060" y="883"/>
                </a:lnTo>
                <a:lnTo>
                  <a:pt x="2068" y="907"/>
                </a:lnTo>
                <a:lnTo>
                  <a:pt x="2074" y="932"/>
                </a:lnTo>
                <a:lnTo>
                  <a:pt x="2074" y="958"/>
                </a:lnTo>
                <a:lnTo>
                  <a:pt x="2071" y="983"/>
                </a:lnTo>
                <a:lnTo>
                  <a:pt x="2063" y="1008"/>
                </a:lnTo>
                <a:lnTo>
                  <a:pt x="1586" y="2009"/>
                </a:lnTo>
                <a:lnTo>
                  <a:pt x="1621" y="2025"/>
                </a:lnTo>
                <a:lnTo>
                  <a:pt x="1652" y="2043"/>
                </a:lnTo>
                <a:lnTo>
                  <a:pt x="1679" y="2063"/>
                </a:lnTo>
                <a:lnTo>
                  <a:pt x="1704" y="2084"/>
                </a:lnTo>
                <a:lnTo>
                  <a:pt x="1728" y="2107"/>
                </a:lnTo>
                <a:lnTo>
                  <a:pt x="1750" y="2128"/>
                </a:lnTo>
                <a:lnTo>
                  <a:pt x="2167" y="1262"/>
                </a:lnTo>
                <a:lnTo>
                  <a:pt x="2179" y="1239"/>
                </a:lnTo>
                <a:lnTo>
                  <a:pt x="2195" y="1220"/>
                </a:lnTo>
                <a:lnTo>
                  <a:pt x="2214" y="1203"/>
                </a:lnTo>
                <a:lnTo>
                  <a:pt x="2236" y="1190"/>
                </a:lnTo>
                <a:lnTo>
                  <a:pt x="2259" y="1181"/>
                </a:lnTo>
                <a:lnTo>
                  <a:pt x="2284" y="1177"/>
                </a:lnTo>
                <a:lnTo>
                  <a:pt x="2310" y="1176"/>
                </a:lnTo>
                <a:lnTo>
                  <a:pt x="2335" y="1179"/>
                </a:lnTo>
                <a:lnTo>
                  <a:pt x="2361" y="1188"/>
                </a:lnTo>
                <a:lnTo>
                  <a:pt x="2384" y="1200"/>
                </a:lnTo>
                <a:lnTo>
                  <a:pt x="2403" y="1215"/>
                </a:lnTo>
                <a:lnTo>
                  <a:pt x="2420" y="1235"/>
                </a:lnTo>
                <a:lnTo>
                  <a:pt x="2432" y="1257"/>
                </a:lnTo>
                <a:lnTo>
                  <a:pt x="2440" y="1280"/>
                </a:lnTo>
                <a:lnTo>
                  <a:pt x="2446" y="1305"/>
                </a:lnTo>
                <a:lnTo>
                  <a:pt x="2446" y="1331"/>
                </a:lnTo>
                <a:lnTo>
                  <a:pt x="2443" y="1356"/>
                </a:lnTo>
                <a:lnTo>
                  <a:pt x="2435" y="1382"/>
                </a:lnTo>
                <a:lnTo>
                  <a:pt x="1839" y="2636"/>
                </a:lnTo>
                <a:lnTo>
                  <a:pt x="1794" y="2726"/>
                </a:lnTo>
                <a:lnTo>
                  <a:pt x="2108" y="2532"/>
                </a:lnTo>
                <a:lnTo>
                  <a:pt x="2140" y="2517"/>
                </a:lnTo>
                <a:lnTo>
                  <a:pt x="2173" y="2507"/>
                </a:lnTo>
                <a:lnTo>
                  <a:pt x="2207" y="2499"/>
                </a:lnTo>
                <a:lnTo>
                  <a:pt x="2239" y="2497"/>
                </a:lnTo>
                <a:lnTo>
                  <a:pt x="2271" y="2498"/>
                </a:lnTo>
                <a:lnTo>
                  <a:pt x="2301" y="2503"/>
                </a:lnTo>
                <a:lnTo>
                  <a:pt x="2329" y="2512"/>
                </a:lnTo>
                <a:lnTo>
                  <a:pt x="2357" y="2525"/>
                </a:lnTo>
                <a:lnTo>
                  <a:pt x="2381" y="2543"/>
                </a:lnTo>
                <a:lnTo>
                  <a:pt x="2402" y="2565"/>
                </a:lnTo>
                <a:lnTo>
                  <a:pt x="2420" y="2591"/>
                </a:lnTo>
                <a:lnTo>
                  <a:pt x="2435" y="2624"/>
                </a:lnTo>
                <a:lnTo>
                  <a:pt x="2446" y="2657"/>
                </a:lnTo>
                <a:lnTo>
                  <a:pt x="2450" y="2691"/>
                </a:lnTo>
                <a:lnTo>
                  <a:pt x="2450" y="2725"/>
                </a:lnTo>
                <a:lnTo>
                  <a:pt x="2445" y="2759"/>
                </a:lnTo>
                <a:lnTo>
                  <a:pt x="2434" y="2793"/>
                </a:lnTo>
                <a:lnTo>
                  <a:pt x="2419" y="2824"/>
                </a:lnTo>
                <a:lnTo>
                  <a:pt x="2399" y="2854"/>
                </a:lnTo>
                <a:lnTo>
                  <a:pt x="2375" y="2881"/>
                </a:lnTo>
                <a:lnTo>
                  <a:pt x="2346" y="2905"/>
                </a:lnTo>
                <a:lnTo>
                  <a:pt x="1511" y="3412"/>
                </a:lnTo>
                <a:lnTo>
                  <a:pt x="1471" y="3440"/>
                </a:lnTo>
                <a:lnTo>
                  <a:pt x="1426" y="3464"/>
                </a:lnTo>
                <a:lnTo>
                  <a:pt x="1380" y="3487"/>
                </a:lnTo>
                <a:lnTo>
                  <a:pt x="1328" y="3505"/>
                </a:lnTo>
                <a:lnTo>
                  <a:pt x="1275" y="3521"/>
                </a:lnTo>
                <a:lnTo>
                  <a:pt x="1219" y="3533"/>
                </a:lnTo>
                <a:lnTo>
                  <a:pt x="1159" y="3542"/>
                </a:lnTo>
                <a:lnTo>
                  <a:pt x="1097" y="3548"/>
                </a:lnTo>
                <a:lnTo>
                  <a:pt x="1031" y="3548"/>
                </a:lnTo>
                <a:lnTo>
                  <a:pt x="964" y="3544"/>
                </a:lnTo>
                <a:lnTo>
                  <a:pt x="894" y="3536"/>
                </a:lnTo>
                <a:lnTo>
                  <a:pt x="823" y="3521"/>
                </a:lnTo>
                <a:lnTo>
                  <a:pt x="749" y="3503"/>
                </a:lnTo>
                <a:lnTo>
                  <a:pt x="672" y="3479"/>
                </a:lnTo>
                <a:lnTo>
                  <a:pt x="594" y="3448"/>
                </a:lnTo>
                <a:lnTo>
                  <a:pt x="514" y="3412"/>
                </a:lnTo>
                <a:lnTo>
                  <a:pt x="443" y="3376"/>
                </a:lnTo>
                <a:lnTo>
                  <a:pt x="378" y="3338"/>
                </a:lnTo>
                <a:lnTo>
                  <a:pt x="319" y="3298"/>
                </a:lnTo>
                <a:lnTo>
                  <a:pt x="265" y="3256"/>
                </a:lnTo>
                <a:lnTo>
                  <a:pt x="218" y="3213"/>
                </a:lnTo>
                <a:lnTo>
                  <a:pt x="174" y="3167"/>
                </a:lnTo>
                <a:lnTo>
                  <a:pt x="137" y="3120"/>
                </a:lnTo>
                <a:lnTo>
                  <a:pt x="104" y="3072"/>
                </a:lnTo>
                <a:lnTo>
                  <a:pt x="76" y="3023"/>
                </a:lnTo>
                <a:lnTo>
                  <a:pt x="52" y="2973"/>
                </a:lnTo>
                <a:lnTo>
                  <a:pt x="34" y="2921"/>
                </a:lnTo>
                <a:lnTo>
                  <a:pt x="20" y="2869"/>
                </a:lnTo>
                <a:lnTo>
                  <a:pt x="9" y="2817"/>
                </a:lnTo>
                <a:lnTo>
                  <a:pt x="2" y="2763"/>
                </a:lnTo>
                <a:lnTo>
                  <a:pt x="0" y="2710"/>
                </a:lnTo>
                <a:lnTo>
                  <a:pt x="1" y="2655"/>
                </a:lnTo>
                <a:lnTo>
                  <a:pt x="5" y="2601"/>
                </a:lnTo>
                <a:lnTo>
                  <a:pt x="13" y="2546"/>
                </a:lnTo>
                <a:lnTo>
                  <a:pt x="24" y="2492"/>
                </a:lnTo>
                <a:lnTo>
                  <a:pt x="38" y="2438"/>
                </a:lnTo>
                <a:lnTo>
                  <a:pt x="55" y="2384"/>
                </a:lnTo>
                <a:lnTo>
                  <a:pt x="75" y="2330"/>
                </a:lnTo>
                <a:lnTo>
                  <a:pt x="97" y="2278"/>
                </a:lnTo>
                <a:lnTo>
                  <a:pt x="141" y="2173"/>
                </a:lnTo>
                <a:lnTo>
                  <a:pt x="261" y="1905"/>
                </a:lnTo>
                <a:lnTo>
                  <a:pt x="767" y="829"/>
                </a:lnTo>
                <a:lnTo>
                  <a:pt x="786" y="803"/>
                </a:lnTo>
                <a:lnTo>
                  <a:pt x="807" y="782"/>
                </a:lnTo>
                <a:lnTo>
                  <a:pt x="832" y="765"/>
                </a:lnTo>
                <a:lnTo>
                  <a:pt x="858" y="753"/>
                </a:lnTo>
                <a:lnTo>
                  <a:pt x="885" y="745"/>
                </a:lnTo>
                <a:lnTo>
                  <a:pt x="912" y="743"/>
                </a:lnTo>
                <a:lnTo>
                  <a:pt x="937" y="746"/>
                </a:lnTo>
                <a:lnTo>
                  <a:pt x="961" y="755"/>
                </a:lnTo>
                <a:lnTo>
                  <a:pt x="984" y="767"/>
                </a:lnTo>
                <a:lnTo>
                  <a:pt x="1003" y="782"/>
                </a:lnTo>
                <a:lnTo>
                  <a:pt x="1019" y="802"/>
                </a:lnTo>
                <a:lnTo>
                  <a:pt x="1033" y="824"/>
                </a:lnTo>
                <a:lnTo>
                  <a:pt x="1041" y="847"/>
                </a:lnTo>
                <a:lnTo>
                  <a:pt x="1046" y="872"/>
                </a:lnTo>
                <a:lnTo>
                  <a:pt x="1047" y="898"/>
                </a:lnTo>
                <a:lnTo>
                  <a:pt x="1042" y="923"/>
                </a:lnTo>
                <a:lnTo>
                  <a:pt x="1035" y="949"/>
                </a:lnTo>
                <a:lnTo>
                  <a:pt x="707" y="1635"/>
                </a:lnTo>
                <a:lnTo>
                  <a:pt x="744" y="1637"/>
                </a:lnTo>
                <a:lnTo>
                  <a:pt x="784" y="1643"/>
                </a:lnTo>
                <a:lnTo>
                  <a:pt x="825" y="1652"/>
                </a:lnTo>
                <a:lnTo>
                  <a:pt x="864" y="1665"/>
                </a:lnTo>
                <a:lnTo>
                  <a:pt x="901" y="1680"/>
                </a:lnTo>
                <a:lnTo>
                  <a:pt x="1333" y="769"/>
                </a:lnTo>
                <a:lnTo>
                  <a:pt x="1345" y="746"/>
                </a:lnTo>
                <a:lnTo>
                  <a:pt x="1361" y="727"/>
                </a:lnTo>
                <a:lnTo>
                  <a:pt x="1380" y="710"/>
                </a:lnTo>
                <a:lnTo>
                  <a:pt x="1401" y="698"/>
                </a:lnTo>
                <a:lnTo>
                  <a:pt x="1425" y="689"/>
                </a:lnTo>
                <a:lnTo>
                  <a:pt x="1450" y="684"/>
                </a:lnTo>
                <a:lnTo>
                  <a:pt x="1475" y="684"/>
                </a:lnTo>
                <a:close/>
                <a:moveTo>
                  <a:pt x="1122" y="523"/>
                </a:moveTo>
                <a:lnTo>
                  <a:pt x="1145" y="524"/>
                </a:lnTo>
                <a:lnTo>
                  <a:pt x="1167" y="527"/>
                </a:lnTo>
                <a:lnTo>
                  <a:pt x="1190" y="535"/>
                </a:lnTo>
                <a:lnTo>
                  <a:pt x="1210" y="545"/>
                </a:lnTo>
                <a:lnTo>
                  <a:pt x="1228" y="559"/>
                </a:lnTo>
                <a:lnTo>
                  <a:pt x="1244" y="575"/>
                </a:lnTo>
                <a:lnTo>
                  <a:pt x="1222" y="598"/>
                </a:lnTo>
                <a:lnTo>
                  <a:pt x="1201" y="620"/>
                </a:lnTo>
                <a:lnTo>
                  <a:pt x="1183" y="643"/>
                </a:lnTo>
                <a:lnTo>
                  <a:pt x="1169" y="664"/>
                </a:lnTo>
                <a:lnTo>
                  <a:pt x="1149" y="646"/>
                </a:lnTo>
                <a:lnTo>
                  <a:pt x="1127" y="625"/>
                </a:lnTo>
                <a:lnTo>
                  <a:pt x="1102" y="604"/>
                </a:lnTo>
                <a:lnTo>
                  <a:pt x="1077" y="588"/>
                </a:lnTo>
                <a:lnTo>
                  <a:pt x="1050" y="575"/>
                </a:lnTo>
                <a:lnTo>
                  <a:pt x="1021" y="575"/>
                </a:lnTo>
                <a:lnTo>
                  <a:pt x="1024" y="575"/>
                </a:lnTo>
                <a:lnTo>
                  <a:pt x="1027" y="574"/>
                </a:lnTo>
                <a:lnTo>
                  <a:pt x="1030" y="572"/>
                </a:lnTo>
                <a:lnTo>
                  <a:pt x="1031" y="571"/>
                </a:lnTo>
                <a:lnTo>
                  <a:pt x="1034" y="568"/>
                </a:lnTo>
                <a:lnTo>
                  <a:pt x="1034" y="566"/>
                </a:lnTo>
                <a:lnTo>
                  <a:pt x="1035" y="564"/>
                </a:lnTo>
                <a:lnTo>
                  <a:pt x="1035" y="562"/>
                </a:lnTo>
                <a:lnTo>
                  <a:pt x="1035" y="561"/>
                </a:lnTo>
                <a:lnTo>
                  <a:pt x="1035" y="561"/>
                </a:lnTo>
                <a:lnTo>
                  <a:pt x="1054" y="544"/>
                </a:lnTo>
                <a:lnTo>
                  <a:pt x="1075" y="533"/>
                </a:lnTo>
                <a:lnTo>
                  <a:pt x="1098" y="526"/>
                </a:lnTo>
                <a:lnTo>
                  <a:pt x="1122" y="523"/>
                </a:lnTo>
                <a:close/>
                <a:moveTo>
                  <a:pt x="1441" y="142"/>
                </a:moveTo>
                <a:lnTo>
                  <a:pt x="1463" y="142"/>
                </a:lnTo>
                <a:lnTo>
                  <a:pt x="1485" y="146"/>
                </a:lnTo>
                <a:lnTo>
                  <a:pt x="1506" y="154"/>
                </a:lnTo>
                <a:lnTo>
                  <a:pt x="1524" y="166"/>
                </a:lnTo>
                <a:lnTo>
                  <a:pt x="1542" y="182"/>
                </a:lnTo>
                <a:lnTo>
                  <a:pt x="1556" y="202"/>
                </a:lnTo>
                <a:lnTo>
                  <a:pt x="1899" y="620"/>
                </a:lnTo>
                <a:lnTo>
                  <a:pt x="1865" y="623"/>
                </a:lnTo>
                <a:lnTo>
                  <a:pt x="1832" y="632"/>
                </a:lnTo>
                <a:lnTo>
                  <a:pt x="1799" y="646"/>
                </a:lnTo>
                <a:lnTo>
                  <a:pt x="1765" y="664"/>
                </a:lnTo>
                <a:lnTo>
                  <a:pt x="1747" y="636"/>
                </a:lnTo>
                <a:lnTo>
                  <a:pt x="1727" y="610"/>
                </a:lnTo>
                <a:lnTo>
                  <a:pt x="1702" y="587"/>
                </a:lnTo>
                <a:lnTo>
                  <a:pt x="1674" y="565"/>
                </a:lnTo>
                <a:lnTo>
                  <a:pt x="1645" y="547"/>
                </a:lnTo>
                <a:lnTo>
                  <a:pt x="1616" y="530"/>
                </a:lnTo>
                <a:lnTo>
                  <a:pt x="1587" y="521"/>
                </a:lnTo>
                <a:lnTo>
                  <a:pt x="1557" y="514"/>
                </a:lnTo>
                <a:lnTo>
                  <a:pt x="1525" y="507"/>
                </a:lnTo>
                <a:lnTo>
                  <a:pt x="1495" y="502"/>
                </a:lnTo>
                <a:lnTo>
                  <a:pt x="1467" y="501"/>
                </a:lnTo>
                <a:lnTo>
                  <a:pt x="1422" y="501"/>
                </a:lnTo>
                <a:lnTo>
                  <a:pt x="1333" y="381"/>
                </a:lnTo>
                <a:lnTo>
                  <a:pt x="1319" y="358"/>
                </a:lnTo>
                <a:lnTo>
                  <a:pt x="1308" y="332"/>
                </a:lnTo>
                <a:lnTo>
                  <a:pt x="1302" y="304"/>
                </a:lnTo>
                <a:lnTo>
                  <a:pt x="1301" y="277"/>
                </a:lnTo>
                <a:lnTo>
                  <a:pt x="1306" y="249"/>
                </a:lnTo>
                <a:lnTo>
                  <a:pt x="1314" y="221"/>
                </a:lnTo>
                <a:lnTo>
                  <a:pt x="1328" y="195"/>
                </a:lnTo>
                <a:lnTo>
                  <a:pt x="1348" y="172"/>
                </a:lnTo>
                <a:lnTo>
                  <a:pt x="1371" y="160"/>
                </a:lnTo>
                <a:lnTo>
                  <a:pt x="1394" y="151"/>
                </a:lnTo>
                <a:lnTo>
                  <a:pt x="1418" y="145"/>
                </a:lnTo>
                <a:lnTo>
                  <a:pt x="1441" y="142"/>
                </a:lnTo>
                <a:close/>
                <a:moveTo>
                  <a:pt x="1926" y="0"/>
                </a:moveTo>
                <a:lnTo>
                  <a:pt x="1949" y="0"/>
                </a:lnTo>
                <a:lnTo>
                  <a:pt x="1973" y="4"/>
                </a:lnTo>
                <a:lnTo>
                  <a:pt x="1994" y="12"/>
                </a:lnTo>
                <a:lnTo>
                  <a:pt x="2015" y="23"/>
                </a:lnTo>
                <a:lnTo>
                  <a:pt x="2032" y="36"/>
                </a:lnTo>
                <a:lnTo>
                  <a:pt x="2048" y="52"/>
                </a:lnTo>
                <a:lnTo>
                  <a:pt x="2941" y="1128"/>
                </a:lnTo>
                <a:lnTo>
                  <a:pt x="3016" y="1202"/>
                </a:lnTo>
                <a:lnTo>
                  <a:pt x="2971" y="844"/>
                </a:lnTo>
                <a:lnTo>
                  <a:pt x="2969" y="805"/>
                </a:lnTo>
                <a:lnTo>
                  <a:pt x="2973" y="768"/>
                </a:lnTo>
                <a:lnTo>
                  <a:pt x="2981" y="733"/>
                </a:lnTo>
                <a:lnTo>
                  <a:pt x="2993" y="701"/>
                </a:lnTo>
                <a:lnTo>
                  <a:pt x="3011" y="672"/>
                </a:lnTo>
                <a:lnTo>
                  <a:pt x="3031" y="647"/>
                </a:lnTo>
                <a:lnTo>
                  <a:pt x="3056" y="626"/>
                </a:lnTo>
                <a:lnTo>
                  <a:pt x="3085" y="610"/>
                </a:lnTo>
                <a:lnTo>
                  <a:pt x="3116" y="598"/>
                </a:lnTo>
                <a:lnTo>
                  <a:pt x="3150" y="590"/>
                </a:lnTo>
                <a:lnTo>
                  <a:pt x="3186" y="589"/>
                </a:lnTo>
                <a:lnTo>
                  <a:pt x="3219" y="593"/>
                </a:lnTo>
                <a:lnTo>
                  <a:pt x="3251" y="603"/>
                </a:lnTo>
                <a:lnTo>
                  <a:pt x="3282" y="617"/>
                </a:lnTo>
                <a:lnTo>
                  <a:pt x="3309" y="637"/>
                </a:lnTo>
                <a:lnTo>
                  <a:pt x="3333" y="660"/>
                </a:lnTo>
                <a:lnTo>
                  <a:pt x="3352" y="687"/>
                </a:lnTo>
                <a:lnTo>
                  <a:pt x="3370" y="717"/>
                </a:lnTo>
                <a:lnTo>
                  <a:pt x="3382" y="749"/>
                </a:lnTo>
                <a:lnTo>
                  <a:pt x="3388" y="784"/>
                </a:lnTo>
                <a:lnTo>
                  <a:pt x="3493" y="1651"/>
                </a:lnTo>
                <a:lnTo>
                  <a:pt x="3497" y="1730"/>
                </a:lnTo>
                <a:lnTo>
                  <a:pt x="3498" y="1805"/>
                </a:lnTo>
                <a:lnTo>
                  <a:pt x="3496" y="1876"/>
                </a:lnTo>
                <a:lnTo>
                  <a:pt x="3490" y="1946"/>
                </a:lnTo>
                <a:lnTo>
                  <a:pt x="3481" y="2012"/>
                </a:lnTo>
                <a:lnTo>
                  <a:pt x="3468" y="2076"/>
                </a:lnTo>
                <a:lnTo>
                  <a:pt x="3449" y="2137"/>
                </a:lnTo>
                <a:lnTo>
                  <a:pt x="3427" y="2197"/>
                </a:lnTo>
                <a:lnTo>
                  <a:pt x="3400" y="2256"/>
                </a:lnTo>
                <a:lnTo>
                  <a:pt x="3369" y="2315"/>
                </a:lnTo>
                <a:lnTo>
                  <a:pt x="3332" y="2372"/>
                </a:lnTo>
                <a:lnTo>
                  <a:pt x="3289" y="2429"/>
                </a:lnTo>
                <a:lnTo>
                  <a:pt x="3241" y="2487"/>
                </a:lnTo>
                <a:lnTo>
                  <a:pt x="3187" y="2546"/>
                </a:lnTo>
                <a:lnTo>
                  <a:pt x="3127" y="2605"/>
                </a:lnTo>
                <a:lnTo>
                  <a:pt x="3061" y="2666"/>
                </a:lnTo>
                <a:lnTo>
                  <a:pt x="2989" y="2720"/>
                </a:lnTo>
                <a:lnTo>
                  <a:pt x="2921" y="2767"/>
                </a:lnTo>
                <a:lnTo>
                  <a:pt x="2855" y="2809"/>
                </a:lnTo>
                <a:lnTo>
                  <a:pt x="2793" y="2847"/>
                </a:lnTo>
                <a:lnTo>
                  <a:pt x="2732" y="2880"/>
                </a:lnTo>
                <a:lnTo>
                  <a:pt x="2675" y="2907"/>
                </a:lnTo>
                <a:lnTo>
                  <a:pt x="2621" y="2931"/>
                </a:lnTo>
                <a:lnTo>
                  <a:pt x="2569" y="2950"/>
                </a:lnTo>
                <a:lnTo>
                  <a:pt x="2590" y="2908"/>
                </a:lnTo>
                <a:lnTo>
                  <a:pt x="2606" y="2866"/>
                </a:lnTo>
                <a:lnTo>
                  <a:pt x="2619" y="2822"/>
                </a:lnTo>
                <a:lnTo>
                  <a:pt x="2627" y="2777"/>
                </a:lnTo>
                <a:lnTo>
                  <a:pt x="2631" y="2733"/>
                </a:lnTo>
                <a:lnTo>
                  <a:pt x="2629" y="2688"/>
                </a:lnTo>
                <a:lnTo>
                  <a:pt x="2622" y="2644"/>
                </a:lnTo>
                <a:lnTo>
                  <a:pt x="2610" y="2601"/>
                </a:lnTo>
                <a:lnTo>
                  <a:pt x="2593" y="2558"/>
                </a:lnTo>
                <a:lnTo>
                  <a:pt x="2569" y="2517"/>
                </a:lnTo>
                <a:lnTo>
                  <a:pt x="2538" y="2479"/>
                </a:lnTo>
                <a:lnTo>
                  <a:pt x="2502" y="2445"/>
                </a:lnTo>
                <a:lnTo>
                  <a:pt x="2463" y="2414"/>
                </a:lnTo>
                <a:lnTo>
                  <a:pt x="2420" y="2388"/>
                </a:lnTo>
                <a:lnTo>
                  <a:pt x="2374" y="2366"/>
                </a:lnTo>
                <a:lnTo>
                  <a:pt x="2326" y="2351"/>
                </a:lnTo>
                <a:lnTo>
                  <a:pt x="2276" y="2341"/>
                </a:lnTo>
                <a:lnTo>
                  <a:pt x="2226" y="2338"/>
                </a:lnTo>
                <a:lnTo>
                  <a:pt x="2212" y="2338"/>
                </a:lnTo>
                <a:lnTo>
                  <a:pt x="2613" y="1501"/>
                </a:lnTo>
                <a:lnTo>
                  <a:pt x="2629" y="1463"/>
                </a:lnTo>
                <a:lnTo>
                  <a:pt x="2637" y="1423"/>
                </a:lnTo>
                <a:lnTo>
                  <a:pt x="2643" y="1382"/>
                </a:lnTo>
                <a:lnTo>
                  <a:pt x="2642" y="1342"/>
                </a:lnTo>
                <a:lnTo>
                  <a:pt x="2637" y="1301"/>
                </a:lnTo>
                <a:lnTo>
                  <a:pt x="2628" y="1262"/>
                </a:lnTo>
                <a:lnTo>
                  <a:pt x="2613" y="1225"/>
                </a:lnTo>
                <a:lnTo>
                  <a:pt x="2596" y="1189"/>
                </a:lnTo>
                <a:lnTo>
                  <a:pt x="2574" y="1155"/>
                </a:lnTo>
                <a:lnTo>
                  <a:pt x="2548" y="1124"/>
                </a:lnTo>
                <a:lnTo>
                  <a:pt x="2519" y="1096"/>
                </a:lnTo>
                <a:lnTo>
                  <a:pt x="2486" y="1072"/>
                </a:lnTo>
                <a:lnTo>
                  <a:pt x="2450" y="1053"/>
                </a:lnTo>
                <a:lnTo>
                  <a:pt x="2427" y="1042"/>
                </a:lnTo>
                <a:lnTo>
                  <a:pt x="2406" y="1033"/>
                </a:lnTo>
                <a:lnTo>
                  <a:pt x="2383" y="1025"/>
                </a:lnTo>
                <a:lnTo>
                  <a:pt x="2361" y="1023"/>
                </a:lnTo>
                <a:lnTo>
                  <a:pt x="2377" y="1015"/>
                </a:lnTo>
                <a:lnTo>
                  <a:pt x="2392" y="1007"/>
                </a:lnTo>
                <a:lnTo>
                  <a:pt x="2405" y="999"/>
                </a:lnTo>
                <a:lnTo>
                  <a:pt x="2419" y="995"/>
                </a:lnTo>
                <a:lnTo>
                  <a:pt x="2435" y="994"/>
                </a:lnTo>
                <a:lnTo>
                  <a:pt x="1825" y="247"/>
                </a:lnTo>
                <a:lnTo>
                  <a:pt x="1808" y="228"/>
                </a:lnTo>
                <a:lnTo>
                  <a:pt x="1797" y="206"/>
                </a:lnTo>
                <a:lnTo>
                  <a:pt x="1790" y="183"/>
                </a:lnTo>
                <a:lnTo>
                  <a:pt x="1787" y="160"/>
                </a:lnTo>
                <a:lnTo>
                  <a:pt x="1788" y="136"/>
                </a:lnTo>
                <a:lnTo>
                  <a:pt x="1791" y="113"/>
                </a:lnTo>
                <a:lnTo>
                  <a:pt x="1799" y="92"/>
                </a:lnTo>
                <a:lnTo>
                  <a:pt x="1809" y="71"/>
                </a:lnTo>
                <a:lnTo>
                  <a:pt x="1822" y="52"/>
                </a:lnTo>
                <a:lnTo>
                  <a:pt x="1839" y="38"/>
                </a:lnTo>
                <a:lnTo>
                  <a:pt x="1858" y="22"/>
                </a:lnTo>
                <a:lnTo>
                  <a:pt x="1879" y="11"/>
                </a:lnTo>
                <a:lnTo>
                  <a:pt x="1902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0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45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Rockwell</vt:lpstr>
      <vt:lpstr>Office Theme</vt:lpstr>
      <vt:lpstr>Operating Systems </vt:lpstr>
      <vt:lpstr>Operating Systems - Outline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</dc:title>
  <dc:creator>Ch Mudassar</dc:creator>
  <cp:lastModifiedBy>Ch Mudassar</cp:lastModifiedBy>
  <cp:revision>15</cp:revision>
  <dcterms:created xsi:type="dcterms:W3CDTF">2022-09-19T03:32:55Z</dcterms:created>
  <dcterms:modified xsi:type="dcterms:W3CDTF">2023-01-03T08:01:02Z</dcterms:modified>
</cp:coreProperties>
</file>