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575" r:id="rId8"/>
    <p:sldId id="576" r:id="rId9"/>
    <p:sldId id="577" r:id="rId10"/>
    <p:sldId id="578" r:id="rId11"/>
    <p:sldId id="572" r:id="rId12"/>
    <p:sldId id="5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ECD708-F026-477E-AF01-991C0CCF5FF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0BC3B4C-7AC7-41D1-8575-1467EFDA5B2C}">
      <dgm:prSet/>
      <dgm:spPr/>
      <dgm:t>
        <a:bodyPr/>
        <a:lstStyle/>
        <a:p>
          <a:r>
            <a:rPr lang="en-US" b="1">
              <a:solidFill>
                <a:srgbClr val="FF0000"/>
              </a:solidFill>
            </a:rPr>
            <a:t>Process Management</a:t>
          </a:r>
          <a:r>
            <a:rPr lang="en-US"/>
            <a:t> </a:t>
          </a:r>
          <a:endParaRPr lang="en-US" dirty="0"/>
        </a:p>
      </dgm:t>
    </dgm:pt>
    <dgm:pt modelId="{34FE6FA6-568C-4C78-9958-CF9F3323BAB2}" type="parTrans" cxnId="{0EE04421-8379-49E9-95D5-92339066AB4E}">
      <dgm:prSet/>
      <dgm:spPr/>
      <dgm:t>
        <a:bodyPr/>
        <a:lstStyle/>
        <a:p>
          <a:endParaRPr lang="en-US"/>
        </a:p>
      </dgm:t>
    </dgm:pt>
    <dgm:pt modelId="{3766AFAE-7E3D-48D4-AF64-36D542FF8050}" type="sibTrans" cxnId="{0EE04421-8379-49E9-95D5-92339066AB4E}">
      <dgm:prSet/>
      <dgm:spPr/>
      <dgm:t>
        <a:bodyPr/>
        <a:lstStyle/>
        <a:p>
          <a:endParaRPr lang="en-US"/>
        </a:p>
      </dgm:t>
    </dgm:pt>
    <dgm:pt modelId="{02744C2D-FEA3-405E-BF60-4CFDBDF6CBD1}">
      <dgm:prSet/>
      <dgm:spPr/>
      <dgm:t>
        <a:bodyPr/>
        <a:lstStyle/>
        <a:p>
          <a:r>
            <a:rPr lang="en-US"/>
            <a:t>Threads </a:t>
          </a:r>
        </a:p>
      </dgm:t>
    </dgm:pt>
    <dgm:pt modelId="{BFAE45D0-5EE7-494C-B17B-926879B0EA6E}" type="parTrans" cxnId="{FE68BAC4-1D4E-45BF-8536-7647708F5C22}">
      <dgm:prSet/>
      <dgm:spPr/>
      <dgm:t>
        <a:bodyPr/>
        <a:lstStyle/>
        <a:p>
          <a:endParaRPr lang="en-US"/>
        </a:p>
      </dgm:t>
    </dgm:pt>
    <dgm:pt modelId="{4EB682E7-ED35-46CC-94C5-511E603E264B}" type="sibTrans" cxnId="{FE68BAC4-1D4E-45BF-8536-7647708F5C22}">
      <dgm:prSet/>
      <dgm:spPr/>
      <dgm:t>
        <a:bodyPr/>
        <a:lstStyle/>
        <a:p>
          <a:endParaRPr lang="en-US"/>
        </a:p>
      </dgm:t>
    </dgm:pt>
    <dgm:pt modelId="{C2BB6F82-B7F5-44E5-A625-CC5469A9C079}">
      <dgm:prSet/>
      <dgm:spPr/>
      <dgm:t>
        <a:bodyPr/>
        <a:lstStyle/>
        <a:p>
          <a:r>
            <a:rPr lang="en-US"/>
            <a:t>CPU Scheduling </a:t>
          </a:r>
        </a:p>
      </dgm:t>
    </dgm:pt>
    <dgm:pt modelId="{55431C65-E474-4CE4-8944-CDF7AF8322CB}" type="parTrans" cxnId="{8FD88272-6A30-4CB5-A9E2-DCFE02588308}">
      <dgm:prSet/>
      <dgm:spPr/>
      <dgm:t>
        <a:bodyPr/>
        <a:lstStyle/>
        <a:p>
          <a:endParaRPr lang="en-US"/>
        </a:p>
      </dgm:t>
    </dgm:pt>
    <dgm:pt modelId="{B0C666FF-B901-47C2-AC1F-1ECF03AD7FDC}" type="sibTrans" cxnId="{8FD88272-6A30-4CB5-A9E2-DCFE02588308}">
      <dgm:prSet/>
      <dgm:spPr/>
      <dgm:t>
        <a:bodyPr/>
        <a:lstStyle/>
        <a:p>
          <a:endParaRPr lang="en-US"/>
        </a:p>
      </dgm:t>
    </dgm:pt>
    <dgm:pt modelId="{91EC733B-1162-429B-9935-B1854D67AD24}">
      <dgm:prSet/>
      <dgm:spPr/>
      <dgm:t>
        <a:bodyPr/>
        <a:lstStyle/>
        <a:p>
          <a:r>
            <a:rPr lang="en-US"/>
            <a:t>Process Synchronization </a:t>
          </a:r>
        </a:p>
      </dgm:t>
    </dgm:pt>
    <dgm:pt modelId="{4DA56DC0-10B9-4F2E-9DF1-99F317AE73EF}" type="parTrans" cxnId="{08F35D8F-F00D-436A-973A-8BC9FB3CC577}">
      <dgm:prSet/>
      <dgm:spPr/>
      <dgm:t>
        <a:bodyPr/>
        <a:lstStyle/>
        <a:p>
          <a:endParaRPr lang="en-US"/>
        </a:p>
      </dgm:t>
    </dgm:pt>
    <dgm:pt modelId="{7676D487-3148-4062-8526-01CC6337D804}" type="sibTrans" cxnId="{08F35D8F-F00D-436A-973A-8BC9FB3CC577}">
      <dgm:prSet/>
      <dgm:spPr/>
      <dgm:t>
        <a:bodyPr/>
        <a:lstStyle/>
        <a:p>
          <a:endParaRPr lang="en-US"/>
        </a:p>
      </dgm:t>
    </dgm:pt>
    <dgm:pt modelId="{600568FC-C56B-4958-BE39-F91AA6A82D41}">
      <dgm:prSet/>
      <dgm:spPr/>
      <dgm:t>
        <a:bodyPr/>
        <a:lstStyle/>
        <a:p>
          <a:r>
            <a:rPr lang="en-US"/>
            <a:t>Deadlocks </a:t>
          </a:r>
        </a:p>
      </dgm:t>
    </dgm:pt>
    <dgm:pt modelId="{9DC80AFE-6083-4F84-8797-17BC3E11059F}" type="parTrans" cxnId="{EF158BE2-2391-4C59-A5AC-4E8460811350}">
      <dgm:prSet/>
      <dgm:spPr/>
      <dgm:t>
        <a:bodyPr/>
        <a:lstStyle/>
        <a:p>
          <a:endParaRPr lang="en-US"/>
        </a:p>
      </dgm:t>
    </dgm:pt>
    <dgm:pt modelId="{F80F48DE-72B3-46D5-AB9B-C93F9E7E1E06}" type="sibTrans" cxnId="{EF158BE2-2391-4C59-A5AC-4E8460811350}">
      <dgm:prSet/>
      <dgm:spPr/>
      <dgm:t>
        <a:bodyPr/>
        <a:lstStyle/>
        <a:p>
          <a:endParaRPr lang="en-US"/>
        </a:p>
      </dgm:t>
    </dgm:pt>
    <dgm:pt modelId="{724C799F-F39D-494B-9EE6-43191A22189E}">
      <dgm:prSet/>
      <dgm:spPr/>
      <dgm:t>
        <a:bodyPr/>
        <a:lstStyle/>
        <a:p>
          <a:r>
            <a:rPr lang="en-US"/>
            <a:t>Memory Management </a:t>
          </a:r>
        </a:p>
      </dgm:t>
    </dgm:pt>
    <dgm:pt modelId="{D6968743-3097-4813-ABCD-AAE1332FCB6E}" type="parTrans" cxnId="{094B1F90-7383-4AB5-885B-0EB9CE540C83}">
      <dgm:prSet/>
      <dgm:spPr/>
      <dgm:t>
        <a:bodyPr/>
        <a:lstStyle/>
        <a:p>
          <a:endParaRPr lang="en-US"/>
        </a:p>
      </dgm:t>
    </dgm:pt>
    <dgm:pt modelId="{93B0FE7B-DD77-47D0-A84E-1D48158FD950}" type="sibTrans" cxnId="{094B1F90-7383-4AB5-885B-0EB9CE540C83}">
      <dgm:prSet/>
      <dgm:spPr/>
      <dgm:t>
        <a:bodyPr/>
        <a:lstStyle/>
        <a:p>
          <a:endParaRPr lang="en-US"/>
        </a:p>
      </dgm:t>
    </dgm:pt>
    <dgm:pt modelId="{B21169C1-C5CE-4BFE-A12C-9ED29B3AD526}">
      <dgm:prSet/>
      <dgm:spPr/>
      <dgm:t>
        <a:bodyPr/>
        <a:lstStyle/>
        <a:p>
          <a:r>
            <a:rPr lang="en-US"/>
            <a:t>Virtual Memory </a:t>
          </a:r>
        </a:p>
      </dgm:t>
    </dgm:pt>
    <dgm:pt modelId="{9EE2C872-7B06-47B4-91F9-45F35BD6F3E5}" type="parTrans" cxnId="{7CA58147-6620-49DD-AD93-0A73B928DF03}">
      <dgm:prSet/>
      <dgm:spPr/>
      <dgm:t>
        <a:bodyPr/>
        <a:lstStyle/>
        <a:p>
          <a:endParaRPr lang="en-US"/>
        </a:p>
      </dgm:t>
    </dgm:pt>
    <dgm:pt modelId="{E697D810-49ED-4B26-9BA1-ABD8AD500C73}" type="sibTrans" cxnId="{7CA58147-6620-49DD-AD93-0A73B928DF03}">
      <dgm:prSet/>
      <dgm:spPr/>
      <dgm:t>
        <a:bodyPr/>
        <a:lstStyle/>
        <a:p>
          <a:endParaRPr lang="en-US"/>
        </a:p>
      </dgm:t>
    </dgm:pt>
    <dgm:pt modelId="{D89955FE-6A62-4168-AD6F-67076E5990CB}">
      <dgm:prSet/>
      <dgm:spPr/>
      <dgm:t>
        <a:bodyPr/>
        <a:lstStyle/>
        <a:p>
          <a:r>
            <a:rPr lang="en-US"/>
            <a:t>File System </a:t>
          </a:r>
        </a:p>
      </dgm:t>
    </dgm:pt>
    <dgm:pt modelId="{1386E224-75E9-4730-A316-02D80D206D14}" type="parTrans" cxnId="{945104D1-709E-447A-8CE8-F2DC634500B0}">
      <dgm:prSet/>
      <dgm:spPr/>
      <dgm:t>
        <a:bodyPr/>
        <a:lstStyle/>
        <a:p>
          <a:endParaRPr lang="en-US"/>
        </a:p>
      </dgm:t>
    </dgm:pt>
    <dgm:pt modelId="{97C4BA92-D731-4F65-A190-2D978D38D086}" type="sibTrans" cxnId="{945104D1-709E-447A-8CE8-F2DC634500B0}">
      <dgm:prSet/>
      <dgm:spPr/>
      <dgm:t>
        <a:bodyPr/>
        <a:lstStyle/>
        <a:p>
          <a:endParaRPr lang="en-US"/>
        </a:p>
      </dgm:t>
    </dgm:pt>
    <dgm:pt modelId="{BD8EFFF3-28D0-4BF7-85D3-346088E4D080}">
      <dgm:prSet/>
      <dgm:spPr/>
      <dgm:t>
        <a:bodyPr/>
        <a:lstStyle/>
        <a:p>
          <a:r>
            <a:rPr lang="en-US"/>
            <a:t>I/O System </a:t>
          </a:r>
        </a:p>
      </dgm:t>
    </dgm:pt>
    <dgm:pt modelId="{14884DF7-42E6-4F0D-AAD0-C8F5A1FB45D8}" type="parTrans" cxnId="{D7B4A834-177F-41D7-8CD8-E238DF5DE605}">
      <dgm:prSet/>
      <dgm:spPr/>
      <dgm:t>
        <a:bodyPr/>
        <a:lstStyle/>
        <a:p>
          <a:endParaRPr lang="en-US"/>
        </a:p>
      </dgm:t>
    </dgm:pt>
    <dgm:pt modelId="{056FF5B3-6C10-4B1C-8D09-214F91F70DFE}" type="sibTrans" cxnId="{D7B4A834-177F-41D7-8CD8-E238DF5DE605}">
      <dgm:prSet/>
      <dgm:spPr/>
      <dgm:t>
        <a:bodyPr/>
        <a:lstStyle/>
        <a:p>
          <a:endParaRPr lang="en-US"/>
        </a:p>
      </dgm:t>
    </dgm:pt>
    <dgm:pt modelId="{B680071C-BA2A-438B-A752-F11445CD9A78}">
      <dgm:prSet/>
      <dgm:spPr/>
      <dgm:t>
        <a:bodyPr/>
        <a:lstStyle/>
        <a:p>
          <a:r>
            <a:rPr lang="en-US"/>
            <a:t>Disk Management </a:t>
          </a:r>
        </a:p>
      </dgm:t>
    </dgm:pt>
    <dgm:pt modelId="{A9861C89-A18B-4D7D-9E9D-950A95D18277}" type="parTrans" cxnId="{26656F83-DB74-4DC8-A14E-6FD64DD6D2BF}">
      <dgm:prSet/>
      <dgm:spPr/>
      <dgm:t>
        <a:bodyPr/>
        <a:lstStyle/>
        <a:p>
          <a:endParaRPr lang="en-US"/>
        </a:p>
      </dgm:t>
    </dgm:pt>
    <dgm:pt modelId="{999290ED-C42A-4490-A178-FF8F33A53006}" type="sibTrans" cxnId="{26656F83-DB74-4DC8-A14E-6FD64DD6D2BF}">
      <dgm:prSet/>
      <dgm:spPr/>
      <dgm:t>
        <a:bodyPr/>
        <a:lstStyle/>
        <a:p>
          <a:endParaRPr lang="en-US"/>
        </a:p>
      </dgm:t>
    </dgm:pt>
    <dgm:pt modelId="{F4E06CA9-B96F-45B2-B14D-993E51E82E26}">
      <dgm:prSet/>
      <dgm:spPr/>
      <dgm:t>
        <a:bodyPr/>
        <a:lstStyle/>
        <a:p>
          <a:r>
            <a:rPr lang="en-US"/>
            <a:t>Protection </a:t>
          </a:r>
        </a:p>
      </dgm:t>
    </dgm:pt>
    <dgm:pt modelId="{240BF251-1530-488C-93C6-700FC6BEDD8A}" type="parTrans" cxnId="{3E7C5835-83FD-4EA4-800E-FD92C182EBC8}">
      <dgm:prSet/>
      <dgm:spPr/>
      <dgm:t>
        <a:bodyPr/>
        <a:lstStyle/>
        <a:p>
          <a:endParaRPr lang="en-US"/>
        </a:p>
      </dgm:t>
    </dgm:pt>
    <dgm:pt modelId="{DE802B3F-84DF-48B7-B876-F9CAFDF553F3}" type="sibTrans" cxnId="{3E7C5835-83FD-4EA4-800E-FD92C182EBC8}">
      <dgm:prSet/>
      <dgm:spPr/>
      <dgm:t>
        <a:bodyPr/>
        <a:lstStyle/>
        <a:p>
          <a:endParaRPr lang="en-US"/>
        </a:p>
      </dgm:t>
    </dgm:pt>
    <dgm:pt modelId="{824C1DD9-54B3-48E7-ABEE-ED6CC9C94FFB}">
      <dgm:prSet/>
      <dgm:spPr/>
      <dgm:t>
        <a:bodyPr/>
        <a:lstStyle/>
        <a:p>
          <a:r>
            <a:rPr lang="en-US"/>
            <a:t>Security </a:t>
          </a:r>
        </a:p>
      </dgm:t>
    </dgm:pt>
    <dgm:pt modelId="{0D56698F-64B2-4B81-AD61-5745D3EA11BB}" type="parTrans" cxnId="{A4220042-B29A-43F3-8DB1-169BE41B5A5C}">
      <dgm:prSet/>
      <dgm:spPr/>
      <dgm:t>
        <a:bodyPr/>
        <a:lstStyle/>
        <a:p>
          <a:endParaRPr lang="en-US"/>
        </a:p>
      </dgm:t>
    </dgm:pt>
    <dgm:pt modelId="{F4A723ED-EBDA-4C97-B16A-8EA7D41CF2FB}" type="sibTrans" cxnId="{A4220042-B29A-43F3-8DB1-169BE41B5A5C}">
      <dgm:prSet/>
      <dgm:spPr/>
      <dgm:t>
        <a:bodyPr/>
        <a:lstStyle/>
        <a:p>
          <a:endParaRPr lang="en-US"/>
        </a:p>
      </dgm:t>
    </dgm:pt>
    <dgm:pt modelId="{72DBC9B0-4695-4A01-AE57-FC6E3FC57389}" type="pres">
      <dgm:prSet presAssocID="{30ECD708-F026-477E-AF01-991C0CCF5FF2}" presName="linear" presStyleCnt="0">
        <dgm:presLayoutVars>
          <dgm:animLvl val="lvl"/>
          <dgm:resizeHandles val="exact"/>
        </dgm:presLayoutVars>
      </dgm:prSet>
      <dgm:spPr/>
    </dgm:pt>
    <dgm:pt modelId="{9373C167-7313-45FD-A899-0CE75443449E}" type="pres">
      <dgm:prSet presAssocID="{00BC3B4C-7AC7-41D1-8575-1467EFDA5B2C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68B627C0-6829-4DF7-95E8-8EAB72CC37ED}" type="pres">
      <dgm:prSet presAssocID="{3766AFAE-7E3D-48D4-AF64-36D542FF8050}" presName="spacer" presStyleCnt="0"/>
      <dgm:spPr/>
    </dgm:pt>
    <dgm:pt modelId="{FA630D64-252D-4D7F-97A1-D83EBE8C364A}" type="pres">
      <dgm:prSet presAssocID="{02744C2D-FEA3-405E-BF60-4CFDBDF6CBD1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9CD4748D-62C3-4271-9B12-7AADBD6F586E}" type="pres">
      <dgm:prSet presAssocID="{4EB682E7-ED35-46CC-94C5-511E603E264B}" presName="spacer" presStyleCnt="0"/>
      <dgm:spPr/>
    </dgm:pt>
    <dgm:pt modelId="{01200E2B-893C-4140-B7F1-FF020503EE97}" type="pres">
      <dgm:prSet presAssocID="{C2BB6F82-B7F5-44E5-A625-CC5469A9C079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00301419-E125-4030-9EAE-46CD7F64E526}" type="pres">
      <dgm:prSet presAssocID="{B0C666FF-B901-47C2-AC1F-1ECF03AD7FDC}" presName="spacer" presStyleCnt="0"/>
      <dgm:spPr/>
    </dgm:pt>
    <dgm:pt modelId="{86310640-48F1-4D14-9E7E-BD0D2D6C2C56}" type="pres">
      <dgm:prSet presAssocID="{91EC733B-1162-429B-9935-B1854D67AD24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CFF26E51-AA9E-4C81-88E8-ADFF10B1AEB0}" type="pres">
      <dgm:prSet presAssocID="{7676D487-3148-4062-8526-01CC6337D804}" presName="spacer" presStyleCnt="0"/>
      <dgm:spPr/>
    </dgm:pt>
    <dgm:pt modelId="{EF346B7E-BE84-4B9D-B15A-3D426781C276}" type="pres">
      <dgm:prSet presAssocID="{600568FC-C56B-4958-BE39-F91AA6A82D41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C91EB6B9-4262-43A3-AB86-6A22C0286422}" type="pres">
      <dgm:prSet presAssocID="{F80F48DE-72B3-46D5-AB9B-C93F9E7E1E06}" presName="spacer" presStyleCnt="0"/>
      <dgm:spPr/>
    </dgm:pt>
    <dgm:pt modelId="{F057F27E-BADF-47B2-8047-BB7D49C507EE}" type="pres">
      <dgm:prSet presAssocID="{724C799F-F39D-494B-9EE6-43191A22189E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601C8878-6C7F-454B-B26D-08DDDE7FB78C}" type="pres">
      <dgm:prSet presAssocID="{93B0FE7B-DD77-47D0-A84E-1D48158FD950}" presName="spacer" presStyleCnt="0"/>
      <dgm:spPr/>
    </dgm:pt>
    <dgm:pt modelId="{172F3342-050A-403E-A75B-E990FCBB97CD}" type="pres">
      <dgm:prSet presAssocID="{B21169C1-C5CE-4BFE-A12C-9ED29B3AD526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135D7659-3947-4355-A8B8-E6DC2C024897}" type="pres">
      <dgm:prSet presAssocID="{E697D810-49ED-4B26-9BA1-ABD8AD500C73}" presName="spacer" presStyleCnt="0"/>
      <dgm:spPr/>
    </dgm:pt>
    <dgm:pt modelId="{3584BCF5-D014-4A93-96DE-7BB1C707B89B}" type="pres">
      <dgm:prSet presAssocID="{D89955FE-6A62-4168-AD6F-67076E5990CB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D621BB86-D0FE-4CAC-9F46-940FF24FED79}" type="pres">
      <dgm:prSet presAssocID="{97C4BA92-D731-4F65-A190-2D978D38D086}" presName="spacer" presStyleCnt="0"/>
      <dgm:spPr/>
    </dgm:pt>
    <dgm:pt modelId="{E804F3E5-1A79-42DF-BEC2-4C98F31144B9}" type="pres">
      <dgm:prSet presAssocID="{BD8EFFF3-28D0-4BF7-85D3-346088E4D080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2C8BC0B5-9560-488C-BF36-9083A31E2089}" type="pres">
      <dgm:prSet presAssocID="{056FF5B3-6C10-4B1C-8D09-214F91F70DFE}" presName="spacer" presStyleCnt="0"/>
      <dgm:spPr/>
    </dgm:pt>
    <dgm:pt modelId="{0C8A58C7-78E3-472F-A308-66368AA15C34}" type="pres">
      <dgm:prSet presAssocID="{B680071C-BA2A-438B-A752-F11445CD9A78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E6F2280F-5DD4-4F68-AA5D-354B18AA0B2B}" type="pres">
      <dgm:prSet presAssocID="{999290ED-C42A-4490-A178-FF8F33A53006}" presName="spacer" presStyleCnt="0"/>
      <dgm:spPr/>
    </dgm:pt>
    <dgm:pt modelId="{BD9A09EA-A875-49B6-B0B9-041054B01748}" type="pres">
      <dgm:prSet presAssocID="{F4E06CA9-B96F-45B2-B14D-993E51E82E26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73033AC4-E18A-4059-8C98-95831830A0DC}" type="pres">
      <dgm:prSet presAssocID="{DE802B3F-84DF-48B7-B876-F9CAFDF553F3}" presName="spacer" presStyleCnt="0"/>
      <dgm:spPr/>
    </dgm:pt>
    <dgm:pt modelId="{3A28FDE0-EFA9-499E-9E34-2428F5ACACF9}" type="pres">
      <dgm:prSet presAssocID="{824C1DD9-54B3-48E7-ABEE-ED6CC9C94FFB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9B487801-BE38-442D-A713-246F5F8C3C17}" type="presOf" srcId="{600568FC-C56B-4958-BE39-F91AA6A82D41}" destId="{EF346B7E-BE84-4B9D-B15A-3D426781C276}" srcOrd="0" destOrd="0" presId="urn:microsoft.com/office/officeart/2005/8/layout/vList2"/>
    <dgm:cxn modelId="{0EE04421-8379-49E9-95D5-92339066AB4E}" srcId="{30ECD708-F026-477E-AF01-991C0CCF5FF2}" destId="{00BC3B4C-7AC7-41D1-8575-1467EFDA5B2C}" srcOrd="0" destOrd="0" parTransId="{34FE6FA6-568C-4C78-9958-CF9F3323BAB2}" sibTransId="{3766AFAE-7E3D-48D4-AF64-36D542FF8050}"/>
    <dgm:cxn modelId="{D7B4A834-177F-41D7-8CD8-E238DF5DE605}" srcId="{30ECD708-F026-477E-AF01-991C0CCF5FF2}" destId="{BD8EFFF3-28D0-4BF7-85D3-346088E4D080}" srcOrd="8" destOrd="0" parTransId="{14884DF7-42E6-4F0D-AAD0-C8F5A1FB45D8}" sibTransId="{056FF5B3-6C10-4B1C-8D09-214F91F70DFE}"/>
    <dgm:cxn modelId="{3E7C5835-83FD-4EA4-800E-FD92C182EBC8}" srcId="{30ECD708-F026-477E-AF01-991C0CCF5FF2}" destId="{F4E06CA9-B96F-45B2-B14D-993E51E82E26}" srcOrd="10" destOrd="0" parTransId="{240BF251-1530-488C-93C6-700FC6BEDD8A}" sibTransId="{DE802B3F-84DF-48B7-B876-F9CAFDF553F3}"/>
    <dgm:cxn modelId="{E0EB7835-3977-4CBC-A44F-7667474E9F3B}" type="presOf" srcId="{B21169C1-C5CE-4BFE-A12C-9ED29B3AD526}" destId="{172F3342-050A-403E-A75B-E990FCBB97CD}" srcOrd="0" destOrd="0" presId="urn:microsoft.com/office/officeart/2005/8/layout/vList2"/>
    <dgm:cxn modelId="{A4220042-B29A-43F3-8DB1-169BE41B5A5C}" srcId="{30ECD708-F026-477E-AF01-991C0CCF5FF2}" destId="{824C1DD9-54B3-48E7-ABEE-ED6CC9C94FFB}" srcOrd="11" destOrd="0" parTransId="{0D56698F-64B2-4B81-AD61-5745D3EA11BB}" sibTransId="{F4A723ED-EBDA-4C97-B16A-8EA7D41CF2FB}"/>
    <dgm:cxn modelId="{7CA58147-6620-49DD-AD93-0A73B928DF03}" srcId="{30ECD708-F026-477E-AF01-991C0CCF5FF2}" destId="{B21169C1-C5CE-4BFE-A12C-9ED29B3AD526}" srcOrd="6" destOrd="0" parTransId="{9EE2C872-7B06-47B4-91F9-45F35BD6F3E5}" sibTransId="{E697D810-49ED-4B26-9BA1-ABD8AD500C73}"/>
    <dgm:cxn modelId="{974E0449-0DFB-41AC-8A0A-6B2F665DF07D}" type="presOf" srcId="{F4E06CA9-B96F-45B2-B14D-993E51E82E26}" destId="{BD9A09EA-A875-49B6-B0B9-041054B01748}" srcOrd="0" destOrd="0" presId="urn:microsoft.com/office/officeart/2005/8/layout/vList2"/>
    <dgm:cxn modelId="{CA412949-DFED-4A26-B595-A580EFF8BBAF}" type="presOf" srcId="{91EC733B-1162-429B-9935-B1854D67AD24}" destId="{86310640-48F1-4D14-9E7E-BD0D2D6C2C56}" srcOrd="0" destOrd="0" presId="urn:microsoft.com/office/officeart/2005/8/layout/vList2"/>
    <dgm:cxn modelId="{74905F50-6750-497E-84E1-C88133008C13}" type="presOf" srcId="{824C1DD9-54B3-48E7-ABEE-ED6CC9C94FFB}" destId="{3A28FDE0-EFA9-499E-9E34-2428F5ACACF9}" srcOrd="0" destOrd="0" presId="urn:microsoft.com/office/officeart/2005/8/layout/vList2"/>
    <dgm:cxn modelId="{8FD88272-6A30-4CB5-A9E2-DCFE02588308}" srcId="{30ECD708-F026-477E-AF01-991C0CCF5FF2}" destId="{C2BB6F82-B7F5-44E5-A625-CC5469A9C079}" srcOrd="2" destOrd="0" parTransId="{55431C65-E474-4CE4-8944-CDF7AF8322CB}" sibTransId="{B0C666FF-B901-47C2-AC1F-1ECF03AD7FDC}"/>
    <dgm:cxn modelId="{CB8C405A-EB32-430F-AA25-FE99C8E4C5DD}" type="presOf" srcId="{D89955FE-6A62-4168-AD6F-67076E5990CB}" destId="{3584BCF5-D014-4A93-96DE-7BB1C707B89B}" srcOrd="0" destOrd="0" presId="urn:microsoft.com/office/officeart/2005/8/layout/vList2"/>
    <dgm:cxn modelId="{26656F83-DB74-4DC8-A14E-6FD64DD6D2BF}" srcId="{30ECD708-F026-477E-AF01-991C0CCF5FF2}" destId="{B680071C-BA2A-438B-A752-F11445CD9A78}" srcOrd="9" destOrd="0" parTransId="{A9861C89-A18B-4D7D-9E9D-950A95D18277}" sibTransId="{999290ED-C42A-4490-A178-FF8F33A53006}"/>
    <dgm:cxn modelId="{97FF138A-AEA8-4042-A6AC-0532DC776229}" type="presOf" srcId="{00BC3B4C-7AC7-41D1-8575-1467EFDA5B2C}" destId="{9373C167-7313-45FD-A899-0CE75443449E}" srcOrd="0" destOrd="0" presId="urn:microsoft.com/office/officeart/2005/8/layout/vList2"/>
    <dgm:cxn modelId="{08F35D8F-F00D-436A-973A-8BC9FB3CC577}" srcId="{30ECD708-F026-477E-AF01-991C0CCF5FF2}" destId="{91EC733B-1162-429B-9935-B1854D67AD24}" srcOrd="3" destOrd="0" parTransId="{4DA56DC0-10B9-4F2E-9DF1-99F317AE73EF}" sibTransId="{7676D487-3148-4062-8526-01CC6337D804}"/>
    <dgm:cxn modelId="{094B1F90-7383-4AB5-885B-0EB9CE540C83}" srcId="{30ECD708-F026-477E-AF01-991C0CCF5FF2}" destId="{724C799F-F39D-494B-9EE6-43191A22189E}" srcOrd="5" destOrd="0" parTransId="{D6968743-3097-4813-ABCD-AAE1332FCB6E}" sibTransId="{93B0FE7B-DD77-47D0-A84E-1D48158FD950}"/>
    <dgm:cxn modelId="{C315A4B4-0A36-4061-88E4-90D1B9C0FC89}" type="presOf" srcId="{30ECD708-F026-477E-AF01-991C0CCF5FF2}" destId="{72DBC9B0-4695-4A01-AE57-FC6E3FC57389}" srcOrd="0" destOrd="0" presId="urn:microsoft.com/office/officeart/2005/8/layout/vList2"/>
    <dgm:cxn modelId="{FE68BAC4-1D4E-45BF-8536-7647708F5C22}" srcId="{30ECD708-F026-477E-AF01-991C0CCF5FF2}" destId="{02744C2D-FEA3-405E-BF60-4CFDBDF6CBD1}" srcOrd="1" destOrd="0" parTransId="{BFAE45D0-5EE7-494C-B17B-926879B0EA6E}" sibTransId="{4EB682E7-ED35-46CC-94C5-511E603E264B}"/>
    <dgm:cxn modelId="{945104D1-709E-447A-8CE8-F2DC634500B0}" srcId="{30ECD708-F026-477E-AF01-991C0CCF5FF2}" destId="{D89955FE-6A62-4168-AD6F-67076E5990CB}" srcOrd="7" destOrd="0" parTransId="{1386E224-75E9-4730-A316-02D80D206D14}" sibTransId="{97C4BA92-D731-4F65-A190-2D978D38D086}"/>
    <dgm:cxn modelId="{569628E2-893B-4873-9A6B-578C56E90820}" type="presOf" srcId="{BD8EFFF3-28D0-4BF7-85D3-346088E4D080}" destId="{E804F3E5-1A79-42DF-BEC2-4C98F31144B9}" srcOrd="0" destOrd="0" presId="urn:microsoft.com/office/officeart/2005/8/layout/vList2"/>
    <dgm:cxn modelId="{EF158BE2-2391-4C59-A5AC-4E8460811350}" srcId="{30ECD708-F026-477E-AF01-991C0CCF5FF2}" destId="{600568FC-C56B-4958-BE39-F91AA6A82D41}" srcOrd="4" destOrd="0" parTransId="{9DC80AFE-6083-4F84-8797-17BC3E11059F}" sibTransId="{F80F48DE-72B3-46D5-AB9B-C93F9E7E1E06}"/>
    <dgm:cxn modelId="{B91574F2-04DD-42B1-BA67-36618C113C60}" type="presOf" srcId="{724C799F-F39D-494B-9EE6-43191A22189E}" destId="{F057F27E-BADF-47B2-8047-BB7D49C507EE}" srcOrd="0" destOrd="0" presId="urn:microsoft.com/office/officeart/2005/8/layout/vList2"/>
    <dgm:cxn modelId="{92E60FFC-B0AF-42FD-B433-DCBACA1A04EA}" type="presOf" srcId="{02744C2D-FEA3-405E-BF60-4CFDBDF6CBD1}" destId="{FA630D64-252D-4D7F-97A1-D83EBE8C364A}" srcOrd="0" destOrd="0" presId="urn:microsoft.com/office/officeart/2005/8/layout/vList2"/>
    <dgm:cxn modelId="{E96592FE-5EC1-4A54-9D37-4BFA43E5CA1D}" type="presOf" srcId="{C2BB6F82-B7F5-44E5-A625-CC5469A9C079}" destId="{01200E2B-893C-4140-B7F1-FF020503EE97}" srcOrd="0" destOrd="0" presId="urn:microsoft.com/office/officeart/2005/8/layout/vList2"/>
    <dgm:cxn modelId="{0FE152FF-1360-4995-B4AA-4B9AC3E8697D}" type="presOf" srcId="{B680071C-BA2A-438B-A752-F11445CD9A78}" destId="{0C8A58C7-78E3-472F-A308-66368AA15C34}" srcOrd="0" destOrd="0" presId="urn:microsoft.com/office/officeart/2005/8/layout/vList2"/>
    <dgm:cxn modelId="{22DEEBB1-9E39-4194-A9B6-7BCA70699314}" type="presParOf" srcId="{72DBC9B0-4695-4A01-AE57-FC6E3FC57389}" destId="{9373C167-7313-45FD-A899-0CE75443449E}" srcOrd="0" destOrd="0" presId="urn:microsoft.com/office/officeart/2005/8/layout/vList2"/>
    <dgm:cxn modelId="{9DFA0403-421C-4C30-9724-75482E1C9664}" type="presParOf" srcId="{72DBC9B0-4695-4A01-AE57-FC6E3FC57389}" destId="{68B627C0-6829-4DF7-95E8-8EAB72CC37ED}" srcOrd="1" destOrd="0" presId="urn:microsoft.com/office/officeart/2005/8/layout/vList2"/>
    <dgm:cxn modelId="{CC624EE7-801F-4A74-9B64-860FE3EDDBB3}" type="presParOf" srcId="{72DBC9B0-4695-4A01-AE57-FC6E3FC57389}" destId="{FA630D64-252D-4D7F-97A1-D83EBE8C364A}" srcOrd="2" destOrd="0" presId="urn:microsoft.com/office/officeart/2005/8/layout/vList2"/>
    <dgm:cxn modelId="{FE849B33-5668-460A-A6FE-DB05ED0E6FBC}" type="presParOf" srcId="{72DBC9B0-4695-4A01-AE57-FC6E3FC57389}" destId="{9CD4748D-62C3-4271-9B12-7AADBD6F586E}" srcOrd="3" destOrd="0" presId="urn:microsoft.com/office/officeart/2005/8/layout/vList2"/>
    <dgm:cxn modelId="{726ABAB1-1F4D-4A6F-A879-F204A865D3D1}" type="presParOf" srcId="{72DBC9B0-4695-4A01-AE57-FC6E3FC57389}" destId="{01200E2B-893C-4140-B7F1-FF020503EE97}" srcOrd="4" destOrd="0" presId="urn:microsoft.com/office/officeart/2005/8/layout/vList2"/>
    <dgm:cxn modelId="{2355C1B2-97BF-4E26-843A-2E3113F37B61}" type="presParOf" srcId="{72DBC9B0-4695-4A01-AE57-FC6E3FC57389}" destId="{00301419-E125-4030-9EAE-46CD7F64E526}" srcOrd="5" destOrd="0" presId="urn:microsoft.com/office/officeart/2005/8/layout/vList2"/>
    <dgm:cxn modelId="{D1B0049F-3E12-4086-AC18-1B3BB60D350A}" type="presParOf" srcId="{72DBC9B0-4695-4A01-AE57-FC6E3FC57389}" destId="{86310640-48F1-4D14-9E7E-BD0D2D6C2C56}" srcOrd="6" destOrd="0" presId="urn:microsoft.com/office/officeart/2005/8/layout/vList2"/>
    <dgm:cxn modelId="{9001847A-FD5F-4DB2-B3C8-3BF269BCC47E}" type="presParOf" srcId="{72DBC9B0-4695-4A01-AE57-FC6E3FC57389}" destId="{CFF26E51-AA9E-4C81-88E8-ADFF10B1AEB0}" srcOrd="7" destOrd="0" presId="urn:microsoft.com/office/officeart/2005/8/layout/vList2"/>
    <dgm:cxn modelId="{90676B81-9DE1-4C31-AA0D-2F303B475352}" type="presParOf" srcId="{72DBC9B0-4695-4A01-AE57-FC6E3FC57389}" destId="{EF346B7E-BE84-4B9D-B15A-3D426781C276}" srcOrd="8" destOrd="0" presId="urn:microsoft.com/office/officeart/2005/8/layout/vList2"/>
    <dgm:cxn modelId="{B478BE5C-7B7D-4F7E-B8F9-BD316E839C6B}" type="presParOf" srcId="{72DBC9B0-4695-4A01-AE57-FC6E3FC57389}" destId="{C91EB6B9-4262-43A3-AB86-6A22C0286422}" srcOrd="9" destOrd="0" presId="urn:microsoft.com/office/officeart/2005/8/layout/vList2"/>
    <dgm:cxn modelId="{77B75B0B-1CF9-4605-AA71-576D2770DC2C}" type="presParOf" srcId="{72DBC9B0-4695-4A01-AE57-FC6E3FC57389}" destId="{F057F27E-BADF-47B2-8047-BB7D49C507EE}" srcOrd="10" destOrd="0" presId="urn:microsoft.com/office/officeart/2005/8/layout/vList2"/>
    <dgm:cxn modelId="{C707F16E-C276-4371-9DBA-A404DFF14758}" type="presParOf" srcId="{72DBC9B0-4695-4A01-AE57-FC6E3FC57389}" destId="{601C8878-6C7F-454B-B26D-08DDDE7FB78C}" srcOrd="11" destOrd="0" presId="urn:microsoft.com/office/officeart/2005/8/layout/vList2"/>
    <dgm:cxn modelId="{A5F4CDAE-98E0-4DD1-8C86-375685C96037}" type="presParOf" srcId="{72DBC9B0-4695-4A01-AE57-FC6E3FC57389}" destId="{172F3342-050A-403E-A75B-E990FCBB97CD}" srcOrd="12" destOrd="0" presId="urn:microsoft.com/office/officeart/2005/8/layout/vList2"/>
    <dgm:cxn modelId="{458007DB-BEFE-495B-A126-ACB3A25B6F80}" type="presParOf" srcId="{72DBC9B0-4695-4A01-AE57-FC6E3FC57389}" destId="{135D7659-3947-4355-A8B8-E6DC2C024897}" srcOrd="13" destOrd="0" presId="urn:microsoft.com/office/officeart/2005/8/layout/vList2"/>
    <dgm:cxn modelId="{16A43D14-C074-4B9E-BFFE-30488FCF263E}" type="presParOf" srcId="{72DBC9B0-4695-4A01-AE57-FC6E3FC57389}" destId="{3584BCF5-D014-4A93-96DE-7BB1C707B89B}" srcOrd="14" destOrd="0" presId="urn:microsoft.com/office/officeart/2005/8/layout/vList2"/>
    <dgm:cxn modelId="{78296121-1CAB-41C8-B35B-048F7ECD5ADB}" type="presParOf" srcId="{72DBC9B0-4695-4A01-AE57-FC6E3FC57389}" destId="{D621BB86-D0FE-4CAC-9F46-940FF24FED79}" srcOrd="15" destOrd="0" presId="urn:microsoft.com/office/officeart/2005/8/layout/vList2"/>
    <dgm:cxn modelId="{E998D5A5-F24B-496C-B891-FEFB20850A98}" type="presParOf" srcId="{72DBC9B0-4695-4A01-AE57-FC6E3FC57389}" destId="{E804F3E5-1A79-42DF-BEC2-4C98F31144B9}" srcOrd="16" destOrd="0" presId="urn:microsoft.com/office/officeart/2005/8/layout/vList2"/>
    <dgm:cxn modelId="{D1F61996-EE89-4705-A467-2DA9665A3E37}" type="presParOf" srcId="{72DBC9B0-4695-4A01-AE57-FC6E3FC57389}" destId="{2C8BC0B5-9560-488C-BF36-9083A31E2089}" srcOrd="17" destOrd="0" presId="urn:microsoft.com/office/officeart/2005/8/layout/vList2"/>
    <dgm:cxn modelId="{6655104D-A6C1-4CA5-8FAE-27E0F0650411}" type="presParOf" srcId="{72DBC9B0-4695-4A01-AE57-FC6E3FC57389}" destId="{0C8A58C7-78E3-472F-A308-66368AA15C34}" srcOrd="18" destOrd="0" presId="urn:microsoft.com/office/officeart/2005/8/layout/vList2"/>
    <dgm:cxn modelId="{F0C26B65-0A24-407E-A39E-F65A36D3D142}" type="presParOf" srcId="{72DBC9B0-4695-4A01-AE57-FC6E3FC57389}" destId="{E6F2280F-5DD4-4F68-AA5D-354B18AA0B2B}" srcOrd="19" destOrd="0" presId="urn:microsoft.com/office/officeart/2005/8/layout/vList2"/>
    <dgm:cxn modelId="{F20A1E4E-109B-489E-AD48-C2254284FA38}" type="presParOf" srcId="{72DBC9B0-4695-4A01-AE57-FC6E3FC57389}" destId="{BD9A09EA-A875-49B6-B0B9-041054B01748}" srcOrd="20" destOrd="0" presId="urn:microsoft.com/office/officeart/2005/8/layout/vList2"/>
    <dgm:cxn modelId="{AD76A806-E022-47A1-892F-C2C873E86B72}" type="presParOf" srcId="{72DBC9B0-4695-4A01-AE57-FC6E3FC57389}" destId="{73033AC4-E18A-4059-8C98-95831830A0DC}" srcOrd="21" destOrd="0" presId="urn:microsoft.com/office/officeart/2005/8/layout/vList2"/>
    <dgm:cxn modelId="{5D2D71DB-258C-47F7-B8ED-431E61261D11}" type="presParOf" srcId="{72DBC9B0-4695-4A01-AE57-FC6E3FC57389}" destId="{3A28FDE0-EFA9-499E-9E34-2428F5ACACF9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3272E6-51C1-427A-A7DA-992F2E1D50F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DEDB275-2D79-44AC-A61E-17B75107F1F8}">
      <dgm:prSet/>
      <dgm:spPr/>
      <dgm:t>
        <a:bodyPr/>
        <a:lstStyle/>
        <a:p>
          <a:r>
            <a:rPr lang="en-US"/>
            <a:t>Creation </a:t>
          </a:r>
        </a:p>
      </dgm:t>
    </dgm:pt>
    <dgm:pt modelId="{7A45CD60-D2B7-42C0-8AF5-182EC3DC02E8}" type="parTrans" cxnId="{A08B2D38-B703-4F9A-81CA-078B9ED67CD0}">
      <dgm:prSet/>
      <dgm:spPr/>
      <dgm:t>
        <a:bodyPr/>
        <a:lstStyle/>
        <a:p>
          <a:endParaRPr lang="en-US"/>
        </a:p>
      </dgm:t>
    </dgm:pt>
    <dgm:pt modelId="{99AD2330-DBF7-4C6B-B24F-7F6CC062EF22}" type="sibTrans" cxnId="{A08B2D38-B703-4F9A-81CA-078B9ED67CD0}">
      <dgm:prSet/>
      <dgm:spPr/>
      <dgm:t>
        <a:bodyPr/>
        <a:lstStyle/>
        <a:p>
          <a:endParaRPr lang="en-US"/>
        </a:p>
      </dgm:t>
    </dgm:pt>
    <dgm:pt modelId="{59874623-56A9-40CD-B0D2-93F2FAB97696}">
      <dgm:prSet/>
      <dgm:spPr/>
      <dgm:t>
        <a:bodyPr/>
        <a:lstStyle/>
        <a:p>
          <a:r>
            <a:rPr lang="en-US"/>
            <a:t>Once the process is created and ready for execution. </a:t>
          </a:r>
        </a:p>
      </dgm:t>
    </dgm:pt>
    <dgm:pt modelId="{CE149536-CD5B-4FFF-B2A5-58B42D6CAF05}" type="parTrans" cxnId="{8CD48CA1-5A67-4F36-BE2F-4435F0DC5437}">
      <dgm:prSet/>
      <dgm:spPr/>
      <dgm:t>
        <a:bodyPr/>
        <a:lstStyle/>
        <a:p>
          <a:endParaRPr lang="en-US"/>
        </a:p>
      </dgm:t>
    </dgm:pt>
    <dgm:pt modelId="{9B44B2D0-7A27-4E15-BF90-8995E894F9B5}" type="sibTrans" cxnId="{8CD48CA1-5A67-4F36-BE2F-4435F0DC5437}">
      <dgm:prSet/>
      <dgm:spPr/>
      <dgm:t>
        <a:bodyPr/>
        <a:lstStyle/>
        <a:p>
          <a:endParaRPr lang="en-US"/>
        </a:p>
      </dgm:t>
    </dgm:pt>
    <dgm:pt modelId="{61852FCE-18A8-4D66-9B4F-704D3BECBD12}">
      <dgm:prSet/>
      <dgm:spPr/>
      <dgm:t>
        <a:bodyPr/>
        <a:lstStyle/>
        <a:p>
          <a:r>
            <a:rPr lang="en-US"/>
            <a:t>Scheduling </a:t>
          </a:r>
        </a:p>
      </dgm:t>
    </dgm:pt>
    <dgm:pt modelId="{8A3E3808-AFB1-4171-97F9-EBD3686C7B52}" type="parTrans" cxnId="{042134ED-E282-4712-A7BE-693F1AED9B20}">
      <dgm:prSet/>
      <dgm:spPr/>
      <dgm:t>
        <a:bodyPr/>
        <a:lstStyle/>
        <a:p>
          <a:endParaRPr lang="en-US"/>
        </a:p>
      </dgm:t>
    </dgm:pt>
    <dgm:pt modelId="{743C1A8D-99C3-4774-9155-2195C10963A4}" type="sibTrans" cxnId="{042134ED-E282-4712-A7BE-693F1AED9B20}">
      <dgm:prSet/>
      <dgm:spPr/>
      <dgm:t>
        <a:bodyPr/>
        <a:lstStyle/>
        <a:p>
          <a:endParaRPr lang="en-US"/>
        </a:p>
      </dgm:t>
    </dgm:pt>
    <dgm:pt modelId="{901C1C81-94DF-460E-84DC-CF15C217E4A6}">
      <dgm:prSet/>
      <dgm:spPr/>
      <dgm:t>
        <a:bodyPr/>
        <a:lstStyle/>
        <a:p>
          <a:r>
            <a:rPr lang="en-US"/>
            <a:t>Selecting the process which is to be next.  </a:t>
          </a:r>
        </a:p>
      </dgm:t>
    </dgm:pt>
    <dgm:pt modelId="{60FA9888-5504-4E2B-B4D8-522CF9D89C45}" type="parTrans" cxnId="{55390770-74E6-46D6-894D-B4251473B18C}">
      <dgm:prSet/>
      <dgm:spPr/>
      <dgm:t>
        <a:bodyPr/>
        <a:lstStyle/>
        <a:p>
          <a:endParaRPr lang="en-US"/>
        </a:p>
      </dgm:t>
    </dgm:pt>
    <dgm:pt modelId="{2D049D30-779E-4E46-8F37-8BCAD4818AB5}" type="sibTrans" cxnId="{55390770-74E6-46D6-894D-B4251473B18C}">
      <dgm:prSet/>
      <dgm:spPr/>
      <dgm:t>
        <a:bodyPr/>
        <a:lstStyle/>
        <a:p>
          <a:endParaRPr lang="en-US"/>
        </a:p>
      </dgm:t>
    </dgm:pt>
    <dgm:pt modelId="{ACA48A13-DD59-4073-A890-71ACD40EBDAB}">
      <dgm:prSet/>
      <dgm:spPr/>
      <dgm:t>
        <a:bodyPr/>
        <a:lstStyle/>
        <a:p>
          <a:r>
            <a:rPr lang="en-US"/>
            <a:t>Execution </a:t>
          </a:r>
        </a:p>
      </dgm:t>
    </dgm:pt>
    <dgm:pt modelId="{DC7D1B84-C5DA-4BB6-A61B-E71421E38FB2}" type="parTrans" cxnId="{DF6C284A-641C-4BA1-BB35-802FE6C8975D}">
      <dgm:prSet/>
      <dgm:spPr/>
      <dgm:t>
        <a:bodyPr/>
        <a:lstStyle/>
        <a:p>
          <a:endParaRPr lang="en-US"/>
        </a:p>
      </dgm:t>
    </dgm:pt>
    <dgm:pt modelId="{AF315D77-9E7F-48EA-BE21-5982FAF51B3D}" type="sibTrans" cxnId="{DF6C284A-641C-4BA1-BB35-802FE6C8975D}">
      <dgm:prSet/>
      <dgm:spPr/>
      <dgm:t>
        <a:bodyPr/>
        <a:lstStyle/>
        <a:p>
          <a:endParaRPr lang="en-US"/>
        </a:p>
      </dgm:t>
    </dgm:pt>
    <dgm:pt modelId="{F976C2B0-481F-475C-A3AD-49F22128C499}">
      <dgm:prSet/>
      <dgm:spPr/>
      <dgm:t>
        <a:bodyPr/>
        <a:lstStyle/>
        <a:p>
          <a:r>
            <a:rPr lang="en-US"/>
            <a:t>Once a process is scheduled for processing, the processor executes it. </a:t>
          </a:r>
        </a:p>
      </dgm:t>
    </dgm:pt>
    <dgm:pt modelId="{B75B2D9C-8D5B-4E30-924E-D5AD26AF88E7}" type="parTrans" cxnId="{76477E8D-DE31-4351-BA61-A424A20F20AB}">
      <dgm:prSet/>
      <dgm:spPr/>
      <dgm:t>
        <a:bodyPr/>
        <a:lstStyle/>
        <a:p>
          <a:endParaRPr lang="en-US"/>
        </a:p>
      </dgm:t>
    </dgm:pt>
    <dgm:pt modelId="{D5B9B393-E842-4E56-A2E5-3C7F80D5DECD}" type="sibTrans" cxnId="{76477E8D-DE31-4351-BA61-A424A20F20AB}">
      <dgm:prSet/>
      <dgm:spPr/>
      <dgm:t>
        <a:bodyPr/>
        <a:lstStyle/>
        <a:p>
          <a:endParaRPr lang="en-US"/>
        </a:p>
      </dgm:t>
    </dgm:pt>
    <dgm:pt modelId="{58ED2D2E-8FF9-485C-95BE-F9C07385784B}">
      <dgm:prSet/>
      <dgm:spPr/>
      <dgm:t>
        <a:bodyPr/>
        <a:lstStyle/>
        <a:p>
          <a:r>
            <a:rPr lang="en-US"/>
            <a:t>Deletion / Killing </a:t>
          </a:r>
        </a:p>
      </dgm:t>
    </dgm:pt>
    <dgm:pt modelId="{3EB03B76-85DA-4D9D-9B34-A99647ED097F}" type="parTrans" cxnId="{7EF05A87-E53E-4552-B071-26CEC93B0AB8}">
      <dgm:prSet/>
      <dgm:spPr/>
      <dgm:t>
        <a:bodyPr/>
        <a:lstStyle/>
        <a:p>
          <a:endParaRPr lang="en-US"/>
        </a:p>
      </dgm:t>
    </dgm:pt>
    <dgm:pt modelId="{B693CE58-8DC1-4C1B-87B6-1DD72152AAEB}" type="sibTrans" cxnId="{7EF05A87-E53E-4552-B071-26CEC93B0AB8}">
      <dgm:prSet/>
      <dgm:spPr/>
      <dgm:t>
        <a:bodyPr/>
        <a:lstStyle/>
        <a:p>
          <a:endParaRPr lang="en-US"/>
        </a:p>
      </dgm:t>
    </dgm:pt>
    <dgm:pt modelId="{4CFE8814-8943-4711-9636-549BB661B85E}">
      <dgm:prSet/>
      <dgm:spPr/>
      <dgm:t>
        <a:bodyPr/>
        <a:lstStyle/>
        <a:p>
          <a:r>
            <a:rPr lang="en-US"/>
            <a:t>Once the purpose of process gets over, the OS will kill the process. </a:t>
          </a:r>
        </a:p>
      </dgm:t>
    </dgm:pt>
    <dgm:pt modelId="{D98F2411-CBDA-440A-BE01-FF5BD25E5A76}" type="parTrans" cxnId="{18171E65-9AD1-4277-A395-824A8621BBC6}">
      <dgm:prSet/>
      <dgm:spPr/>
      <dgm:t>
        <a:bodyPr/>
        <a:lstStyle/>
        <a:p>
          <a:endParaRPr lang="en-US"/>
        </a:p>
      </dgm:t>
    </dgm:pt>
    <dgm:pt modelId="{246A279C-56BE-403C-8163-8740F361C2C4}" type="sibTrans" cxnId="{18171E65-9AD1-4277-A395-824A8621BBC6}">
      <dgm:prSet/>
      <dgm:spPr/>
      <dgm:t>
        <a:bodyPr/>
        <a:lstStyle/>
        <a:p>
          <a:endParaRPr lang="en-US"/>
        </a:p>
      </dgm:t>
    </dgm:pt>
    <dgm:pt modelId="{301A0BFF-B71B-4F54-8212-4F04656F4A99}" type="pres">
      <dgm:prSet presAssocID="{E03272E6-51C1-427A-A7DA-992F2E1D50F0}" presName="linear" presStyleCnt="0">
        <dgm:presLayoutVars>
          <dgm:dir/>
          <dgm:animLvl val="lvl"/>
          <dgm:resizeHandles val="exact"/>
        </dgm:presLayoutVars>
      </dgm:prSet>
      <dgm:spPr/>
    </dgm:pt>
    <dgm:pt modelId="{14EDEDA9-763F-4B57-AAE0-4946616F86E1}" type="pres">
      <dgm:prSet presAssocID="{BDEDB275-2D79-44AC-A61E-17B75107F1F8}" presName="parentLin" presStyleCnt="0"/>
      <dgm:spPr/>
    </dgm:pt>
    <dgm:pt modelId="{69941CAB-C383-494E-9346-F3513B9DCAAB}" type="pres">
      <dgm:prSet presAssocID="{BDEDB275-2D79-44AC-A61E-17B75107F1F8}" presName="parentLeftMargin" presStyleLbl="node1" presStyleIdx="0" presStyleCnt="4"/>
      <dgm:spPr/>
    </dgm:pt>
    <dgm:pt modelId="{F37B59F2-76B4-45FB-8F3D-53CAACC332DA}" type="pres">
      <dgm:prSet presAssocID="{BDEDB275-2D79-44AC-A61E-17B75107F1F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BAFF540-B8EC-4956-A488-CDBB1A2F5879}" type="pres">
      <dgm:prSet presAssocID="{BDEDB275-2D79-44AC-A61E-17B75107F1F8}" presName="negativeSpace" presStyleCnt="0"/>
      <dgm:spPr/>
    </dgm:pt>
    <dgm:pt modelId="{3E332281-43C3-4223-A3BA-AB70548E299B}" type="pres">
      <dgm:prSet presAssocID="{BDEDB275-2D79-44AC-A61E-17B75107F1F8}" presName="childText" presStyleLbl="conFgAcc1" presStyleIdx="0" presStyleCnt="4">
        <dgm:presLayoutVars>
          <dgm:bulletEnabled val="1"/>
        </dgm:presLayoutVars>
      </dgm:prSet>
      <dgm:spPr/>
    </dgm:pt>
    <dgm:pt modelId="{ABBFCB97-5B5D-4FF1-94D4-AD2A83C7145D}" type="pres">
      <dgm:prSet presAssocID="{99AD2330-DBF7-4C6B-B24F-7F6CC062EF22}" presName="spaceBetweenRectangles" presStyleCnt="0"/>
      <dgm:spPr/>
    </dgm:pt>
    <dgm:pt modelId="{D3F997FD-2235-4FC8-B13F-B92DD72C5D6B}" type="pres">
      <dgm:prSet presAssocID="{61852FCE-18A8-4D66-9B4F-704D3BECBD12}" presName="parentLin" presStyleCnt="0"/>
      <dgm:spPr/>
    </dgm:pt>
    <dgm:pt modelId="{094B2E73-5ED0-4C2B-A787-ADC410CBAB69}" type="pres">
      <dgm:prSet presAssocID="{61852FCE-18A8-4D66-9B4F-704D3BECBD12}" presName="parentLeftMargin" presStyleLbl="node1" presStyleIdx="0" presStyleCnt="4"/>
      <dgm:spPr/>
    </dgm:pt>
    <dgm:pt modelId="{BEE938C6-5774-432C-BB7E-FD9E786BE2C2}" type="pres">
      <dgm:prSet presAssocID="{61852FCE-18A8-4D66-9B4F-704D3BECBD1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1E65E68-9337-4082-9D0B-2F0360FB2F09}" type="pres">
      <dgm:prSet presAssocID="{61852FCE-18A8-4D66-9B4F-704D3BECBD12}" presName="negativeSpace" presStyleCnt="0"/>
      <dgm:spPr/>
    </dgm:pt>
    <dgm:pt modelId="{3DD10DB8-24C6-4A27-99BB-27DEF251C6C5}" type="pres">
      <dgm:prSet presAssocID="{61852FCE-18A8-4D66-9B4F-704D3BECBD12}" presName="childText" presStyleLbl="conFgAcc1" presStyleIdx="1" presStyleCnt="4">
        <dgm:presLayoutVars>
          <dgm:bulletEnabled val="1"/>
        </dgm:presLayoutVars>
      </dgm:prSet>
      <dgm:spPr/>
    </dgm:pt>
    <dgm:pt modelId="{84679B3E-FF19-4845-8803-595AF30B2B94}" type="pres">
      <dgm:prSet presAssocID="{743C1A8D-99C3-4774-9155-2195C10963A4}" presName="spaceBetweenRectangles" presStyleCnt="0"/>
      <dgm:spPr/>
    </dgm:pt>
    <dgm:pt modelId="{73D6C688-C8E1-4FA8-8855-6254C657218F}" type="pres">
      <dgm:prSet presAssocID="{ACA48A13-DD59-4073-A890-71ACD40EBDAB}" presName="parentLin" presStyleCnt="0"/>
      <dgm:spPr/>
    </dgm:pt>
    <dgm:pt modelId="{288E2E27-97F9-4883-A0F0-C9A0680F02B1}" type="pres">
      <dgm:prSet presAssocID="{ACA48A13-DD59-4073-A890-71ACD40EBDAB}" presName="parentLeftMargin" presStyleLbl="node1" presStyleIdx="1" presStyleCnt="4"/>
      <dgm:spPr/>
    </dgm:pt>
    <dgm:pt modelId="{02F234AB-266B-4194-815B-01150DAB3321}" type="pres">
      <dgm:prSet presAssocID="{ACA48A13-DD59-4073-A890-71ACD40EBDA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96342AE-A9AD-4499-A39E-D8F76E81D18F}" type="pres">
      <dgm:prSet presAssocID="{ACA48A13-DD59-4073-A890-71ACD40EBDAB}" presName="negativeSpace" presStyleCnt="0"/>
      <dgm:spPr/>
    </dgm:pt>
    <dgm:pt modelId="{D213B698-7F40-4B17-9053-C33A4417C457}" type="pres">
      <dgm:prSet presAssocID="{ACA48A13-DD59-4073-A890-71ACD40EBDAB}" presName="childText" presStyleLbl="conFgAcc1" presStyleIdx="2" presStyleCnt="4">
        <dgm:presLayoutVars>
          <dgm:bulletEnabled val="1"/>
        </dgm:presLayoutVars>
      </dgm:prSet>
      <dgm:spPr/>
    </dgm:pt>
    <dgm:pt modelId="{3289E9F0-A5A2-4BF3-9503-D948AE4321B2}" type="pres">
      <dgm:prSet presAssocID="{AF315D77-9E7F-48EA-BE21-5982FAF51B3D}" presName="spaceBetweenRectangles" presStyleCnt="0"/>
      <dgm:spPr/>
    </dgm:pt>
    <dgm:pt modelId="{598A8E5D-AD02-4A40-9420-74ED47CC4460}" type="pres">
      <dgm:prSet presAssocID="{58ED2D2E-8FF9-485C-95BE-F9C07385784B}" presName="parentLin" presStyleCnt="0"/>
      <dgm:spPr/>
    </dgm:pt>
    <dgm:pt modelId="{BE30D8F6-017C-425B-A68C-5B7E1910E8D3}" type="pres">
      <dgm:prSet presAssocID="{58ED2D2E-8FF9-485C-95BE-F9C07385784B}" presName="parentLeftMargin" presStyleLbl="node1" presStyleIdx="2" presStyleCnt="4"/>
      <dgm:spPr/>
    </dgm:pt>
    <dgm:pt modelId="{CF42C840-0BEA-43AA-A8FF-E84BA155F720}" type="pres">
      <dgm:prSet presAssocID="{58ED2D2E-8FF9-485C-95BE-F9C07385784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E8E9AF5-2F83-4555-A4A5-B622EFB4C62E}" type="pres">
      <dgm:prSet presAssocID="{58ED2D2E-8FF9-485C-95BE-F9C07385784B}" presName="negativeSpace" presStyleCnt="0"/>
      <dgm:spPr/>
    </dgm:pt>
    <dgm:pt modelId="{91A88979-E579-4197-8A90-F347080E21F3}" type="pres">
      <dgm:prSet presAssocID="{58ED2D2E-8FF9-485C-95BE-F9C07385784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08B2D38-B703-4F9A-81CA-078B9ED67CD0}" srcId="{E03272E6-51C1-427A-A7DA-992F2E1D50F0}" destId="{BDEDB275-2D79-44AC-A61E-17B75107F1F8}" srcOrd="0" destOrd="0" parTransId="{7A45CD60-D2B7-42C0-8AF5-182EC3DC02E8}" sibTransId="{99AD2330-DBF7-4C6B-B24F-7F6CC062EF22}"/>
    <dgm:cxn modelId="{EC2CCA3E-3149-4DD6-82CC-D0A24D2D0333}" type="presOf" srcId="{4CFE8814-8943-4711-9636-549BB661B85E}" destId="{91A88979-E579-4197-8A90-F347080E21F3}" srcOrd="0" destOrd="0" presId="urn:microsoft.com/office/officeart/2005/8/layout/list1"/>
    <dgm:cxn modelId="{4A37185B-0383-4D4D-B8F0-3277031CCEB1}" type="presOf" srcId="{BDEDB275-2D79-44AC-A61E-17B75107F1F8}" destId="{F37B59F2-76B4-45FB-8F3D-53CAACC332DA}" srcOrd="1" destOrd="0" presId="urn:microsoft.com/office/officeart/2005/8/layout/list1"/>
    <dgm:cxn modelId="{E10F9D43-73B4-41F7-8295-8564A11129AC}" type="presOf" srcId="{59874623-56A9-40CD-B0D2-93F2FAB97696}" destId="{3E332281-43C3-4223-A3BA-AB70548E299B}" srcOrd="0" destOrd="0" presId="urn:microsoft.com/office/officeart/2005/8/layout/list1"/>
    <dgm:cxn modelId="{18171E65-9AD1-4277-A395-824A8621BBC6}" srcId="{58ED2D2E-8FF9-485C-95BE-F9C07385784B}" destId="{4CFE8814-8943-4711-9636-549BB661B85E}" srcOrd="0" destOrd="0" parTransId="{D98F2411-CBDA-440A-BE01-FF5BD25E5A76}" sibTransId="{246A279C-56BE-403C-8163-8740F361C2C4}"/>
    <dgm:cxn modelId="{ADBA9068-205B-44A8-A95B-1DBFD8CC0792}" type="presOf" srcId="{901C1C81-94DF-460E-84DC-CF15C217E4A6}" destId="{3DD10DB8-24C6-4A27-99BB-27DEF251C6C5}" srcOrd="0" destOrd="0" presId="urn:microsoft.com/office/officeart/2005/8/layout/list1"/>
    <dgm:cxn modelId="{DF6C284A-641C-4BA1-BB35-802FE6C8975D}" srcId="{E03272E6-51C1-427A-A7DA-992F2E1D50F0}" destId="{ACA48A13-DD59-4073-A890-71ACD40EBDAB}" srcOrd="2" destOrd="0" parTransId="{DC7D1B84-C5DA-4BB6-A61B-E71421E38FB2}" sibTransId="{AF315D77-9E7F-48EA-BE21-5982FAF51B3D}"/>
    <dgm:cxn modelId="{7ACACA4E-F0BA-4680-8C23-038B2BB4F67D}" type="presOf" srcId="{ACA48A13-DD59-4073-A890-71ACD40EBDAB}" destId="{288E2E27-97F9-4883-A0F0-C9A0680F02B1}" srcOrd="0" destOrd="0" presId="urn:microsoft.com/office/officeart/2005/8/layout/list1"/>
    <dgm:cxn modelId="{22B93D4F-4019-44E6-9039-71D304B5FE98}" type="presOf" srcId="{58ED2D2E-8FF9-485C-95BE-F9C07385784B}" destId="{BE30D8F6-017C-425B-A68C-5B7E1910E8D3}" srcOrd="0" destOrd="0" presId="urn:microsoft.com/office/officeart/2005/8/layout/list1"/>
    <dgm:cxn modelId="{55390770-74E6-46D6-894D-B4251473B18C}" srcId="{61852FCE-18A8-4D66-9B4F-704D3BECBD12}" destId="{901C1C81-94DF-460E-84DC-CF15C217E4A6}" srcOrd="0" destOrd="0" parTransId="{60FA9888-5504-4E2B-B4D8-522CF9D89C45}" sibTransId="{2D049D30-779E-4E46-8F37-8BCAD4818AB5}"/>
    <dgm:cxn modelId="{3AC9CE50-A377-4869-BF72-CE34814B2457}" type="presOf" srcId="{F976C2B0-481F-475C-A3AD-49F22128C499}" destId="{D213B698-7F40-4B17-9053-C33A4417C457}" srcOrd="0" destOrd="0" presId="urn:microsoft.com/office/officeart/2005/8/layout/list1"/>
    <dgm:cxn modelId="{707FBE54-1671-48B6-965F-15FC60042A3A}" type="presOf" srcId="{E03272E6-51C1-427A-A7DA-992F2E1D50F0}" destId="{301A0BFF-B71B-4F54-8212-4F04656F4A99}" srcOrd="0" destOrd="0" presId="urn:microsoft.com/office/officeart/2005/8/layout/list1"/>
    <dgm:cxn modelId="{1FC33F7F-FB51-43C2-BCE2-F75A60B1F352}" type="presOf" srcId="{BDEDB275-2D79-44AC-A61E-17B75107F1F8}" destId="{69941CAB-C383-494E-9346-F3513B9DCAAB}" srcOrd="0" destOrd="0" presId="urn:microsoft.com/office/officeart/2005/8/layout/list1"/>
    <dgm:cxn modelId="{7EF05A87-E53E-4552-B071-26CEC93B0AB8}" srcId="{E03272E6-51C1-427A-A7DA-992F2E1D50F0}" destId="{58ED2D2E-8FF9-485C-95BE-F9C07385784B}" srcOrd="3" destOrd="0" parTransId="{3EB03B76-85DA-4D9D-9B34-A99647ED097F}" sibTransId="{B693CE58-8DC1-4C1B-87B6-1DD72152AAEB}"/>
    <dgm:cxn modelId="{76477E8D-DE31-4351-BA61-A424A20F20AB}" srcId="{ACA48A13-DD59-4073-A890-71ACD40EBDAB}" destId="{F976C2B0-481F-475C-A3AD-49F22128C499}" srcOrd="0" destOrd="0" parTransId="{B75B2D9C-8D5B-4E30-924E-D5AD26AF88E7}" sibTransId="{D5B9B393-E842-4E56-A2E5-3C7F80D5DECD}"/>
    <dgm:cxn modelId="{8CD48CA1-5A67-4F36-BE2F-4435F0DC5437}" srcId="{BDEDB275-2D79-44AC-A61E-17B75107F1F8}" destId="{59874623-56A9-40CD-B0D2-93F2FAB97696}" srcOrd="0" destOrd="0" parTransId="{CE149536-CD5B-4FFF-B2A5-58B42D6CAF05}" sibTransId="{9B44B2D0-7A27-4E15-BF90-8995E894F9B5}"/>
    <dgm:cxn modelId="{C9DEA8AB-9603-41FC-B513-5995CDD09FAF}" type="presOf" srcId="{58ED2D2E-8FF9-485C-95BE-F9C07385784B}" destId="{CF42C840-0BEA-43AA-A8FF-E84BA155F720}" srcOrd="1" destOrd="0" presId="urn:microsoft.com/office/officeart/2005/8/layout/list1"/>
    <dgm:cxn modelId="{B12C74AC-1E30-492B-BB26-7138AAEEEA2C}" type="presOf" srcId="{61852FCE-18A8-4D66-9B4F-704D3BECBD12}" destId="{094B2E73-5ED0-4C2B-A787-ADC410CBAB69}" srcOrd="0" destOrd="0" presId="urn:microsoft.com/office/officeart/2005/8/layout/list1"/>
    <dgm:cxn modelId="{8B9D80B4-9627-4DFF-A1BB-3A88FA26823F}" type="presOf" srcId="{61852FCE-18A8-4D66-9B4F-704D3BECBD12}" destId="{BEE938C6-5774-432C-BB7E-FD9E786BE2C2}" srcOrd="1" destOrd="0" presId="urn:microsoft.com/office/officeart/2005/8/layout/list1"/>
    <dgm:cxn modelId="{042134ED-E282-4712-A7BE-693F1AED9B20}" srcId="{E03272E6-51C1-427A-A7DA-992F2E1D50F0}" destId="{61852FCE-18A8-4D66-9B4F-704D3BECBD12}" srcOrd="1" destOrd="0" parTransId="{8A3E3808-AFB1-4171-97F9-EBD3686C7B52}" sibTransId="{743C1A8D-99C3-4774-9155-2195C10963A4}"/>
    <dgm:cxn modelId="{8A1065F4-D19B-41F0-BC2B-A34BECE9670E}" type="presOf" srcId="{ACA48A13-DD59-4073-A890-71ACD40EBDAB}" destId="{02F234AB-266B-4194-815B-01150DAB3321}" srcOrd="1" destOrd="0" presId="urn:microsoft.com/office/officeart/2005/8/layout/list1"/>
    <dgm:cxn modelId="{C1270507-A4E7-4B13-877F-52466AF3237F}" type="presParOf" srcId="{301A0BFF-B71B-4F54-8212-4F04656F4A99}" destId="{14EDEDA9-763F-4B57-AAE0-4946616F86E1}" srcOrd="0" destOrd="0" presId="urn:microsoft.com/office/officeart/2005/8/layout/list1"/>
    <dgm:cxn modelId="{EA4BF0BC-4B1C-4303-BFD0-7AA845EF234B}" type="presParOf" srcId="{14EDEDA9-763F-4B57-AAE0-4946616F86E1}" destId="{69941CAB-C383-494E-9346-F3513B9DCAAB}" srcOrd="0" destOrd="0" presId="urn:microsoft.com/office/officeart/2005/8/layout/list1"/>
    <dgm:cxn modelId="{EBBFE68B-59B1-455F-B923-54E7A426AA42}" type="presParOf" srcId="{14EDEDA9-763F-4B57-AAE0-4946616F86E1}" destId="{F37B59F2-76B4-45FB-8F3D-53CAACC332DA}" srcOrd="1" destOrd="0" presId="urn:microsoft.com/office/officeart/2005/8/layout/list1"/>
    <dgm:cxn modelId="{544114ED-0B17-4AC3-A9DC-5DC9BCD7AE45}" type="presParOf" srcId="{301A0BFF-B71B-4F54-8212-4F04656F4A99}" destId="{8BAFF540-B8EC-4956-A488-CDBB1A2F5879}" srcOrd="1" destOrd="0" presId="urn:microsoft.com/office/officeart/2005/8/layout/list1"/>
    <dgm:cxn modelId="{0F8222B0-BB93-4D03-A808-3F49F2F984B0}" type="presParOf" srcId="{301A0BFF-B71B-4F54-8212-4F04656F4A99}" destId="{3E332281-43C3-4223-A3BA-AB70548E299B}" srcOrd="2" destOrd="0" presId="urn:microsoft.com/office/officeart/2005/8/layout/list1"/>
    <dgm:cxn modelId="{7BC555BE-00C9-40AC-9AFC-3ACF8DD73088}" type="presParOf" srcId="{301A0BFF-B71B-4F54-8212-4F04656F4A99}" destId="{ABBFCB97-5B5D-4FF1-94D4-AD2A83C7145D}" srcOrd="3" destOrd="0" presId="urn:microsoft.com/office/officeart/2005/8/layout/list1"/>
    <dgm:cxn modelId="{99F09712-B6BE-4B05-A10E-B1CAF3DA0113}" type="presParOf" srcId="{301A0BFF-B71B-4F54-8212-4F04656F4A99}" destId="{D3F997FD-2235-4FC8-B13F-B92DD72C5D6B}" srcOrd="4" destOrd="0" presId="urn:microsoft.com/office/officeart/2005/8/layout/list1"/>
    <dgm:cxn modelId="{AEB5FA83-1FD4-4B8C-8625-4346C19D1896}" type="presParOf" srcId="{D3F997FD-2235-4FC8-B13F-B92DD72C5D6B}" destId="{094B2E73-5ED0-4C2B-A787-ADC410CBAB69}" srcOrd="0" destOrd="0" presId="urn:microsoft.com/office/officeart/2005/8/layout/list1"/>
    <dgm:cxn modelId="{B5630E62-4C85-4833-85F0-66914F9D92D2}" type="presParOf" srcId="{D3F997FD-2235-4FC8-B13F-B92DD72C5D6B}" destId="{BEE938C6-5774-432C-BB7E-FD9E786BE2C2}" srcOrd="1" destOrd="0" presId="urn:microsoft.com/office/officeart/2005/8/layout/list1"/>
    <dgm:cxn modelId="{9A20FA5C-549E-44B9-9EFA-26AC3119037C}" type="presParOf" srcId="{301A0BFF-B71B-4F54-8212-4F04656F4A99}" destId="{D1E65E68-9337-4082-9D0B-2F0360FB2F09}" srcOrd="5" destOrd="0" presId="urn:microsoft.com/office/officeart/2005/8/layout/list1"/>
    <dgm:cxn modelId="{74E2FBF9-1378-4716-8F3C-5A8BB720A9C9}" type="presParOf" srcId="{301A0BFF-B71B-4F54-8212-4F04656F4A99}" destId="{3DD10DB8-24C6-4A27-99BB-27DEF251C6C5}" srcOrd="6" destOrd="0" presId="urn:microsoft.com/office/officeart/2005/8/layout/list1"/>
    <dgm:cxn modelId="{70B48CF4-0707-4700-8694-1AD50A25F7D4}" type="presParOf" srcId="{301A0BFF-B71B-4F54-8212-4F04656F4A99}" destId="{84679B3E-FF19-4845-8803-595AF30B2B94}" srcOrd="7" destOrd="0" presId="urn:microsoft.com/office/officeart/2005/8/layout/list1"/>
    <dgm:cxn modelId="{81101632-1E62-4038-AE93-1B5B66CAB98A}" type="presParOf" srcId="{301A0BFF-B71B-4F54-8212-4F04656F4A99}" destId="{73D6C688-C8E1-4FA8-8855-6254C657218F}" srcOrd="8" destOrd="0" presId="urn:microsoft.com/office/officeart/2005/8/layout/list1"/>
    <dgm:cxn modelId="{CC9EB47A-5E4F-46F2-8C22-406B67445DE0}" type="presParOf" srcId="{73D6C688-C8E1-4FA8-8855-6254C657218F}" destId="{288E2E27-97F9-4883-A0F0-C9A0680F02B1}" srcOrd="0" destOrd="0" presId="urn:microsoft.com/office/officeart/2005/8/layout/list1"/>
    <dgm:cxn modelId="{32860AA1-B115-48B1-B840-AE60F07BD372}" type="presParOf" srcId="{73D6C688-C8E1-4FA8-8855-6254C657218F}" destId="{02F234AB-266B-4194-815B-01150DAB3321}" srcOrd="1" destOrd="0" presId="urn:microsoft.com/office/officeart/2005/8/layout/list1"/>
    <dgm:cxn modelId="{24324C99-3F01-4701-BC03-AA92C1F7512E}" type="presParOf" srcId="{301A0BFF-B71B-4F54-8212-4F04656F4A99}" destId="{996342AE-A9AD-4499-A39E-D8F76E81D18F}" srcOrd="9" destOrd="0" presId="urn:microsoft.com/office/officeart/2005/8/layout/list1"/>
    <dgm:cxn modelId="{8BA5C5FD-DFB1-4452-9909-51347182ACF7}" type="presParOf" srcId="{301A0BFF-B71B-4F54-8212-4F04656F4A99}" destId="{D213B698-7F40-4B17-9053-C33A4417C457}" srcOrd="10" destOrd="0" presId="urn:microsoft.com/office/officeart/2005/8/layout/list1"/>
    <dgm:cxn modelId="{FF4ADA0F-63BE-480B-8FB6-18157E672E2C}" type="presParOf" srcId="{301A0BFF-B71B-4F54-8212-4F04656F4A99}" destId="{3289E9F0-A5A2-4BF3-9503-D948AE4321B2}" srcOrd="11" destOrd="0" presId="urn:microsoft.com/office/officeart/2005/8/layout/list1"/>
    <dgm:cxn modelId="{E366F7AD-779E-41D5-9746-127D6DDA10E6}" type="presParOf" srcId="{301A0BFF-B71B-4F54-8212-4F04656F4A99}" destId="{598A8E5D-AD02-4A40-9420-74ED47CC4460}" srcOrd="12" destOrd="0" presId="urn:microsoft.com/office/officeart/2005/8/layout/list1"/>
    <dgm:cxn modelId="{E84535EA-AF6B-472F-925B-00A4C1035FC8}" type="presParOf" srcId="{598A8E5D-AD02-4A40-9420-74ED47CC4460}" destId="{BE30D8F6-017C-425B-A68C-5B7E1910E8D3}" srcOrd="0" destOrd="0" presId="urn:microsoft.com/office/officeart/2005/8/layout/list1"/>
    <dgm:cxn modelId="{82CC5FBD-8518-4E35-B844-C360FD00826D}" type="presParOf" srcId="{598A8E5D-AD02-4A40-9420-74ED47CC4460}" destId="{CF42C840-0BEA-43AA-A8FF-E84BA155F720}" srcOrd="1" destOrd="0" presId="urn:microsoft.com/office/officeart/2005/8/layout/list1"/>
    <dgm:cxn modelId="{5D0DC803-2932-4A2C-96C6-47A16DE0925A}" type="presParOf" srcId="{301A0BFF-B71B-4F54-8212-4F04656F4A99}" destId="{1E8E9AF5-2F83-4555-A4A5-B622EFB4C62E}" srcOrd="13" destOrd="0" presId="urn:microsoft.com/office/officeart/2005/8/layout/list1"/>
    <dgm:cxn modelId="{9018DCAD-EF7B-4A6F-9E9A-647BE3F33DF7}" type="presParOf" srcId="{301A0BFF-B71B-4F54-8212-4F04656F4A99}" destId="{91A88979-E579-4197-8A90-F347080E21F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73C167-7313-45FD-A899-0CE75443449E}">
      <dsp:nvSpPr>
        <dsp:cNvPr id="0" name=""/>
        <dsp:cNvSpPr/>
      </dsp:nvSpPr>
      <dsp:spPr>
        <a:xfrm>
          <a:off x="0" y="137978"/>
          <a:ext cx="6151830" cy="4077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solidFill>
                <a:srgbClr val="FF0000"/>
              </a:solidFill>
            </a:rPr>
            <a:t>Process Management</a:t>
          </a:r>
          <a:r>
            <a:rPr lang="en-US" sz="1700" kern="1200"/>
            <a:t> </a:t>
          </a:r>
          <a:endParaRPr lang="en-US" sz="1700" kern="1200" dirty="0"/>
        </a:p>
      </dsp:txBody>
      <dsp:txXfrm>
        <a:off x="19904" y="157882"/>
        <a:ext cx="6112022" cy="367937"/>
      </dsp:txXfrm>
    </dsp:sp>
    <dsp:sp modelId="{FA630D64-252D-4D7F-97A1-D83EBE8C364A}">
      <dsp:nvSpPr>
        <dsp:cNvPr id="0" name=""/>
        <dsp:cNvSpPr/>
      </dsp:nvSpPr>
      <dsp:spPr>
        <a:xfrm>
          <a:off x="0" y="594683"/>
          <a:ext cx="6151830" cy="407745"/>
        </a:xfrm>
        <a:prstGeom prst="roundRect">
          <a:avLst/>
        </a:prstGeom>
        <a:solidFill>
          <a:schemeClr val="accent2">
            <a:hueOff val="-136030"/>
            <a:satOff val="-620"/>
            <a:lumOff val="1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Threads </a:t>
          </a:r>
        </a:p>
      </dsp:txBody>
      <dsp:txXfrm>
        <a:off x="19904" y="614587"/>
        <a:ext cx="6112022" cy="367937"/>
      </dsp:txXfrm>
    </dsp:sp>
    <dsp:sp modelId="{01200E2B-893C-4140-B7F1-FF020503EE97}">
      <dsp:nvSpPr>
        <dsp:cNvPr id="0" name=""/>
        <dsp:cNvSpPr/>
      </dsp:nvSpPr>
      <dsp:spPr>
        <a:xfrm>
          <a:off x="0" y="1051388"/>
          <a:ext cx="6151830" cy="407745"/>
        </a:xfrm>
        <a:prstGeom prst="roundRect">
          <a:avLst/>
        </a:prstGeom>
        <a:solidFill>
          <a:schemeClr val="accent2">
            <a:hueOff val="-272060"/>
            <a:satOff val="-1241"/>
            <a:lumOff val="2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CPU Scheduling </a:t>
          </a:r>
        </a:p>
      </dsp:txBody>
      <dsp:txXfrm>
        <a:off x="19904" y="1071292"/>
        <a:ext cx="6112022" cy="367937"/>
      </dsp:txXfrm>
    </dsp:sp>
    <dsp:sp modelId="{86310640-48F1-4D14-9E7E-BD0D2D6C2C56}">
      <dsp:nvSpPr>
        <dsp:cNvPr id="0" name=""/>
        <dsp:cNvSpPr/>
      </dsp:nvSpPr>
      <dsp:spPr>
        <a:xfrm>
          <a:off x="0" y="1508093"/>
          <a:ext cx="6151830" cy="407745"/>
        </a:xfrm>
        <a:prstGeom prst="roundRect">
          <a:avLst/>
        </a:prstGeom>
        <a:solidFill>
          <a:schemeClr val="accent2">
            <a:hueOff val="-408090"/>
            <a:satOff val="-1861"/>
            <a:lumOff val="3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Process Synchronization </a:t>
          </a:r>
        </a:p>
      </dsp:txBody>
      <dsp:txXfrm>
        <a:off x="19904" y="1527997"/>
        <a:ext cx="6112022" cy="367937"/>
      </dsp:txXfrm>
    </dsp:sp>
    <dsp:sp modelId="{EF346B7E-BE84-4B9D-B15A-3D426781C276}">
      <dsp:nvSpPr>
        <dsp:cNvPr id="0" name=""/>
        <dsp:cNvSpPr/>
      </dsp:nvSpPr>
      <dsp:spPr>
        <a:xfrm>
          <a:off x="0" y="1964798"/>
          <a:ext cx="6151830" cy="407745"/>
        </a:xfrm>
        <a:prstGeom prst="roundRect">
          <a:avLst/>
        </a:prstGeom>
        <a:solidFill>
          <a:schemeClr val="accent2">
            <a:hueOff val="-544120"/>
            <a:satOff val="-2482"/>
            <a:lumOff val="4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Deadlocks </a:t>
          </a:r>
        </a:p>
      </dsp:txBody>
      <dsp:txXfrm>
        <a:off x="19904" y="1984702"/>
        <a:ext cx="6112022" cy="367937"/>
      </dsp:txXfrm>
    </dsp:sp>
    <dsp:sp modelId="{F057F27E-BADF-47B2-8047-BB7D49C507EE}">
      <dsp:nvSpPr>
        <dsp:cNvPr id="0" name=""/>
        <dsp:cNvSpPr/>
      </dsp:nvSpPr>
      <dsp:spPr>
        <a:xfrm>
          <a:off x="0" y="2421503"/>
          <a:ext cx="6151830" cy="407745"/>
        </a:xfrm>
        <a:prstGeom prst="roundRect">
          <a:avLst/>
        </a:prstGeom>
        <a:solidFill>
          <a:schemeClr val="accent2">
            <a:hueOff val="-680150"/>
            <a:satOff val="-3102"/>
            <a:lumOff val="6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Memory Management </a:t>
          </a:r>
        </a:p>
      </dsp:txBody>
      <dsp:txXfrm>
        <a:off x="19904" y="2441407"/>
        <a:ext cx="6112022" cy="367937"/>
      </dsp:txXfrm>
    </dsp:sp>
    <dsp:sp modelId="{172F3342-050A-403E-A75B-E990FCBB97CD}">
      <dsp:nvSpPr>
        <dsp:cNvPr id="0" name=""/>
        <dsp:cNvSpPr/>
      </dsp:nvSpPr>
      <dsp:spPr>
        <a:xfrm>
          <a:off x="0" y="2878208"/>
          <a:ext cx="6151830" cy="407745"/>
        </a:xfrm>
        <a:prstGeom prst="roundRect">
          <a:avLst/>
        </a:prstGeom>
        <a:solidFill>
          <a:schemeClr val="accent2">
            <a:hueOff val="-816180"/>
            <a:satOff val="-3723"/>
            <a:lumOff val="7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Virtual Memory </a:t>
          </a:r>
        </a:p>
      </dsp:txBody>
      <dsp:txXfrm>
        <a:off x="19904" y="2898112"/>
        <a:ext cx="6112022" cy="367937"/>
      </dsp:txXfrm>
    </dsp:sp>
    <dsp:sp modelId="{3584BCF5-D014-4A93-96DE-7BB1C707B89B}">
      <dsp:nvSpPr>
        <dsp:cNvPr id="0" name=""/>
        <dsp:cNvSpPr/>
      </dsp:nvSpPr>
      <dsp:spPr>
        <a:xfrm>
          <a:off x="0" y="3334913"/>
          <a:ext cx="6151830" cy="407745"/>
        </a:xfrm>
        <a:prstGeom prst="roundRect">
          <a:avLst/>
        </a:prstGeom>
        <a:solidFill>
          <a:schemeClr val="accent2">
            <a:hueOff val="-952210"/>
            <a:satOff val="-4343"/>
            <a:lumOff val="8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File System </a:t>
          </a:r>
        </a:p>
      </dsp:txBody>
      <dsp:txXfrm>
        <a:off x="19904" y="3354817"/>
        <a:ext cx="6112022" cy="367937"/>
      </dsp:txXfrm>
    </dsp:sp>
    <dsp:sp modelId="{E804F3E5-1A79-42DF-BEC2-4C98F31144B9}">
      <dsp:nvSpPr>
        <dsp:cNvPr id="0" name=""/>
        <dsp:cNvSpPr/>
      </dsp:nvSpPr>
      <dsp:spPr>
        <a:xfrm>
          <a:off x="0" y="3791618"/>
          <a:ext cx="6151830" cy="407745"/>
        </a:xfrm>
        <a:prstGeom prst="roundRect">
          <a:avLst/>
        </a:prstGeom>
        <a:solidFill>
          <a:schemeClr val="accent2">
            <a:hueOff val="-1088240"/>
            <a:satOff val="-4964"/>
            <a:lumOff val="9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I/O System </a:t>
          </a:r>
        </a:p>
      </dsp:txBody>
      <dsp:txXfrm>
        <a:off x="19904" y="3811522"/>
        <a:ext cx="6112022" cy="367937"/>
      </dsp:txXfrm>
    </dsp:sp>
    <dsp:sp modelId="{0C8A58C7-78E3-472F-A308-66368AA15C34}">
      <dsp:nvSpPr>
        <dsp:cNvPr id="0" name=""/>
        <dsp:cNvSpPr/>
      </dsp:nvSpPr>
      <dsp:spPr>
        <a:xfrm>
          <a:off x="0" y="4248323"/>
          <a:ext cx="6151830" cy="407745"/>
        </a:xfrm>
        <a:prstGeom prst="roundRect">
          <a:avLst/>
        </a:prstGeom>
        <a:solidFill>
          <a:schemeClr val="accent2">
            <a:hueOff val="-1224270"/>
            <a:satOff val="-5584"/>
            <a:lumOff val="11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Disk Management </a:t>
          </a:r>
        </a:p>
      </dsp:txBody>
      <dsp:txXfrm>
        <a:off x="19904" y="4268227"/>
        <a:ext cx="6112022" cy="367937"/>
      </dsp:txXfrm>
    </dsp:sp>
    <dsp:sp modelId="{BD9A09EA-A875-49B6-B0B9-041054B01748}">
      <dsp:nvSpPr>
        <dsp:cNvPr id="0" name=""/>
        <dsp:cNvSpPr/>
      </dsp:nvSpPr>
      <dsp:spPr>
        <a:xfrm>
          <a:off x="0" y="4705028"/>
          <a:ext cx="6151830" cy="407745"/>
        </a:xfrm>
        <a:prstGeom prst="roundRect">
          <a:avLst/>
        </a:prstGeom>
        <a:solidFill>
          <a:schemeClr val="accent2">
            <a:hueOff val="-1360301"/>
            <a:satOff val="-6205"/>
            <a:lumOff val="12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Protection </a:t>
          </a:r>
        </a:p>
      </dsp:txBody>
      <dsp:txXfrm>
        <a:off x="19904" y="4724932"/>
        <a:ext cx="6112022" cy="367937"/>
      </dsp:txXfrm>
    </dsp:sp>
    <dsp:sp modelId="{3A28FDE0-EFA9-499E-9E34-2428F5ACACF9}">
      <dsp:nvSpPr>
        <dsp:cNvPr id="0" name=""/>
        <dsp:cNvSpPr/>
      </dsp:nvSpPr>
      <dsp:spPr>
        <a:xfrm>
          <a:off x="0" y="5161734"/>
          <a:ext cx="6151830" cy="407745"/>
        </a:xfrm>
        <a:prstGeom prst="roundRect">
          <a:avLst/>
        </a:prstGeom>
        <a:solidFill>
          <a:schemeClr val="accent2">
            <a:hueOff val="-1496331"/>
            <a:satOff val="-6825"/>
            <a:lumOff val="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Security </a:t>
          </a:r>
        </a:p>
      </dsp:txBody>
      <dsp:txXfrm>
        <a:off x="19904" y="5181638"/>
        <a:ext cx="6112022" cy="367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32281-43C3-4223-A3BA-AB70548E299B}">
      <dsp:nvSpPr>
        <dsp:cNvPr id="0" name=""/>
        <dsp:cNvSpPr/>
      </dsp:nvSpPr>
      <dsp:spPr>
        <a:xfrm>
          <a:off x="0" y="263291"/>
          <a:ext cx="10077450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122" tIns="291592" rIns="78212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Once the process is created and ready for execution. </a:t>
          </a:r>
        </a:p>
      </dsp:txBody>
      <dsp:txXfrm>
        <a:off x="0" y="263291"/>
        <a:ext cx="10077450" cy="595350"/>
      </dsp:txXfrm>
    </dsp:sp>
    <dsp:sp modelId="{F37B59F2-76B4-45FB-8F3D-53CAACC332DA}">
      <dsp:nvSpPr>
        <dsp:cNvPr id="0" name=""/>
        <dsp:cNvSpPr/>
      </dsp:nvSpPr>
      <dsp:spPr>
        <a:xfrm>
          <a:off x="503872" y="56651"/>
          <a:ext cx="7054215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633" tIns="0" rIns="26663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Creation </a:t>
          </a:r>
        </a:p>
      </dsp:txBody>
      <dsp:txXfrm>
        <a:off x="524047" y="76826"/>
        <a:ext cx="7013865" cy="372930"/>
      </dsp:txXfrm>
    </dsp:sp>
    <dsp:sp modelId="{3DD10DB8-24C6-4A27-99BB-27DEF251C6C5}">
      <dsp:nvSpPr>
        <dsp:cNvPr id="0" name=""/>
        <dsp:cNvSpPr/>
      </dsp:nvSpPr>
      <dsp:spPr>
        <a:xfrm>
          <a:off x="0" y="1140881"/>
          <a:ext cx="10077450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122" tIns="291592" rIns="78212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Selecting the process which is to be next.  </a:t>
          </a:r>
        </a:p>
      </dsp:txBody>
      <dsp:txXfrm>
        <a:off x="0" y="1140881"/>
        <a:ext cx="10077450" cy="595350"/>
      </dsp:txXfrm>
    </dsp:sp>
    <dsp:sp modelId="{BEE938C6-5774-432C-BB7E-FD9E786BE2C2}">
      <dsp:nvSpPr>
        <dsp:cNvPr id="0" name=""/>
        <dsp:cNvSpPr/>
      </dsp:nvSpPr>
      <dsp:spPr>
        <a:xfrm>
          <a:off x="503872" y="934241"/>
          <a:ext cx="7054215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633" tIns="0" rIns="26663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Scheduling </a:t>
          </a:r>
        </a:p>
      </dsp:txBody>
      <dsp:txXfrm>
        <a:off x="524047" y="954416"/>
        <a:ext cx="7013865" cy="372930"/>
      </dsp:txXfrm>
    </dsp:sp>
    <dsp:sp modelId="{D213B698-7F40-4B17-9053-C33A4417C457}">
      <dsp:nvSpPr>
        <dsp:cNvPr id="0" name=""/>
        <dsp:cNvSpPr/>
      </dsp:nvSpPr>
      <dsp:spPr>
        <a:xfrm>
          <a:off x="0" y="2018471"/>
          <a:ext cx="10077450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122" tIns="291592" rIns="78212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Once a process is scheduled for processing, the processor executes it. </a:t>
          </a:r>
        </a:p>
      </dsp:txBody>
      <dsp:txXfrm>
        <a:off x="0" y="2018471"/>
        <a:ext cx="10077450" cy="595350"/>
      </dsp:txXfrm>
    </dsp:sp>
    <dsp:sp modelId="{02F234AB-266B-4194-815B-01150DAB3321}">
      <dsp:nvSpPr>
        <dsp:cNvPr id="0" name=""/>
        <dsp:cNvSpPr/>
      </dsp:nvSpPr>
      <dsp:spPr>
        <a:xfrm>
          <a:off x="503872" y="1811831"/>
          <a:ext cx="7054215" cy="4132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633" tIns="0" rIns="26663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Execution </a:t>
          </a:r>
        </a:p>
      </dsp:txBody>
      <dsp:txXfrm>
        <a:off x="524047" y="1832006"/>
        <a:ext cx="7013865" cy="372930"/>
      </dsp:txXfrm>
    </dsp:sp>
    <dsp:sp modelId="{91A88979-E579-4197-8A90-F347080E21F3}">
      <dsp:nvSpPr>
        <dsp:cNvPr id="0" name=""/>
        <dsp:cNvSpPr/>
      </dsp:nvSpPr>
      <dsp:spPr>
        <a:xfrm>
          <a:off x="0" y="2896061"/>
          <a:ext cx="10077450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122" tIns="291592" rIns="78212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Once the purpose of process gets over, the OS will kill the process. </a:t>
          </a:r>
        </a:p>
      </dsp:txBody>
      <dsp:txXfrm>
        <a:off x="0" y="2896061"/>
        <a:ext cx="10077450" cy="595350"/>
      </dsp:txXfrm>
    </dsp:sp>
    <dsp:sp modelId="{CF42C840-0BEA-43AA-A8FF-E84BA155F720}">
      <dsp:nvSpPr>
        <dsp:cNvPr id="0" name=""/>
        <dsp:cNvSpPr/>
      </dsp:nvSpPr>
      <dsp:spPr>
        <a:xfrm>
          <a:off x="503872" y="2689421"/>
          <a:ext cx="7054215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633" tIns="0" rIns="26663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Deletion / Killing </a:t>
          </a:r>
        </a:p>
      </dsp:txBody>
      <dsp:txXfrm>
        <a:off x="524047" y="2709596"/>
        <a:ext cx="7013865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150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531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235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lobal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11150604" y="550540"/>
            <a:ext cx="567829" cy="443223"/>
          </a:xfrm>
          <a:custGeom>
            <a:avLst/>
            <a:gdLst>
              <a:gd name="connsiteX0" fmla="*/ 0 w 427416"/>
              <a:gd name="connsiteY0" fmla="*/ 0 h 358106"/>
              <a:gd name="connsiteX1" fmla="*/ 26986 w 427416"/>
              <a:gd name="connsiteY1" fmla="*/ 0 h 358106"/>
              <a:gd name="connsiteX2" fmla="*/ 400430 w 427416"/>
              <a:gd name="connsiteY2" fmla="*/ 0 h 358106"/>
              <a:gd name="connsiteX3" fmla="*/ 427416 w 427416"/>
              <a:gd name="connsiteY3" fmla="*/ 0 h 358106"/>
              <a:gd name="connsiteX4" fmla="*/ 427416 w 427416"/>
              <a:gd name="connsiteY4" fmla="*/ 286485 h 358106"/>
              <a:gd name="connsiteX5" fmla="*/ 213708 w 427416"/>
              <a:gd name="connsiteY5" fmla="*/ 358106 h 358106"/>
              <a:gd name="connsiteX6" fmla="*/ 0 w 427416"/>
              <a:gd name="connsiteY6" fmla="*/ 286485 h 35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7416" h="358106">
                <a:moveTo>
                  <a:pt x="0" y="0"/>
                </a:moveTo>
                <a:lnTo>
                  <a:pt x="26986" y="0"/>
                </a:lnTo>
                <a:lnTo>
                  <a:pt x="400430" y="0"/>
                </a:lnTo>
                <a:lnTo>
                  <a:pt x="427416" y="0"/>
                </a:lnTo>
                <a:lnTo>
                  <a:pt x="427416" y="286485"/>
                </a:lnTo>
                <a:lnTo>
                  <a:pt x="213708" y="358106"/>
                </a:lnTo>
                <a:lnTo>
                  <a:pt x="0" y="28648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0" tIns="72000" rIns="0" bIns="108000" anchor="ctr" anchorCtr="0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A4123DEC-A5C5-46A3-86FB-AE47876F1485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603629" y="6325241"/>
            <a:ext cx="4114800" cy="1384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IN" dirty="0"/>
              <a:t>Footer goes here</a:t>
            </a:r>
          </a:p>
        </p:txBody>
      </p:sp>
    </p:spTree>
    <p:extLst>
      <p:ext uri="{BB962C8B-B14F-4D97-AF65-F5344CB8AC3E}">
        <p14:creationId xmlns:p14="http://schemas.microsoft.com/office/powerpoint/2010/main" val="398749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986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459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940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1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046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0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934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681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7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  <p:sldLayoutId id="2147483739" r:id="rId1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N0NWvaezP0" TargetMode="External"/><Relationship Id="rId2" Type="http://schemas.openxmlformats.org/officeDocument/2006/relationships/hyperlink" Target="https://youtu.be/8hrE1VoLcg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YouTube_(channel)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youtu.be/8fDjBsKxWsY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os-process-stat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2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5FECBA67-B29E-3D2D-A5FF-2C69D245C7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812" r="-1" b="2022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2081E8-EC61-04DD-7B0B-800444AEB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1" y="1122363"/>
            <a:ext cx="7630931" cy="19783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Operating Systems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A1D82-6C92-F417-6BAB-5EB6EDF7D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1" y="3509963"/>
            <a:ext cx="7630931" cy="174783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Designed by Mr. M Mudassar </a:t>
            </a:r>
          </a:p>
        </p:txBody>
      </p:sp>
      <p:grpSp>
        <p:nvGrpSpPr>
          <p:cNvPr id="38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9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2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9676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EFD95-826F-E1D5-9B34-5343C64D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589788"/>
            <a:ext cx="4884481" cy="25109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Concurrent Process </a:t>
            </a:r>
          </a:p>
        </p:txBody>
      </p:sp>
      <p:grpSp>
        <p:nvGrpSpPr>
          <p:cNvPr id="3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4925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A5316FF0-A944-E971-4ABE-A81C73172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350" y="1346849"/>
            <a:ext cx="2939043" cy="4571859"/>
          </a:xfrm>
          <a:prstGeom prst="rect">
            <a:avLst/>
          </a:prstGeom>
        </p:spPr>
      </p:pic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657D8D08-DB0F-6853-E250-6680D636F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279" y="1336155"/>
            <a:ext cx="3832832" cy="45433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2FCCB6-0D41-9305-9CAE-064C9A237B20}"/>
              </a:ext>
            </a:extLst>
          </p:cNvPr>
          <p:cNvSpPr txBox="1"/>
          <p:nvPr/>
        </p:nvSpPr>
        <p:spPr>
          <a:xfrm>
            <a:off x="546843" y="3869375"/>
            <a:ext cx="3872830" cy="124147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endParaRPr lang="en-US" sz="2000" dirty="0"/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sz="2000" dirty="0"/>
              <a:t>Solution here…! </a:t>
            </a:r>
          </a:p>
        </p:txBody>
      </p:sp>
    </p:spTree>
    <p:extLst>
      <p:ext uri="{BB962C8B-B14F-4D97-AF65-F5344CB8AC3E}">
        <p14:creationId xmlns:p14="http://schemas.microsoft.com/office/powerpoint/2010/main" val="2357256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26BA6-D5B0-7ABD-3AC5-1EF60A9F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en-US"/>
              <a:t>References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6DF6-45BD-E388-E4CD-B245AFDC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4663649" cy="327450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linkClick r:id="rId2"/>
              </a:rPr>
              <a:t>https://youtu.be/8hrE1VoLcgs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linkClick r:id="rId3"/>
              </a:rPr>
              <a:t>https://youtu.be/oN0NWvaezP0</a:t>
            </a:r>
            <a:r>
              <a:rPr lang="en-US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linkClick r:id="rId4"/>
              </a:rPr>
              <a:t>https://youtu.be/8fDjBsKxWsY</a:t>
            </a:r>
            <a:r>
              <a:rPr lang="en-US"/>
              <a:t> 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02FC2051-1195-C7C8-073E-63F087256FC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t="13187" b="7699"/>
          <a:stretch/>
        </p:blipFill>
        <p:spPr>
          <a:xfrm>
            <a:off x="5953780" y="1144511"/>
            <a:ext cx="5660211" cy="447802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965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6209" y="3687066"/>
            <a:ext cx="2090060" cy="50783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IN" sz="3300" dirty="0">
                <a:latin typeface="Rockwell" panose="02060603020205020403" pitchFamily="18" charset="0"/>
                <a:ea typeface="Lato Light" panose="020F0502020204030203" pitchFamily="34" charset="0"/>
                <a:cs typeface="Lato Light" panose="020F0502020204030203" pitchFamily="34" charset="0"/>
              </a:rPr>
              <a:t>Thank You!</a:t>
            </a:r>
          </a:p>
        </p:txBody>
      </p:sp>
      <p:sp>
        <p:nvSpPr>
          <p:cNvPr id="3" name="Freeform 6"/>
          <p:cNvSpPr>
            <a:spLocks noEditPoints="1"/>
          </p:cNvSpPr>
          <p:nvPr/>
        </p:nvSpPr>
        <p:spPr bwMode="auto">
          <a:xfrm>
            <a:off x="5519779" y="2373253"/>
            <a:ext cx="1142920" cy="1159247"/>
          </a:xfrm>
          <a:custGeom>
            <a:avLst/>
            <a:gdLst>
              <a:gd name="T0" fmla="*/ 1585 w 3498"/>
              <a:gd name="T1" fmla="*/ 742 h 3548"/>
              <a:gd name="T2" fmla="*/ 1602 w 3498"/>
              <a:gd name="T3" fmla="*/ 889 h 3548"/>
              <a:gd name="T4" fmla="*/ 1842 w 3498"/>
              <a:gd name="T5" fmla="*/ 830 h 3548"/>
              <a:gd name="T6" fmla="*/ 1988 w 3498"/>
              <a:gd name="T7" fmla="*/ 814 h 3548"/>
              <a:gd name="T8" fmla="*/ 2074 w 3498"/>
              <a:gd name="T9" fmla="*/ 932 h 3548"/>
              <a:gd name="T10" fmla="*/ 1652 w 3498"/>
              <a:gd name="T11" fmla="*/ 2043 h 3548"/>
              <a:gd name="T12" fmla="*/ 2179 w 3498"/>
              <a:gd name="T13" fmla="*/ 1239 h 3548"/>
              <a:gd name="T14" fmla="*/ 2310 w 3498"/>
              <a:gd name="T15" fmla="*/ 1176 h 3548"/>
              <a:gd name="T16" fmla="*/ 2432 w 3498"/>
              <a:gd name="T17" fmla="*/ 1257 h 3548"/>
              <a:gd name="T18" fmla="*/ 1839 w 3498"/>
              <a:gd name="T19" fmla="*/ 2636 h 3548"/>
              <a:gd name="T20" fmla="*/ 2239 w 3498"/>
              <a:gd name="T21" fmla="*/ 2497 h 3548"/>
              <a:gd name="T22" fmla="*/ 2402 w 3498"/>
              <a:gd name="T23" fmla="*/ 2565 h 3548"/>
              <a:gd name="T24" fmla="*/ 2445 w 3498"/>
              <a:gd name="T25" fmla="*/ 2759 h 3548"/>
              <a:gd name="T26" fmla="*/ 1511 w 3498"/>
              <a:gd name="T27" fmla="*/ 3412 h 3548"/>
              <a:gd name="T28" fmla="*/ 1219 w 3498"/>
              <a:gd name="T29" fmla="*/ 3533 h 3548"/>
              <a:gd name="T30" fmla="*/ 823 w 3498"/>
              <a:gd name="T31" fmla="*/ 3521 h 3548"/>
              <a:gd name="T32" fmla="*/ 378 w 3498"/>
              <a:gd name="T33" fmla="*/ 3338 h 3548"/>
              <a:gd name="T34" fmla="*/ 104 w 3498"/>
              <a:gd name="T35" fmla="*/ 3072 h 3548"/>
              <a:gd name="T36" fmla="*/ 2 w 3498"/>
              <a:gd name="T37" fmla="*/ 2763 h 3548"/>
              <a:gd name="T38" fmla="*/ 38 w 3498"/>
              <a:gd name="T39" fmla="*/ 2438 h 3548"/>
              <a:gd name="T40" fmla="*/ 767 w 3498"/>
              <a:gd name="T41" fmla="*/ 829 h 3548"/>
              <a:gd name="T42" fmla="*/ 912 w 3498"/>
              <a:gd name="T43" fmla="*/ 743 h 3548"/>
              <a:gd name="T44" fmla="*/ 1033 w 3498"/>
              <a:gd name="T45" fmla="*/ 824 h 3548"/>
              <a:gd name="T46" fmla="*/ 707 w 3498"/>
              <a:gd name="T47" fmla="*/ 1635 h 3548"/>
              <a:gd name="T48" fmla="*/ 1333 w 3498"/>
              <a:gd name="T49" fmla="*/ 769 h 3548"/>
              <a:gd name="T50" fmla="*/ 1450 w 3498"/>
              <a:gd name="T51" fmla="*/ 684 h 3548"/>
              <a:gd name="T52" fmla="*/ 1210 w 3498"/>
              <a:gd name="T53" fmla="*/ 545 h 3548"/>
              <a:gd name="T54" fmla="*/ 1169 w 3498"/>
              <a:gd name="T55" fmla="*/ 664 h 3548"/>
              <a:gd name="T56" fmla="*/ 1021 w 3498"/>
              <a:gd name="T57" fmla="*/ 575 h 3548"/>
              <a:gd name="T58" fmla="*/ 1034 w 3498"/>
              <a:gd name="T59" fmla="*/ 566 h 3548"/>
              <a:gd name="T60" fmla="*/ 1075 w 3498"/>
              <a:gd name="T61" fmla="*/ 533 h 3548"/>
              <a:gd name="T62" fmla="*/ 1506 w 3498"/>
              <a:gd name="T63" fmla="*/ 154 h 3548"/>
              <a:gd name="T64" fmla="*/ 1832 w 3498"/>
              <a:gd name="T65" fmla="*/ 632 h 3548"/>
              <a:gd name="T66" fmla="*/ 1674 w 3498"/>
              <a:gd name="T67" fmla="*/ 565 h 3548"/>
              <a:gd name="T68" fmla="*/ 1495 w 3498"/>
              <a:gd name="T69" fmla="*/ 502 h 3548"/>
              <a:gd name="T70" fmla="*/ 1302 w 3498"/>
              <a:gd name="T71" fmla="*/ 304 h 3548"/>
              <a:gd name="T72" fmla="*/ 1371 w 3498"/>
              <a:gd name="T73" fmla="*/ 160 h 3548"/>
              <a:gd name="T74" fmla="*/ 1973 w 3498"/>
              <a:gd name="T75" fmla="*/ 4 h 3548"/>
              <a:gd name="T76" fmla="*/ 3016 w 3498"/>
              <a:gd name="T77" fmla="*/ 1202 h 3548"/>
              <a:gd name="T78" fmla="*/ 3011 w 3498"/>
              <a:gd name="T79" fmla="*/ 672 h 3548"/>
              <a:gd name="T80" fmla="*/ 3186 w 3498"/>
              <a:gd name="T81" fmla="*/ 589 h 3548"/>
              <a:gd name="T82" fmla="*/ 3352 w 3498"/>
              <a:gd name="T83" fmla="*/ 687 h 3548"/>
              <a:gd name="T84" fmla="*/ 3498 w 3498"/>
              <a:gd name="T85" fmla="*/ 1805 h 3548"/>
              <a:gd name="T86" fmla="*/ 3427 w 3498"/>
              <a:gd name="T87" fmla="*/ 2197 h 3548"/>
              <a:gd name="T88" fmla="*/ 3187 w 3498"/>
              <a:gd name="T89" fmla="*/ 2546 h 3548"/>
              <a:gd name="T90" fmla="*/ 2793 w 3498"/>
              <a:gd name="T91" fmla="*/ 2847 h 3548"/>
              <a:gd name="T92" fmla="*/ 2606 w 3498"/>
              <a:gd name="T93" fmla="*/ 2866 h 3548"/>
              <a:gd name="T94" fmla="*/ 2610 w 3498"/>
              <a:gd name="T95" fmla="*/ 2601 h 3548"/>
              <a:gd name="T96" fmla="*/ 2420 w 3498"/>
              <a:gd name="T97" fmla="*/ 2388 h 3548"/>
              <a:gd name="T98" fmla="*/ 2613 w 3498"/>
              <a:gd name="T99" fmla="*/ 1501 h 3548"/>
              <a:gd name="T100" fmla="*/ 2628 w 3498"/>
              <a:gd name="T101" fmla="*/ 1262 h 3548"/>
              <a:gd name="T102" fmla="*/ 2486 w 3498"/>
              <a:gd name="T103" fmla="*/ 1072 h 3548"/>
              <a:gd name="T104" fmla="*/ 2377 w 3498"/>
              <a:gd name="T105" fmla="*/ 1015 h 3548"/>
              <a:gd name="T106" fmla="*/ 1808 w 3498"/>
              <a:gd name="T107" fmla="*/ 228 h 3548"/>
              <a:gd name="T108" fmla="*/ 1799 w 3498"/>
              <a:gd name="T109" fmla="*/ 92 h 3548"/>
              <a:gd name="T110" fmla="*/ 1902 w 3498"/>
              <a:gd name="T111" fmla="*/ 3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98" h="3548">
                <a:moveTo>
                  <a:pt x="1475" y="684"/>
                </a:moveTo>
                <a:lnTo>
                  <a:pt x="1501" y="687"/>
                </a:lnTo>
                <a:lnTo>
                  <a:pt x="1527" y="695"/>
                </a:lnTo>
                <a:lnTo>
                  <a:pt x="1549" y="707"/>
                </a:lnTo>
                <a:lnTo>
                  <a:pt x="1569" y="722"/>
                </a:lnTo>
                <a:lnTo>
                  <a:pt x="1585" y="742"/>
                </a:lnTo>
                <a:lnTo>
                  <a:pt x="1598" y="764"/>
                </a:lnTo>
                <a:lnTo>
                  <a:pt x="1607" y="787"/>
                </a:lnTo>
                <a:lnTo>
                  <a:pt x="1611" y="812"/>
                </a:lnTo>
                <a:lnTo>
                  <a:pt x="1612" y="838"/>
                </a:lnTo>
                <a:lnTo>
                  <a:pt x="1609" y="864"/>
                </a:lnTo>
                <a:lnTo>
                  <a:pt x="1602" y="889"/>
                </a:lnTo>
                <a:lnTo>
                  <a:pt x="1139" y="1800"/>
                </a:lnTo>
                <a:lnTo>
                  <a:pt x="1318" y="1889"/>
                </a:lnTo>
                <a:lnTo>
                  <a:pt x="1795" y="889"/>
                </a:lnTo>
                <a:lnTo>
                  <a:pt x="1807" y="866"/>
                </a:lnTo>
                <a:lnTo>
                  <a:pt x="1822" y="845"/>
                </a:lnTo>
                <a:lnTo>
                  <a:pt x="1842" y="830"/>
                </a:lnTo>
                <a:lnTo>
                  <a:pt x="1863" y="817"/>
                </a:lnTo>
                <a:lnTo>
                  <a:pt x="1887" y="808"/>
                </a:lnTo>
                <a:lnTo>
                  <a:pt x="1912" y="804"/>
                </a:lnTo>
                <a:lnTo>
                  <a:pt x="1938" y="803"/>
                </a:lnTo>
                <a:lnTo>
                  <a:pt x="1963" y="806"/>
                </a:lnTo>
                <a:lnTo>
                  <a:pt x="1988" y="814"/>
                </a:lnTo>
                <a:lnTo>
                  <a:pt x="2012" y="826"/>
                </a:lnTo>
                <a:lnTo>
                  <a:pt x="2031" y="842"/>
                </a:lnTo>
                <a:lnTo>
                  <a:pt x="2048" y="862"/>
                </a:lnTo>
                <a:lnTo>
                  <a:pt x="2060" y="883"/>
                </a:lnTo>
                <a:lnTo>
                  <a:pt x="2068" y="907"/>
                </a:lnTo>
                <a:lnTo>
                  <a:pt x="2074" y="932"/>
                </a:lnTo>
                <a:lnTo>
                  <a:pt x="2074" y="958"/>
                </a:lnTo>
                <a:lnTo>
                  <a:pt x="2071" y="983"/>
                </a:lnTo>
                <a:lnTo>
                  <a:pt x="2063" y="1008"/>
                </a:lnTo>
                <a:lnTo>
                  <a:pt x="1586" y="2009"/>
                </a:lnTo>
                <a:lnTo>
                  <a:pt x="1621" y="2025"/>
                </a:lnTo>
                <a:lnTo>
                  <a:pt x="1652" y="2043"/>
                </a:lnTo>
                <a:lnTo>
                  <a:pt x="1679" y="2063"/>
                </a:lnTo>
                <a:lnTo>
                  <a:pt x="1704" y="2084"/>
                </a:lnTo>
                <a:lnTo>
                  <a:pt x="1728" y="2107"/>
                </a:lnTo>
                <a:lnTo>
                  <a:pt x="1750" y="2128"/>
                </a:lnTo>
                <a:lnTo>
                  <a:pt x="2167" y="1262"/>
                </a:lnTo>
                <a:lnTo>
                  <a:pt x="2179" y="1239"/>
                </a:lnTo>
                <a:lnTo>
                  <a:pt x="2195" y="1220"/>
                </a:lnTo>
                <a:lnTo>
                  <a:pt x="2214" y="1203"/>
                </a:lnTo>
                <a:lnTo>
                  <a:pt x="2236" y="1190"/>
                </a:lnTo>
                <a:lnTo>
                  <a:pt x="2259" y="1181"/>
                </a:lnTo>
                <a:lnTo>
                  <a:pt x="2284" y="1177"/>
                </a:lnTo>
                <a:lnTo>
                  <a:pt x="2310" y="1176"/>
                </a:lnTo>
                <a:lnTo>
                  <a:pt x="2335" y="1179"/>
                </a:lnTo>
                <a:lnTo>
                  <a:pt x="2361" y="1188"/>
                </a:lnTo>
                <a:lnTo>
                  <a:pt x="2384" y="1200"/>
                </a:lnTo>
                <a:lnTo>
                  <a:pt x="2403" y="1215"/>
                </a:lnTo>
                <a:lnTo>
                  <a:pt x="2420" y="1235"/>
                </a:lnTo>
                <a:lnTo>
                  <a:pt x="2432" y="1257"/>
                </a:lnTo>
                <a:lnTo>
                  <a:pt x="2440" y="1280"/>
                </a:lnTo>
                <a:lnTo>
                  <a:pt x="2446" y="1305"/>
                </a:lnTo>
                <a:lnTo>
                  <a:pt x="2446" y="1331"/>
                </a:lnTo>
                <a:lnTo>
                  <a:pt x="2443" y="1356"/>
                </a:lnTo>
                <a:lnTo>
                  <a:pt x="2435" y="1382"/>
                </a:lnTo>
                <a:lnTo>
                  <a:pt x="1839" y="2636"/>
                </a:lnTo>
                <a:lnTo>
                  <a:pt x="1794" y="2726"/>
                </a:lnTo>
                <a:lnTo>
                  <a:pt x="2108" y="2532"/>
                </a:lnTo>
                <a:lnTo>
                  <a:pt x="2140" y="2517"/>
                </a:lnTo>
                <a:lnTo>
                  <a:pt x="2173" y="2507"/>
                </a:lnTo>
                <a:lnTo>
                  <a:pt x="2207" y="2499"/>
                </a:lnTo>
                <a:lnTo>
                  <a:pt x="2239" y="2497"/>
                </a:lnTo>
                <a:lnTo>
                  <a:pt x="2271" y="2498"/>
                </a:lnTo>
                <a:lnTo>
                  <a:pt x="2301" y="2503"/>
                </a:lnTo>
                <a:lnTo>
                  <a:pt x="2329" y="2512"/>
                </a:lnTo>
                <a:lnTo>
                  <a:pt x="2357" y="2525"/>
                </a:lnTo>
                <a:lnTo>
                  <a:pt x="2381" y="2543"/>
                </a:lnTo>
                <a:lnTo>
                  <a:pt x="2402" y="2565"/>
                </a:lnTo>
                <a:lnTo>
                  <a:pt x="2420" y="2591"/>
                </a:lnTo>
                <a:lnTo>
                  <a:pt x="2435" y="2624"/>
                </a:lnTo>
                <a:lnTo>
                  <a:pt x="2446" y="2657"/>
                </a:lnTo>
                <a:lnTo>
                  <a:pt x="2450" y="2691"/>
                </a:lnTo>
                <a:lnTo>
                  <a:pt x="2450" y="2725"/>
                </a:lnTo>
                <a:lnTo>
                  <a:pt x="2445" y="2759"/>
                </a:lnTo>
                <a:lnTo>
                  <a:pt x="2434" y="2793"/>
                </a:lnTo>
                <a:lnTo>
                  <a:pt x="2419" y="2824"/>
                </a:lnTo>
                <a:lnTo>
                  <a:pt x="2399" y="2854"/>
                </a:lnTo>
                <a:lnTo>
                  <a:pt x="2375" y="2881"/>
                </a:lnTo>
                <a:lnTo>
                  <a:pt x="2346" y="2905"/>
                </a:lnTo>
                <a:lnTo>
                  <a:pt x="1511" y="3412"/>
                </a:lnTo>
                <a:lnTo>
                  <a:pt x="1471" y="3440"/>
                </a:lnTo>
                <a:lnTo>
                  <a:pt x="1426" y="3464"/>
                </a:lnTo>
                <a:lnTo>
                  <a:pt x="1380" y="3487"/>
                </a:lnTo>
                <a:lnTo>
                  <a:pt x="1328" y="3505"/>
                </a:lnTo>
                <a:lnTo>
                  <a:pt x="1275" y="3521"/>
                </a:lnTo>
                <a:lnTo>
                  <a:pt x="1219" y="3533"/>
                </a:lnTo>
                <a:lnTo>
                  <a:pt x="1159" y="3542"/>
                </a:lnTo>
                <a:lnTo>
                  <a:pt x="1097" y="3548"/>
                </a:lnTo>
                <a:lnTo>
                  <a:pt x="1031" y="3548"/>
                </a:lnTo>
                <a:lnTo>
                  <a:pt x="964" y="3544"/>
                </a:lnTo>
                <a:lnTo>
                  <a:pt x="894" y="3536"/>
                </a:lnTo>
                <a:lnTo>
                  <a:pt x="823" y="3521"/>
                </a:lnTo>
                <a:lnTo>
                  <a:pt x="749" y="3503"/>
                </a:lnTo>
                <a:lnTo>
                  <a:pt x="672" y="3479"/>
                </a:lnTo>
                <a:lnTo>
                  <a:pt x="594" y="3448"/>
                </a:lnTo>
                <a:lnTo>
                  <a:pt x="514" y="3412"/>
                </a:lnTo>
                <a:lnTo>
                  <a:pt x="443" y="3376"/>
                </a:lnTo>
                <a:lnTo>
                  <a:pt x="378" y="3338"/>
                </a:lnTo>
                <a:lnTo>
                  <a:pt x="319" y="3298"/>
                </a:lnTo>
                <a:lnTo>
                  <a:pt x="265" y="3256"/>
                </a:lnTo>
                <a:lnTo>
                  <a:pt x="218" y="3213"/>
                </a:lnTo>
                <a:lnTo>
                  <a:pt x="174" y="3167"/>
                </a:lnTo>
                <a:lnTo>
                  <a:pt x="137" y="3120"/>
                </a:lnTo>
                <a:lnTo>
                  <a:pt x="104" y="3072"/>
                </a:lnTo>
                <a:lnTo>
                  <a:pt x="76" y="3023"/>
                </a:lnTo>
                <a:lnTo>
                  <a:pt x="52" y="2973"/>
                </a:lnTo>
                <a:lnTo>
                  <a:pt x="34" y="2921"/>
                </a:lnTo>
                <a:lnTo>
                  <a:pt x="20" y="2869"/>
                </a:lnTo>
                <a:lnTo>
                  <a:pt x="9" y="2817"/>
                </a:lnTo>
                <a:lnTo>
                  <a:pt x="2" y="2763"/>
                </a:lnTo>
                <a:lnTo>
                  <a:pt x="0" y="2710"/>
                </a:lnTo>
                <a:lnTo>
                  <a:pt x="1" y="2655"/>
                </a:lnTo>
                <a:lnTo>
                  <a:pt x="5" y="2601"/>
                </a:lnTo>
                <a:lnTo>
                  <a:pt x="13" y="2546"/>
                </a:lnTo>
                <a:lnTo>
                  <a:pt x="24" y="2492"/>
                </a:lnTo>
                <a:lnTo>
                  <a:pt x="38" y="2438"/>
                </a:lnTo>
                <a:lnTo>
                  <a:pt x="55" y="2384"/>
                </a:lnTo>
                <a:lnTo>
                  <a:pt x="75" y="2330"/>
                </a:lnTo>
                <a:lnTo>
                  <a:pt x="97" y="2278"/>
                </a:lnTo>
                <a:lnTo>
                  <a:pt x="141" y="2173"/>
                </a:lnTo>
                <a:lnTo>
                  <a:pt x="261" y="1905"/>
                </a:lnTo>
                <a:lnTo>
                  <a:pt x="767" y="829"/>
                </a:lnTo>
                <a:lnTo>
                  <a:pt x="786" y="803"/>
                </a:lnTo>
                <a:lnTo>
                  <a:pt x="807" y="782"/>
                </a:lnTo>
                <a:lnTo>
                  <a:pt x="832" y="765"/>
                </a:lnTo>
                <a:lnTo>
                  <a:pt x="858" y="753"/>
                </a:lnTo>
                <a:lnTo>
                  <a:pt x="885" y="745"/>
                </a:lnTo>
                <a:lnTo>
                  <a:pt x="912" y="743"/>
                </a:lnTo>
                <a:lnTo>
                  <a:pt x="937" y="746"/>
                </a:lnTo>
                <a:lnTo>
                  <a:pt x="961" y="755"/>
                </a:lnTo>
                <a:lnTo>
                  <a:pt x="984" y="767"/>
                </a:lnTo>
                <a:lnTo>
                  <a:pt x="1003" y="782"/>
                </a:lnTo>
                <a:lnTo>
                  <a:pt x="1019" y="802"/>
                </a:lnTo>
                <a:lnTo>
                  <a:pt x="1033" y="824"/>
                </a:lnTo>
                <a:lnTo>
                  <a:pt x="1041" y="847"/>
                </a:lnTo>
                <a:lnTo>
                  <a:pt x="1046" y="872"/>
                </a:lnTo>
                <a:lnTo>
                  <a:pt x="1047" y="898"/>
                </a:lnTo>
                <a:lnTo>
                  <a:pt x="1042" y="923"/>
                </a:lnTo>
                <a:lnTo>
                  <a:pt x="1035" y="949"/>
                </a:lnTo>
                <a:lnTo>
                  <a:pt x="707" y="1635"/>
                </a:lnTo>
                <a:lnTo>
                  <a:pt x="744" y="1637"/>
                </a:lnTo>
                <a:lnTo>
                  <a:pt x="784" y="1643"/>
                </a:lnTo>
                <a:lnTo>
                  <a:pt x="825" y="1652"/>
                </a:lnTo>
                <a:lnTo>
                  <a:pt x="864" y="1665"/>
                </a:lnTo>
                <a:lnTo>
                  <a:pt x="901" y="1680"/>
                </a:lnTo>
                <a:lnTo>
                  <a:pt x="1333" y="769"/>
                </a:lnTo>
                <a:lnTo>
                  <a:pt x="1345" y="746"/>
                </a:lnTo>
                <a:lnTo>
                  <a:pt x="1361" y="727"/>
                </a:lnTo>
                <a:lnTo>
                  <a:pt x="1380" y="710"/>
                </a:lnTo>
                <a:lnTo>
                  <a:pt x="1401" y="698"/>
                </a:lnTo>
                <a:lnTo>
                  <a:pt x="1425" y="689"/>
                </a:lnTo>
                <a:lnTo>
                  <a:pt x="1450" y="684"/>
                </a:lnTo>
                <a:lnTo>
                  <a:pt x="1475" y="684"/>
                </a:lnTo>
                <a:close/>
                <a:moveTo>
                  <a:pt x="1122" y="523"/>
                </a:moveTo>
                <a:lnTo>
                  <a:pt x="1145" y="524"/>
                </a:lnTo>
                <a:lnTo>
                  <a:pt x="1167" y="527"/>
                </a:lnTo>
                <a:lnTo>
                  <a:pt x="1190" y="535"/>
                </a:lnTo>
                <a:lnTo>
                  <a:pt x="1210" y="545"/>
                </a:lnTo>
                <a:lnTo>
                  <a:pt x="1228" y="559"/>
                </a:lnTo>
                <a:lnTo>
                  <a:pt x="1244" y="575"/>
                </a:lnTo>
                <a:lnTo>
                  <a:pt x="1222" y="598"/>
                </a:lnTo>
                <a:lnTo>
                  <a:pt x="1201" y="620"/>
                </a:lnTo>
                <a:lnTo>
                  <a:pt x="1183" y="643"/>
                </a:lnTo>
                <a:lnTo>
                  <a:pt x="1169" y="664"/>
                </a:lnTo>
                <a:lnTo>
                  <a:pt x="1149" y="646"/>
                </a:lnTo>
                <a:lnTo>
                  <a:pt x="1127" y="625"/>
                </a:lnTo>
                <a:lnTo>
                  <a:pt x="1102" y="604"/>
                </a:lnTo>
                <a:lnTo>
                  <a:pt x="1077" y="588"/>
                </a:lnTo>
                <a:lnTo>
                  <a:pt x="1050" y="575"/>
                </a:lnTo>
                <a:lnTo>
                  <a:pt x="1021" y="575"/>
                </a:lnTo>
                <a:lnTo>
                  <a:pt x="1024" y="575"/>
                </a:lnTo>
                <a:lnTo>
                  <a:pt x="1027" y="574"/>
                </a:lnTo>
                <a:lnTo>
                  <a:pt x="1030" y="572"/>
                </a:lnTo>
                <a:lnTo>
                  <a:pt x="1031" y="571"/>
                </a:lnTo>
                <a:lnTo>
                  <a:pt x="1034" y="568"/>
                </a:lnTo>
                <a:lnTo>
                  <a:pt x="1034" y="566"/>
                </a:lnTo>
                <a:lnTo>
                  <a:pt x="1035" y="564"/>
                </a:lnTo>
                <a:lnTo>
                  <a:pt x="1035" y="562"/>
                </a:lnTo>
                <a:lnTo>
                  <a:pt x="1035" y="561"/>
                </a:lnTo>
                <a:lnTo>
                  <a:pt x="1035" y="561"/>
                </a:lnTo>
                <a:lnTo>
                  <a:pt x="1054" y="544"/>
                </a:lnTo>
                <a:lnTo>
                  <a:pt x="1075" y="533"/>
                </a:lnTo>
                <a:lnTo>
                  <a:pt x="1098" y="526"/>
                </a:lnTo>
                <a:lnTo>
                  <a:pt x="1122" y="523"/>
                </a:lnTo>
                <a:close/>
                <a:moveTo>
                  <a:pt x="1441" y="142"/>
                </a:moveTo>
                <a:lnTo>
                  <a:pt x="1463" y="142"/>
                </a:lnTo>
                <a:lnTo>
                  <a:pt x="1485" y="146"/>
                </a:lnTo>
                <a:lnTo>
                  <a:pt x="1506" y="154"/>
                </a:lnTo>
                <a:lnTo>
                  <a:pt x="1524" y="166"/>
                </a:lnTo>
                <a:lnTo>
                  <a:pt x="1542" y="182"/>
                </a:lnTo>
                <a:lnTo>
                  <a:pt x="1556" y="202"/>
                </a:lnTo>
                <a:lnTo>
                  <a:pt x="1899" y="620"/>
                </a:lnTo>
                <a:lnTo>
                  <a:pt x="1865" y="623"/>
                </a:lnTo>
                <a:lnTo>
                  <a:pt x="1832" y="632"/>
                </a:lnTo>
                <a:lnTo>
                  <a:pt x="1799" y="646"/>
                </a:lnTo>
                <a:lnTo>
                  <a:pt x="1765" y="664"/>
                </a:lnTo>
                <a:lnTo>
                  <a:pt x="1747" y="636"/>
                </a:lnTo>
                <a:lnTo>
                  <a:pt x="1727" y="610"/>
                </a:lnTo>
                <a:lnTo>
                  <a:pt x="1702" y="587"/>
                </a:lnTo>
                <a:lnTo>
                  <a:pt x="1674" y="565"/>
                </a:lnTo>
                <a:lnTo>
                  <a:pt x="1645" y="547"/>
                </a:lnTo>
                <a:lnTo>
                  <a:pt x="1616" y="530"/>
                </a:lnTo>
                <a:lnTo>
                  <a:pt x="1587" y="521"/>
                </a:lnTo>
                <a:lnTo>
                  <a:pt x="1557" y="514"/>
                </a:lnTo>
                <a:lnTo>
                  <a:pt x="1525" y="507"/>
                </a:lnTo>
                <a:lnTo>
                  <a:pt x="1495" y="502"/>
                </a:lnTo>
                <a:lnTo>
                  <a:pt x="1467" y="501"/>
                </a:lnTo>
                <a:lnTo>
                  <a:pt x="1422" y="501"/>
                </a:lnTo>
                <a:lnTo>
                  <a:pt x="1333" y="381"/>
                </a:lnTo>
                <a:lnTo>
                  <a:pt x="1319" y="358"/>
                </a:lnTo>
                <a:lnTo>
                  <a:pt x="1308" y="332"/>
                </a:lnTo>
                <a:lnTo>
                  <a:pt x="1302" y="304"/>
                </a:lnTo>
                <a:lnTo>
                  <a:pt x="1301" y="277"/>
                </a:lnTo>
                <a:lnTo>
                  <a:pt x="1306" y="249"/>
                </a:lnTo>
                <a:lnTo>
                  <a:pt x="1314" y="221"/>
                </a:lnTo>
                <a:lnTo>
                  <a:pt x="1328" y="195"/>
                </a:lnTo>
                <a:lnTo>
                  <a:pt x="1348" y="172"/>
                </a:lnTo>
                <a:lnTo>
                  <a:pt x="1371" y="160"/>
                </a:lnTo>
                <a:lnTo>
                  <a:pt x="1394" y="151"/>
                </a:lnTo>
                <a:lnTo>
                  <a:pt x="1418" y="145"/>
                </a:lnTo>
                <a:lnTo>
                  <a:pt x="1441" y="142"/>
                </a:lnTo>
                <a:close/>
                <a:moveTo>
                  <a:pt x="1926" y="0"/>
                </a:moveTo>
                <a:lnTo>
                  <a:pt x="1949" y="0"/>
                </a:lnTo>
                <a:lnTo>
                  <a:pt x="1973" y="4"/>
                </a:lnTo>
                <a:lnTo>
                  <a:pt x="1994" y="12"/>
                </a:lnTo>
                <a:lnTo>
                  <a:pt x="2015" y="23"/>
                </a:lnTo>
                <a:lnTo>
                  <a:pt x="2032" y="36"/>
                </a:lnTo>
                <a:lnTo>
                  <a:pt x="2048" y="52"/>
                </a:lnTo>
                <a:lnTo>
                  <a:pt x="2941" y="1128"/>
                </a:lnTo>
                <a:lnTo>
                  <a:pt x="3016" y="1202"/>
                </a:lnTo>
                <a:lnTo>
                  <a:pt x="2971" y="844"/>
                </a:lnTo>
                <a:lnTo>
                  <a:pt x="2969" y="805"/>
                </a:lnTo>
                <a:lnTo>
                  <a:pt x="2973" y="768"/>
                </a:lnTo>
                <a:lnTo>
                  <a:pt x="2981" y="733"/>
                </a:lnTo>
                <a:lnTo>
                  <a:pt x="2993" y="701"/>
                </a:lnTo>
                <a:lnTo>
                  <a:pt x="3011" y="672"/>
                </a:lnTo>
                <a:lnTo>
                  <a:pt x="3031" y="647"/>
                </a:lnTo>
                <a:lnTo>
                  <a:pt x="3056" y="626"/>
                </a:lnTo>
                <a:lnTo>
                  <a:pt x="3085" y="610"/>
                </a:lnTo>
                <a:lnTo>
                  <a:pt x="3116" y="598"/>
                </a:lnTo>
                <a:lnTo>
                  <a:pt x="3150" y="590"/>
                </a:lnTo>
                <a:lnTo>
                  <a:pt x="3186" y="589"/>
                </a:lnTo>
                <a:lnTo>
                  <a:pt x="3219" y="593"/>
                </a:lnTo>
                <a:lnTo>
                  <a:pt x="3251" y="603"/>
                </a:lnTo>
                <a:lnTo>
                  <a:pt x="3282" y="617"/>
                </a:lnTo>
                <a:lnTo>
                  <a:pt x="3309" y="637"/>
                </a:lnTo>
                <a:lnTo>
                  <a:pt x="3333" y="660"/>
                </a:lnTo>
                <a:lnTo>
                  <a:pt x="3352" y="687"/>
                </a:lnTo>
                <a:lnTo>
                  <a:pt x="3370" y="717"/>
                </a:lnTo>
                <a:lnTo>
                  <a:pt x="3382" y="749"/>
                </a:lnTo>
                <a:lnTo>
                  <a:pt x="3388" y="784"/>
                </a:lnTo>
                <a:lnTo>
                  <a:pt x="3493" y="1651"/>
                </a:lnTo>
                <a:lnTo>
                  <a:pt x="3497" y="1730"/>
                </a:lnTo>
                <a:lnTo>
                  <a:pt x="3498" y="1805"/>
                </a:lnTo>
                <a:lnTo>
                  <a:pt x="3496" y="1876"/>
                </a:lnTo>
                <a:lnTo>
                  <a:pt x="3490" y="1946"/>
                </a:lnTo>
                <a:lnTo>
                  <a:pt x="3481" y="2012"/>
                </a:lnTo>
                <a:lnTo>
                  <a:pt x="3468" y="2076"/>
                </a:lnTo>
                <a:lnTo>
                  <a:pt x="3449" y="2137"/>
                </a:lnTo>
                <a:lnTo>
                  <a:pt x="3427" y="2197"/>
                </a:lnTo>
                <a:lnTo>
                  <a:pt x="3400" y="2256"/>
                </a:lnTo>
                <a:lnTo>
                  <a:pt x="3369" y="2315"/>
                </a:lnTo>
                <a:lnTo>
                  <a:pt x="3332" y="2372"/>
                </a:lnTo>
                <a:lnTo>
                  <a:pt x="3289" y="2429"/>
                </a:lnTo>
                <a:lnTo>
                  <a:pt x="3241" y="2487"/>
                </a:lnTo>
                <a:lnTo>
                  <a:pt x="3187" y="2546"/>
                </a:lnTo>
                <a:lnTo>
                  <a:pt x="3127" y="2605"/>
                </a:lnTo>
                <a:lnTo>
                  <a:pt x="3061" y="2666"/>
                </a:lnTo>
                <a:lnTo>
                  <a:pt x="2989" y="2720"/>
                </a:lnTo>
                <a:lnTo>
                  <a:pt x="2921" y="2767"/>
                </a:lnTo>
                <a:lnTo>
                  <a:pt x="2855" y="2809"/>
                </a:lnTo>
                <a:lnTo>
                  <a:pt x="2793" y="2847"/>
                </a:lnTo>
                <a:lnTo>
                  <a:pt x="2732" y="2880"/>
                </a:lnTo>
                <a:lnTo>
                  <a:pt x="2675" y="2907"/>
                </a:lnTo>
                <a:lnTo>
                  <a:pt x="2621" y="2931"/>
                </a:lnTo>
                <a:lnTo>
                  <a:pt x="2569" y="2950"/>
                </a:lnTo>
                <a:lnTo>
                  <a:pt x="2590" y="2908"/>
                </a:lnTo>
                <a:lnTo>
                  <a:pt x="2606" y="2866"/>
                </a:lnTo>
                <a:lnTo>
                  <a:pt x="2619" y="2822"/>
                </a:lnTo>
                <a:lnTo>
                  <a:pt x="2627" y="2777"/>
                </a:lnTo>
                <a:lnTo>
                  <a:pt x="2631" y="2733"/>
                </a:lnTo>
                <a:lnTo>
                  <a:pt x="2629" y="2688"/>
                </a:lnTo>
                <a:lnTo>
                  <a:pt x="2622" y="2644"/>
                </a:lnTo>
                <a:lnTo>
                  <a:pt x="2610" y="2601"/>
                </a:lnTo>
                <a:lnTo>
                  <a:pt x="2593" y="2558"/>
                </a:lnTo>
                <a:lnTo>
                  <a:pt x="2569" y="2517"/>
                </a:lnTo>
                <a:lnTo>
                  <a:pt x="2538" y="2479"/>
                </a:lnTo>
                <a:lnTo>
                  <a:pt x="2502" y="2445"/>
                </a:lnTo>
                <a:lnTo>
                  <a:pt x="2463" y="2414"/>
                </a:lnTo>
                <a:lnTo>
                  <a:pt x="2420" y="2388"/>
                </a:lnTo>
                <a:lnTo>
                  <a:pt x="2374" y="2366"/>
                </a:lnTo>
                <a:lnTo>
                  <a:pt x="2326" y="2351"/>
                </a:lnTo>
                <a:lnTo>
                  <a:pt x="2276" y="2341"/>
                </a:lnTo>
                <a:lnTo>
                  <a:pt x="2226" y="2338"/>
                </a:lnTo>
                <a:lnTo>
                  <a:pt x="2212" y="2338"/>
                </a:lnTo>
                <a:lnTo>
                  <a:pt x="2613" y="1501"/>
                </a:lnTo>
                <a:lnTo>
                  <a:pt x="2629" y="1463"/>
                </a:lnTo>
                <a:lnTo>
                  <a:pt x="2637" y="1423"/>
                </a:lnTo>
                <a:lnTo>
                  <a:pt x="2643" y="1382"/>
                </a:lnTo>
                <a:lnTo>
                  <a:pt x="2642" y="1342"/>
                </a:lnTo>
                <a:lnTo>
                  <a:pt x="2637" y="1301"/>
                </a:lnTo>
                <a:lnTo>
                  <a:pt x="2628" y="1262"/>
                </a:lnTo>
                <a:lnTo>
                  <a:pt x="2613" y="1225"/>
                </a:lnTo>
                <a:lnTo>
                  <a:pt x="2596" y="1189"/>
                </a:lnTo>
                <a:lnTo>
                  <a:pt x="2574" y="1155"/>
                </a:lnTo>
                <a:lnTo>
                  <a:pt x="2548" y="1124"/>
                </a:lnTo>
                <a:lnTo>
                  <a:pt x="2519" y="1096"/>
                </a:lnTo>
                <a:lnTo>
                  <a:pt x="2486" y="1072"/>
                </a:lnTo>
                <a:lnTo>
                  <a:pt x="2450" y="1053"/>
                </a:lnTo>
                <a:lnTo>
                  <a:pt x="2427" y="1042"/>
                </a:lnTo>
                <a:lnTo>
                  <a:pt x="2406" y="1033"/>
                </a:lnTo>
                <a:lnTo>
                  <a:pt x="2383" y="1025"/>
                </a:lnTo>
                <a:lnTo>
                  <a:pt x="2361" y="1023"/>
                </a:lnTo>
                <a:lnTo>
                  <a:pt x="2377" y="1015"/>
                </a:lnTo>
                <a:lnTo>
                  <a:pt x="2392" y="1007"/>
                </a:lnTo>
                <a:lnTo>
                  <a:pt x="2405" y="999"/>
                </a:lnTo>
                <a:lnTo>
                  <a:pt x="2419" y="995"/>
                </a:lnTo>
                <a:lnTo>
                  <a:pt x="2435" y="994"/>
                </a:lnTo>
                <a:lnTo>
                  <a:pt x="1825" y="247"/>
                </a:lnTo>
                <a:lnTo>
                  <a:pt x="1808" y="228"/>
                </a:lnTo>
                <a:lnTo>
                  <a:pt x="1797" y="206"/>
                </a:lnTo>
                <a:lnTo>
                  <a:pt x="1790" y="183"/>
                </a:lnTo>
                <a:lnTo>
                  <a:pt x="1787" y="160"/>
                </a:lnTo>
                <a:lnTo>
                  <a:pt x="1788" y="136"/>
                </a:lnTo>
                <a:lnTo>
                  <a:pt x="1791" y="113"/>
                </a:lnTo>
                <a:lnTo>
                  <a:pt x="1799" y="92"/>
                </a:lnTo>
                <a:lnTo>
                  <a:pt x="1809" y="71"/>
                </a:lnTo>
                <a:lnTo>
                  <a:pt x="1822" y="52"/>
                </a:lnTo>
                <a:lnTo>
                  <a:pt x="1839" y="38"/>
                </a:lnTo>
                <a:lnTo>
                  <a:pt x="1858" y="22"/>
                </a:lnTo>
                <a:lnTo>
                  <a:pt x="1879" y="11"/>
                </a:lnTo>
                <a:lnTo>
                  <a:pt x="1902" y="3"/>
                </a:lnTo>
                <a:lnTo>
                  <a:pt x="1926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80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A5E58-4F26-B967-DF2B-88F025EC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en-US" dirty="0"/>
              <a:t>Outline	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A64184-B2FF-4AFA-4049-5ECE8B5D8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555269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842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01E24B3E-B63E-A97F-389F-DCD24B9CB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035" y="1316598"/>
            <a:ext cx="4624683" cy="4224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C7B3F6-67A6-3D82-542C-F922481B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157FD-2F21-6519-234C-A8693CCB9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</a:t>
            </a:r>
          </a:p>
          <a:p>
            <a:pPr marL="800100" lvl="2" indent="-342900">
              <a:buFont typeface="Wingdings" panose="05000000000000000000" pitchFamily="2" charset="2"/>
              <a:buChar char="v"/>
            </a:pPr>
            <a:r>
              <a:rPr lang="en-US" dirty="0"/>
              <a:t>	A program in execution </a:t>
            </a:r>
          </a:p>
          <a:p>
            <a:pPr marL="800100" lvl="2" indent="-342900">
              <a:buFont typeface="Wingdings" panose="05000000000000000000" pitchFamily="2" charset="2"/>
              <a:buChar char="v"/>
            </a:pPr>
            <a:r>
              <a:rPr lang="en-US" dirty="0"/>
              <a:t>	A synchronization activity </a:t>
            </a:r>
          </a:p>
          <a:p>
            <a:pPr marL="800100" lvl="2" indent="-342900">
              <a:buFont typeface="Wingdings" panose="05000000000000000000" pitchFamily="2" charset="2"/>
              <a:buChar char="v"/>
            </a:pPr>
            <a:r>
              <a:rPr lang="en-US" dirty="0"/>
              <a:t>	The “animated spirit” </a:t>
            </a:r>
          </a:p>
          <a:p>
            <a:pPr marL="800100" lvl="2" indent="-342900">
              <a:buFont typeface="Wingdings" panose="05000000000000000000" pitchFamily="2" charset="2"/>
              <a:buChar char="v"/>
            </a:pPr>
            <a:r>
              <a:rPr lang="en-US" dirty="0"/>
              <a:t>	The “Locus of Control” of procedure in execution </a:t>
            </a:r>
          </a:p>
          <a:p>
            <a:pPr marL="800100" lvl="2" indent="-342900">
              <a:buFont typeface="Wingdings" panose="05000000000000000000" pitchFamily="2" charset="2"/>
              <a:buChar char="v"/>
            </a:pPr>
            <a:r>
              <a:rPr lang="en-US" dirty="0"/>
              <a:t>	Manifested by Process Control Block (PCB) </a:t>
            </a:r>
          </a:p>
          <a:p>
            <a:pPr marL="800100" lvl="2" indent="-342900">
              <a:buFont typeface="Wingdings" panose="05000000000000000000" pitchFamily="2" charset="2"/>
              <a:buChar char="v"/>
            </a:pPr>
            <a:r>
              <a:rPr lang="en-US" dirty="0"/>
              <a:t>	Entity to which processor can be assigned </a:t>
            </a:r>
          </a:p>
          <a:p>
            <a:pPr marL="800100" lvl="2" indent="-342900">
              <a:buFont typeface="Wingdings" panose="05000000000000000000" pitchFamily="2" charset="2"/>
              <a:buChar char="v"/>
            </a:pPr>
            <a:r>
              <a:rPr lang="en-US" dirty="0"/>
              <a:t>	The “dispatchable” unit </a:t>
            </a:r>
          </a:p>
        </p:txBody>
      </p:sp>
    </p:spTree>
    <p:extLst>
      <p:ext uri="{BB962C8B-B14F-4D97-AF65-F5344CB8AC3E}">
        <p14:creationId xmlns:p14="http://schemas.microsoft.com/office/powerpoint/2010/main" val="3015758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Freeform: Shape 1107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65" name="Group 1109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1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66" name="Freeform: Shape 1118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6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122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23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24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5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6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7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1168" name="Rectangle 112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4F322-6904-A428-7882-4D6DDBC2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589788"/>
            <a:ext cx="4884481" cy="25109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Process State Transitions </a:t>
            </a:r>
          </a:p>
        </p:txBody>
      </p:sp>
      <p:grpSp>
        <p:nvGrpSpPr>
          <p:cNvPr id="1169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132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33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34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5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6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7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70" name="Freeform: Shape 1138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6" name="Picture 2" descr="Search in sidebar query">
            <a:extLst>
              <a:ext uri="{FF2B5EF4-FFF2-40B4-BE49-F238E27FC236}">
                <a16:creationId xmlns:a16="http://schemas.microsoft.com/office/drawing/2014/main" id="{04DACB96-DB73-6627-103E-6DD9AB6A0E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366" y="1481505"/>
            <a:ext cx="5683149" cy="481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1" name="Freeform: Shape 1140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43" name="Group 1142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4925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1144" name="Freeform: Shape 1143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46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7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8" name="Freeform: Shape 1147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94E9EB0-F1CD-B9C7-33A3-9E39C98164BA}"/>
              </a:ext>
            </a:extLst>
          </p:cNvPr>
          <p:cNvSpPr txBox="1"/>
          <p:nvPr/>
        </p:nvSpPr>
        <p:spPr>
          <a:xfrm>
            <a:off x="6017344" y="2356575"/>
            <a:ext cx="789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Admitted</a:t>
            </a:r>
            <a:endParaRPr lang="en-US" sz="1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9FB618-9355-1900-4656-8E5481ABE345}"/>
              </a:ext>
            </a:extLst>
          </p:cNvPr>
          <p:cNvSpPr txBox="1">
            <a:spLocks/>
          </p:cNvSpPr>
          <p:nvPr/>
        </p:nvSpPr>
        <p:spPr>
          <a:xfrm>
            <a:off x="513939" y="3690497"/>
            <a:ext cx="4871386" cy="2161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Suspend &lt;process-name&gt; : Ready </a:t>
            </a:r>
            <a:r>
              <a:rPr lang="en-US" sz="1400" dirty="0">
                <a:sym typeface="Wingdings" panose="05000000000000000000" pitchFamily="2" charset="2"/>
              </a:rPr>
              <a:t> Suspended Ready </a:t>
            </a:r>
            <a:endParaRPr lang="en-US" sz="1400" dirty="0"/>
          </a:p>
          <a:p>
            <a:endParaRPr lang="en-US" dirty="0"/>
          </a:p>
          <a:p>
            <a:r>
              <a:rPr lang="en-US" sz="1400" dirty="0"/>
              <a:t>Visit the link for more details:  </a:t>
            </a:r>
          </a:p>
          <a:p>
            <a:pPr lvl="2"/>
            <a:r>
              <a:rPr lang="en-US" sz="1400" dirty="0">
                <a:hlinkClick r:id="rId3"/>
              </a:rPr>
              <a:t>OS Process States – </a:t>
            </a:r>
            <a:r>
              <a:rPr lang="en-US" sz="1400" dirty="0" err="1">
                <a:hlinkClick r:id="rId3"/>
              </a:rPr>
              <a:t>javatpoint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165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5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9" name="Freeform: Shape 17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C1B81-5090-B6C4-BBC0-8F7FBF76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en-US" dirty="0"/>
              <a:t>Operations on the Process </a:t>
            </a:r>
          </a:p>
        </p:txBody>
      </p:sp>
      <p:grpSp>
        <p:nvGrpSpPr>
          <p:cNvPr id="20" name="Graphic 78">
            <a:extLst>
              <a:ext uri="{FF2B5EF4-FFF2-40B4-BE49-F238E27FC236}">
                <a16:creationId xmlns:a16="http://schemas.microsoft.com/office/drawing/2014/main" id="{C13D619A-1417-41F6-AB84-3DA81D94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4571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8" name="Graphic 78">
              <a:extLst>
                <a:ext uri="{FF2B5EF4-FFF2-40B4-BE49-F238E27FC236}">
                  <a16:creationId xmlns:a16="http://schemas.microsoft.com/office/drawing/2014/main" id="{ABA075C2-6990-484C-907A-08DB4DF5A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aphic 78">
              <a:extLst>
                <a:ext uri="{FF2B5EF4-FFF2-40B4-BE49-F238E27FC236}">
                  <a16:creationId xmlns:a16="http://schemas.microsoft.com/office/drawing/2014/main" id="{EC9D29F2-21D6-461F-8BD7-533101D86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F1CB2E23-919F-4FDA-9880-7AEF61BF3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2BBC6B41-7E8B-40C0-8289-6918BCA68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67E04027-1EC8-4CBE-A4D2-F09F6AF0E0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5EC8762A-B2EC-4710-9F10-B93BE2075E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5B4F0F5-BE58-4EC0-B650-A71A0743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00C1F5-B637-45FE-96CC-270D263A5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3DA22C9-3830-4323-9087-6D7C1E6AA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5AC4DA9-FD16-4055-8D2D-95D615C03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BA7D58E-9AB5-4B54-A635-2E86BEC7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4" name="Graphic 12">
              <a:extLst>
                <a:ext uri="{FF2B5EF4-FFF2-40B4-BE49-F238E27FC236}">
                  <a16:creationId xmlns:a16="http://schemas.microsoft.com/office/drawing/2014/main" id="{B7D72779-BBD2-4D64-B6B1-E052E227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15">
              <a:extLst>
                <a:ext uri="{FF2B5EF4-FFF2-40B4-BE49-F238E27FC236}">
                  <a16:creationId xmlns:a16="http://schemas.microsoft.com/office/drawing/2014/main" id="{569BD34C-BFEF-4FB1-A094-2D9E687CD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Graphic 15">
              <a:extLst>
                <a:ext uri="{FF2B5EF4-FFF2-40B4-BE49-F238E27FC236}">
                  <a16:creationId xmlns:a16="http://schemas.microsoft.com/office/drawing/2014/main" id="{DC258A66-ED52-4FA3-96CE-7932E91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EC6A48C-21EF-4485-9836-044550003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02A3EA3-EB7E-4CFB-39D2-CE44CB743D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3738295"/>
              </p:ext>
            </p:extLst>
          </p:nvPr>
        </p:nvGraphicFramePr>
        <p:xfrm>
          <a:off x="525463" y="2522538"/>
          <a:ext cx="10077450" cy="354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443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1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6" name="Freeform: Shape 285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88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89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0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91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296" name="Rectangle 295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EFD95-826F-E1D5-9B34-5343C64D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589788"/>
            <a:ext cx="4884481" cy="25109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Concurrent Process </a:t>
            </a:r>
          </a:p>
        </p:txBody>
      </p:sp>
      <p:grpSp>
        <p:nvGrpSpPr>
          <p:cNvPr id="298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99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0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01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06" name="Freeform: Shape 305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D1451B0-F5DE-C0A7-E475-BD38E6314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528" y="1311465"/>
            <a:ext cx="8128961" cy="5160820"/>
          </a:xfrm>
          <a:prstGeom prst="rect">
            <a:avLst/>
          </a:prstGeom>
        </p:spPr>
      </p:pic>
      <p:sp>
        <p:nvSpPr>
          <p:cNvPr id="308" name="Freeform: Shape 307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4925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13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277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0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EFD95-826F-E1D5-9B34-5343C64D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589788"/>
            <a:ext cx="4884481" cy="25109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Concurrent Process </a:t>
            </a:r>
          </a:p>
        </p:txBody>
      </p:sp>
      <p:grpSp>
        <p:nvGrpSpPr>
          <p:cNvPr id="77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8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80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Content Placeholder 4" descr="A black screen with red text&#10;&#10;Description automatically generated with low confidence">
            <a:extLst>
              <a:ext uri="{FF2B5EF4-FFF2-40B4-BE49-F238E27FC236}">
                <a16:creationId xmlns:a16="http://schemas.microsoft.com/office/drawing/2014/main" id="{4061B6D3-3066-CB16-3C84-3349AA95C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094" y="713153"/>
            <a:ext cx="4216232" cy="5678424"/>
          </a:xfrm>
          <a:prstGeom prst="rect">
            <a:avLst/>
          </a:prstGeom>
        </p:spPr>
      </p:pic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4925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2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AE8352B-D505-BE25-B953-E2846C3FDACF}"/>
              </a:ext>
            </a:extLst>
          </p:cNvPr>
          <p:cNvSpPr txBox="1"/>
          <p:nvPr/>
        </p:nvSpPr>
        <p:spPr>
          <a:xfrm>
            <a:off x="525717" y="3634946"/>
            <a:ext cx="4663649" cy="186446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endParaRPr lang="en-US" sz="2000" dirty="0"/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sz="2000" dirty="0"/>
              <a:t>Draw the precedence graph from the given sample code.</a:t>
            </a:r>
          </a:p>
        </p:txBody>
      </p:sp>
    </p:spTree>
    <p:extLst>
      <p:ext uri="{BB962C8B-B14F-4D97-AF65-F5344CB8AC3E}">
        <p14:creationId xmlns:p14="http://schemas.microsoft.com/office/powerpoint/2010/main" val="2541134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0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7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EFD95-826F-E1D5-9B34-5343C64D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589788"/>
            <a:ext cx="4884481" cy="25109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Concurrent Process </a:t>
            </a:r>
          </a:p>
        </p:txBody>
      </p:sp>
      <p:grpSp>
        <p:nvGrpSpPr>
          <p:cNvPr id="77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8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80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Picture 2" descr="A picture containing radar chart&#10;&#10;Description automatically generated">
            <a:extLst>
              <a:ext uri="{FF2B5EF4-FFF2-40B4-BE49-F238E27FC236}">
                <a16:creationId xmlns:a16="http://schemas.microsoft.com/office/drawing/2014/main" id="{ED6F2F64-DAF6-C270-B6AC-61950D128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507" y="713153"/>
            <a:ext cx="4284396" cy="5678424"/>
          </a:xfrm>
          <a:prstGeom prst="rect">
            <a:avLst/>
          </a:prstGeom>
        </p:spPr>
      </p:pic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4925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2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77D0759-86F0-2E32-990E-0239C6E20203}"/>
              </a:ext>
            </a:extLst>
          </p:cNvPr>
          <p:cNvSpPr txBox="1"/>
          <p:nvPr/>
        </p:nvSpPr>
        <p:spPr>
          <a:xfrm>
            <a:off x="525717" y="3709747"/>
            <a:ext cx="4663649" cy="161058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endParaRPr lang="en-US" sz="2000" dirty="0"/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sz="2000" dirty="0"/>
              <a:t>Solution here…! </a:t>
            </a:r>
          </a:p>
        </p:txBody>
      </p:sp>
    </p:spTree>
    <p:extLst>
      <p:ext uri="{BB962C8B-B14F-4D97-AF65-F5344CB8AC3E}">
        <p14:creationId xmlns:p14="http://schemas.microsoft.com/office/powerpoint/2010/main" val="2238452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EFD95-826F-E1D5-9B34-5343C64D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589788"/>
            <a:ext cx="4884481" cy="25109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Concurrent Process </a:t>
            </a:r>
          </a:p>
        </p:txBody>
      </p:sp>
      <p:grpSp>
        <p:nvGrpSpPr>
          <p:cNvPr id="3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4925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81725F8-54C1-99BC-CD9E-73D344373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348" y="888338"/>
            <a:ext cx="4417512" cy="52364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52338D-0A80-7161-B45C-66D1E797E69C}"/>
              </a:ext>
            </a:extLst>
          </p:cNvPr>
          <p:cNvSpPr txBox="1"/>
          <p:nvPr/>
        </p:nvSpPr>
        <p:spPr>
          <a:xfrm>
            <a:off x="487528" y="3731933"/>
            <a:ext cx="4663649" cy="172369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endParaRPr lang="en-US" sz="2000" dirty="0"/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sz="2000" dirty="0"/>
              <a:t>Write down the sample code from the given precedence graph. </a:t>
            </a:r>
          </a:p>
        </p:txBody>
      </p:sp>
    </p:spTree>
    <p:extLst>
      <p:ext uri="{BB962C8B-B14F-4D97-AF65-F5344CB8AC3E}">
        <p14:creationId xmlns:p14="http://schemas.microsoft.com/office/powerpoint/2010/main" val="2971699068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LeftStep">
      <a:dk1>
        <a:srgbClr val="000000"/>
      </a:dk1>
      <a:lt1>
        <a:srgbClr val="FFFFFF"/>
      </a:lt1>
      <a:dk2>
        <a:srgbClr val="213B32"/>
      </a:dk2>
      <a:lt2>
        <a:srgbClr val="E8E5E2"/>
      </a:lt2>
      <a:accent1>
        <a:srgbClr val="81A6C7"/>
      </a:accent1>
      <a:accent2>
        <a:srgbClr val="6CAEB2"/>
      </a:accent2>
      <a:accent3>
        <a:srgbClr val="78AD9A"/>
      </a:accent3>
      <a:accent4>
        <a:srgbClr val="6BB07B"/>
      </a:accent4>
      <a:accent5>
        <a:srgbClr val="83AD79"/>
      </a:accent5>
      <a:accent6>
        <a:srgbClr val="91AA68"/>
      </a:accent6>
      <a:hlink>
        <a:srgbClr val="9F7C5D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228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Next LT Pro</vt:lpstr>
      <vt:lpstr>Avenir Next LT Pro Light</vt:lpstr>
      <vt:lpstr>Georgia Pro Semibold</vt:lpstr>
      <vt:lpstr>Rockwell</vt:lpstr>
      <vt:lpstr>Wingdings</vt:lpstr>
      <vt:lpstr>RocaVTI</vt:lpstr>
      <vt:lpstr>Operating Systems </vt:lpstr>
      <vt:lpstr>Outline </vt:lpstr>
      <vt:lpstr>Process Management </vt:lpstr>
      <vt:lpstr>Process State Transitions </vt:lpstr>
      <vt:lpstr>Operations on the Process </vt:lpstr>
      <vt:lpstr>Concurrent Process </vt:lpstr>
      <vt:lpstr>Concurrent Process </vt:lpstr>
      <vt:lpstr>Concurrent Process </vt:lpstr>
      <vt:lpstr>Concurrent Process </vt:lpstr>
      <vt:lpstr>Concurrent Process 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</dc:title>
  <dc:creator>Ch Mudassar</dc:creator>
  <cp:lastModifiedBy>Ch Mudassar</cp:lastModifiedBy>
  <cp:revision>15</cp:revision>
  <dcterms:created xsi:type="dcterms:W3CDTF">2022-09-19T03:32:55Z</dcterms:created>
  <dcterms:modified xsi:type="dcterms:W3CDTF">2024-02-13T05:51:27Z</dcterms:modified>
</cp:coreProperties>
</file>