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7" r:id="rId3"/>
    <p:sldId id="258" r:id="rId4"/>
    <p:sldId id="574" r:id="rId5"/>
    <p:sldId id="572" r:id="rId6"/>
    <p:sldId id="571" r:id="rId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ECD708-F026-477E-AF01-991C0CCF5FF2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0BC3B4C-7AC7-41D1-8575-1467EFDA5B2C}">
      <dgm:prSet/>
      <dgm:spPr/>
      <dgm:t>
        <a:bodyPr/>
        <a:lstStyle/>
        <a:p>
          <a:r>
            <a:rPr lang="en-US" dirty="0"/>
            <a:t>Process </a:t>
          </a:r>
        </a:p>
      </dgm:t>
    </dgm:pt>
    <dgm:pt modelId="{34FE6FA6-568C-4C78-9958-CF9F3323BAB2}" type="parTrans" cxnId="{0EE04421-8379-49E9-95D5-92339066AB4E}">
      <dgm:prSet/>
      <dgm:spPr/>
      <dgm:t>
        <a:bodyPr/>
        <a:lstStyle/>
        <a:p>
          <a:endParaRPr lang="en-US"/>
        </a:p>
      </dgm:t>
    </dgm:pt>
    <dgm:pt modelId="{3766AFAE-7E3D-48D4-AF64-36D542FF8050}" type="sibTrans" cxnId="{0EE04421-8379-49E9-95D5-92339066AB4E}">
      <dgm:prSet/>
      <dgm:spPr/>
      <dgm:t>
        <a:bodyPr/>
        <a:lstStyle/>
        <a:p>
          <a:endParaRPr lang="en-US"/>
        </a:p>
      </dgm:t>
    </dgm:pt>
    <dgm:pt modelId="{02744C2D-FEA3-405E-BF60-4CFDBDF6CBD1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Threads</a:t>
          </a:r>
          <a:r>
            <a:rPr lang="en-US" dirty="0"/>
            <a:t> </a:t>
          </a:r>
        </a:p>
      </dgm:t>
    </dgm:pt>
    <dgm:pt modelId="{BFAE45D0-5EE7-494C-B17B-926879B0EA6E}" type="parTrans" cxnId="{FE68BAC4-1D4E-45BF-8536-7647708F5C22}">
      <dgm:prSet/>
      <dgm:spPr/>
      <dgm:t>
        <a:bodyPr/>
        <a:lstStyle/>
        <a:p>
          <a:endParaRPr lang="en-US"/>
        </a:p>
      </dgm:t>
    </dgm:pt>
    <dgm:pt modelId="{4EB682E7-ED35-46CC-94C5-511E603E264B}" type="sibTrans" cxnId="{FE68BAC4-1D4E-45BF-8536-7647708F5C22}">
      <dgm:prSet/>
      <dgm:spPr/>
      <dgm:t>
        <a:bodyPr/>
        <a:lstStyle/>
        <a:p>
          <a:endParaRPr lang="en-US"/>
        </a:p>
      </dgm:t>
    </dgm:pt>
    <dgm:pt modelId="{C2BB6F82-B7F5-44E5-A625-CC5469A9C079}">
      <dgm:prSet/>
      <dgm:spPr/>
      <dgm:t>
        <a:bodyPr/>
        <a:lstStyle/>
        <a:p>
          <a:r>
            <a:rPr lang="en-US"/>
            <a:t>CPU Scheduling </a:t>
          </a:r>
        </a:p>
      </dgm:t>
    </dgm:pt>
    <dgm:pt modelId="{55431C65-E474-4CE4-8944-CDF7AF8322CB}" type="parTrans" cxnId="{8FD88272-6A30-4CB5-A9E2-DCFE02588308}">
      <dgm:prSet/>
      <dgm:spPr/>
      <dgm:t>
        <a:bodyPr/>
        <a:lstStyle/>
        <a:p>
          <a:endParaRPr lang="en-US"/>
        </a:p>
      </dgm:t>
    </dgm:pt>
    <dgm:pt modelId="{B0C666FF-B901-47C2-AC1F-1ECF03AD7FDC}" type="sibTrans" cxnId="{8FD88272-6A30-4CB5-A9E2-DCFE02588308}">
      <dgm:prSet/>
      <dgm:spPr/>
      <dgm:t>
        <a:bodyPr/>
        <a:lstStyle/>
        <a:p>
          <a:endParaRPr lang="en-US"/>
        </a:p>
      </dgm:t>
    </dgm:pt>
    <dgm:pt modelId="{91EC733B-1162-429B-9935-B1854D67AD24}">
      <dgm:prSet/>
      <dgm:spPr/>
      <dgm:t>
        <a:bodyPr/>
        <a:lstStyle/>
        <a:p>
          <a:r>
            <a:rPr lang="en-US"/>
            <a:t>Process Synchronization </a:t>
          </a:r>
        </a:p>
      </dgm:t>
    </dgm:pt>
    <dgm:pt modelId="{4DA56DC0-10B9-4F2E-9DF1-99F317AE73EF}" type="parTrans" cxnId="{08F35D8F-F00D-436A-973A-8BC9FB3CC577}">
      <dgm:prSet/>
      <dgm:spPr/>
      <dgm:t>
        <a:bodyPr/>
        <a:lstStyle/>
        <a:p>
          <a:endParaRPr lang="en-US"/>
        </a:p>
      </dgm:t>
    </dgm:pt>
    <dgm:pt modelId="{7676D487-3148-4062-8526-01CC6337D804}" type="sibTrans" cxnId="{08F35D8F-F00D-436A-973A-8BC9FB3CC577}">
      <dgm:prSet/>
      <dgm:spPr/>
      <dgm:t>
        <a:bodyPr/>
        <a:lstStyle/>
        <a:p>
          <a:endParaRPr lang="en-US"/>
        </a:p>
      </dgm:t>
    </dgm:pt>
    <dgm:pt modelId="{600568FC-C56B-4958-BE39-F91AA6A82D41}">
      <dgm:prSet/>
      <dgm:spPr/>
      <dgm:t>
        <a:bodyPr/>
        <a:lstStyle/>
        <a:p>
          <a:r>
            <a:rPr lang="en-US"/>
            <a:t>Deadlocks </a:t>
          </a:r>
        </a:p>
      </dgm:t>
    </dgm:pt>
    <dgm:pt modelId="{9DC80AFE-6083-4F84-8797-17BC3E11059F}" type="parTrans" cxnId="{EF158BE2-2391-4C59-A5AC-4E8460811350}">
      <dgm:prSet/>
      <dgm:spPr/>
      <dgm:t>
        <a:bodyPr/>
        <a:lstStyle/>
        <a:p>
          <a:endParaRPr lang="en-US"/>
        </a:p>
      </dgm:t>
    </dgm:pt>
    <dgm:pt modelId="{F80F48DE-72B3-46D5-AB9B-C93F9E7E1E06}" type="sibTrans" cxnId="{EF158BE2-2391-4C59-A5AC-4E8460811350}">
      <dgm:prSet/>
      <dgm:spPr/>
      <dgm:t>
        <a:bodyPr/>
        <a:lstStyle/>
        <a:p>
          <a:endParaRPr lang="en-US"/>
        </a:p>
      </dgm:t>
    </dgm:pt>
    <dgm:pt modelId="{724C799F-F39D-494B-9EE6-43191A22189E}">
      <dgm:prSet/>
      <dgm:spPr/>
      <dgm:t>
        <a:bodyPr/>
        <a:lstStyle/>
        <a:p>
          <a:r>
            <a:rPr lang="en-US"/>
            <a:t>Memory Management </a:t>
          </a:r>
        </a:p>
      </dgm:t>
    </dgm:pt>
    <dgm:pt modelId="{D6968743-3097-4813-ABCD-AAE1332FCB6E}" type="parTrans" cxnId="{094B1F90-7383-4AB5-885B-0EB9CE540C83}">
      <dgm:prSet/>
      <dgm:spPr/>
      <dgm:t>
        <a:bodyPr/>
        <a:lstStyle/>
        <a:p>
          <a:endParaRPr lang="en-US"/>
        </a:p>
      </dgm:t>
    </dgm:pt>
    <dgm:pt modelId="{93B0FE7B-DD77-47D0-A84E-1D48158FD950}" type="sibTrans" cxnId="{094B1F90-7383-4AB5-885B-0EB9CE540C83}">
      <dgm:prSet/>
      <dgm:spPr/>
      <dgm:t>
        <a:bodyPr/>
        <a:lstStyle/>
        <a:p>
          <a:endParaRPr lang="en-US"/>
        </a:p>
      </dgm:t>
    </dgm:pt>
    <dgm:pt modelId="{B21169C1-C5CE-4BFE-A12C-9ED29B3AD526}">
      <dgm:prSet/>
      <dgm:spPr/>
      <dgm:t>
        <a:bodyPr/>
        <a:lstStyle/>
        <a:p>
          <a:r>
            <a:rPr lang="en-US"/>
            <a:t>Virtual Memory </a:t>
          </a:r>
        </a:p>
      </dgm:t>
    </dgm:pt>
    <dgm:pt modelId="{9EE2C872-7B06-47B4-91F9-45F35BD6F3E5}" type="parTrans" cxnId="{7CA58147-6620-49DD-AD93-0A73B928DF03}">
      <dgm:prSet/>
      <dgm:spPr/>
      <dgm:t>
        <a:bodyPr/>
        <a:lstStyle/>
        <a:p>
          <a:endParaRPr lang="en-US"/>
        </a:p>
      </dgm:t>
    </dgm:pt>
    <dgm:pt modelId="{E697D810-49ED-4B26-9BA1-ABD8AD500C73}" type="sibTrans" cxnId="{7CA58147-6620-49DD-AD93-0A73B928DF03}">
      <dgm:prSet/>
      <dgm:spPr/>
      <dgm:t>
        <a:bodyPr/>
        <a:lstStyle/>
        <a:p>
          <a:endParaRPr lang="en-US"/>
        </a:p>
      </dgm:t>
    </dgm:pt>
    <dgm:pt modelId="{D89955FE-6A62-4168-AD6F-67076E5990CB}">
      <dgm:prSet/>
      <dgm:spPr/>
      <dgm:t>
        <a:bodyPr/>
        <a:lstStyle/>
        <a:p>
          <a:r>
            <a:rPr lang="en-US"/>
            <a:t>File System </a:t>
          </a:r>
        </a:p>
      </dgm:t>
    </dgm:pt>
    <dgm:pt modelId="{1386E224-75E9-4730-A316-02D80D206D14}" type="parTrans" cxnId="{945104D1-709E-447A-8CE8-F2DC634500B0}">
      <dgm:prSet/>
      <dgm:spPr/>
      <dgm:t>
        <a:bodyPr/>
        <a:lstStyle/>
        <a:p>
          <a:endParaRPr lang="en-US"/>
        </a:p>
      </dgm:t>
    </dgm:pt>
    <dgm:pt modelId="{97C4BA92-D731-4F65-A190-2D978D38D086}" type="sibTrans" cxnId="{945104D1-709E-447A-8CE8-F2DC634500B0}">
      <dgm:prSet/>
      <dgm:spPr/>
      <dgm:t>
        <a:bodyPr/>
        <a:lstStyle/>
        <a:p>
          <a:endParaRPr lang="en-US"/>
        </a:p>
      </dgm:t>
    </dgm:pt>
    <dgm:pt modelId="{BD8EFFF3-28D0-4BF7-85D3-346088E4D080}">
      <dgm:prSet/>
      <dgm:spPr/>
      <dgm:t>
        <a:bodyPr/>
        <a:lstStyle/>
        <a:p>
          <a:r>
            <a:rPr lang="en-US"/>
            <a:t>I/O System </a:t>
          </a:r>
        </a:p>
      </dgm:t>
    </dgm:pt>
    <dgm:pt modelId="{14884DF7-42E6-4F0D-AAD0-C8F5A1FB45D8}" type="parTrans" cxnId="{D7B4A834-177F-41D7-8CD8-E238DF5DE605}">
      <dgm:prSet/>
      <dgm:spPr/>
      <dgm:t>
        <a:bodyPr/>
        <a:lstStyle/>
        <a:p>
          <a:endParaRPr lang="en-US"/>
        </a:p>
      </dgm:t>
    </dgm:pt>
    <dgm:pt modelId="{056FF5B3-6C10-4B1C-8D09-214F91F70DFE}" type="sibTrans" cxnId="{D7B4A834-177F-41D7-8CD8-E238DF5DE605}">
      <dgm:prSet/>
      <dgm:spPr/>
      <dgm:t>
        <a:bodyPr/>
        <a:lstStyle/>
        <a:p>
          <a:endParaRPr lang="en-US"/>
        </a:p>
      </dgm:t>
    </dgm:pt>
    <dgm:pt modelId="{B680071C-BA2A-438B-A752-F11445CD9A78}">
      <dgm:prSet/>
      <dgm:spPr/>
      <dgm:t>
        <a:bodyPr/>
        <a:lstStyle/>
        <a:p>
          <a:r>
            <a:rPr lang="en-US"/>
            <a:t>Disk Management </a:t>
          </a:r>
        </a:p>
      </dgm:t>
    </dgm:pt>
    <dgm:pt modelId="{A9861C89-A18B-4D7D-9E9D-950A95D18277}" type="parTrans" cxnId="{26656F83-DB74-4DC8-A14E-6FD64DD6D2BF}">
      <dgm:prSet/>
      <dgm:spPr/>
      <dgm:t>
        <a:bodyPr/>
        <a:lstStyle/>
        <a:p>
          <a:endParaRPr lang="en-US"/>
        </a:p>
      </dgm:t>
    </dgm:pt>
    <dgm:pt modelId="{999290ED-C42A-4490-A178-FF8F33A53006}" type="sibTrans" cxnId="{26656F83-DB74-4DC8-A14E-6FD64DD6D2BF}">
      <dgm:prSet/>
      <dgm:spPr/>
      <dgm:t>
        <a:bodyPr/>
        <a:lstStyle/>
        <a:p>
          <a:endParaRPr lang="en-US"/>
        </a:p>
      </dgm:t>
    </dgm:pt>
    <dgm:pt modelId="{F4E06CA9-B96F-45B2-B14D-993E51E82E26}">
      <dgm:prSet/>
      <dgm:spPr/>
      <dgm:t>
        <a:bodyPr/>
        <a:lstStyle/>
        <a:p>
          <a:r>
            <a:rPr lang="en-US"/>
            <a:t>Protection </a:t>
          </a:r>
        </a:p>
      </dgm:t>
    </dgm:pt>
    <dgm:pt modelId="{240BF251-1530-488C-93C6-700FC6BEDD8A}" type="parTrans" cxnId="{3E7C5835-83FD-4EA4-800E-FD92C182EBC8}">
      <dgm:prSet/>
      <dgm:spPr/>
      <dgm:t>
        <a:bodyPr/>
        <a:lstStyle/>
        <a:p>
          <a:endParaRPr lang="en-US"/>
        </a:p>
      </dgm:t>
    </dgm:pt>
    <dgm:pt modelId="{DE802B3F-84DF-48B7-B876-F9CAFDF553F3}" type="sibTrans" cxnId="{3E7C5835-83FD-4EA4-800E-FD92C182EBC8}">
      <dgm:prSet/>
      <dgm:spPr/>
      <dgm:t>
        <a:bodyPr/>
        <a:lstStyle/>
        <a:p>
          <a:endParaRPr lang="en-US"/>
        </a:p>
      </dgm:t>
    </dgm:pt>
    <dgm:pt modelId="{824C1DD9-54B3-48E7-ABEE-ED6CC9C94FFB}">
      <dgm:prSet/>
      <dgm:spPr/>
      <dgm:t>
        <a:bodyPr/>
        <a:lstStyle/>
        <a:p>
          <a:r>
            <a:rPr lang="en-US"/>
            <a:t>Security </a:t>
          </a:r>
        </a:p>
      </dgm:t>
    </dgm:pt>
    <dgm:pt modelId="{0D56698F-64B2-4B81-AD61-5745D3EA11BB}" type="parTrans" cxnId="{A4220042-B29A-43F3-8DB1-169BE41B5A5C}">
      <dgm:prSet/>
      <dgm:spPr/>
      <dgm:t>
        <a:bodyPr/>
        <a:lstStyle/>
        <a:p>
          <a:endParaRPr lang="en-US"/>
        </a:p>
      </dgm:t>
    </dgm:pt>
    <dgm:pt modelId="{F4A723ED-EBDA-4C97-B16A-8EA7D41CF2FB}" type="sibTrans" cxnId="{A4220042-B29A-43F3-8DB1-169BE41B5A5C}">
      <dgm:prSet/>
      <dgm:spPr/>
      <dgm:t>
        <a:bodyPr/>
        <a:lstStyle/>
        <a:p>
          <a:endParaRPr lang="en-US"/>
        </a:p>
      </dgm:t>
    </dgm:pt>
    <dgm:pt modelId="{99CB8EAC-AF8E-4EE6-932A-2E26FE4BA9E7}" type="pres">
      <dgm:prSet presAssocID="{30ECD708-F026-477E-AF01-991C0CCF5FF2}" presName="vert0" presStyleCnt="0">
        <dgm:presLayoutVars>
          <dgm:dir/>
          <dgm:animOne val="branch"/>
          <dgm:animLvl val="lvl"/>
        </dgm:presLayoutVars>
      </dgm:prSet>
      <dgm:spPr/>
    </dgm:pt>
    <dgm:pt modelId="{E603A748-A41F-459A-86F2-619E3AAEEB9D}" type="pres">
      <dgm:prSet presAssocID="{00BC3B4C-7AC7-41D1-8575-1467EFDA5B2C}" presName="thickLine" presStyleLbl="alignNode1" presStyleIdx="0" presStyleCnt="12"/>
      <dgm:spPr/>
    </dgm:pt>
    <dgm:pt modelId="{921D5953-6A80-40B3-B2F1-3D9407BD6B77}" type="pres">
      <dgm:prSet presAssocID="{00BC3B4C-7AC7-41D1-8575-1467EFDA5B2C}" presName="horz1" presStyleCnt="0"/>
      <dgm:spPr/>
    </dgm:pt>
    <dgm:pt modelId="{BE4FB6A0-E825-4B3D-B79D-9BFAF93F0434}" type="pres">
      <dgm:prSet presAssocID="{00BC3B4C-7AC7-41D1-8575-1467EFDA5B2C}" presName="tx1" presStyleLbl="revTx" presStyleIdx="0" presStyleCnt="12"/>
      <dgm:spPr/>
    </dgm:pt>
    <dgm:pt modelId="{7EC39EFD-726A-498A-914E-7550413B1719}" type="pres">
      <dgm:prSet presAssocID="{00BC3B4C-7AC7-41D1-8575-1467EFDA5B2C}" presName="vert1" presStyleCnt="0"/>
      <dgm:spPr/>
    </dgm:pt>
    <dgm:pt modelId="{2E3DC04E-10DB-461C-99D2-0FEB2C4C592B}" type="pres">
      <dgm:prSet presAssocID="{02744C2D-FEA3-405E-BF60-4CFDBDF6CBD1}" presName="thickLine" presStyleLbl="alignNode1" presStyleIdx="1" presStyleCnt="12"/>
      <dgm:spPr/>
    </dgm:pt>
    <dgm:pt modelId="{260E8D80-504E-4D4A-94C2-80F2E368F601}" type="pres">
      <dgm:prSet presAssocID="{02744C2D-FEA3-405E-BF60-4CFDBDF6CBD1}" presName="horz1" presStyleCnt="0"/>
      <dgm:spPr/>
    </dgm:pt>
    <dgm:pt modelId="{8BA19D40-DF49-4967-9497-AE1150AB52CF}" type="pres">
      <dgm:prSet presAssocID="{02744C2D-FEA3-405E-BF60-4CFDBDF6CBD1}" presName="tx1" presStyleLbl="revTx" presStyleIdx="1" presStyleCnt="12"/>
      <dgm:spPr/>
    </dgm:pt>
    <dgm:pt modelId="{C94F5849-A69E-45AE-8FF4-57E59AE90F7F}" type="pres">
      <dgm:prSet presAssocID="{02744C2D-FEA3-405E-BF60-4CFDBDF6CBD1}" presName="vert1" presStyleCnt="0"/>
      <dgm:spPr/>
    </dgm:pt>
    <dgm:pt modelId="{76D7D12B-BDCB-456D-BB1F-917C36EBE6F8}" type="pres">
      <dgm:prSet presAssocID="{C2BB6F82-B7F5-44E5-A625-CC5469A9C079}" presName="thickLine" presStyleLbl="alignNode1" presStyleIdx="2" presStyleCnt="12"/>
      <dgm:spPr/>
    </dgm:pt>
    <dgm:pt modelId="{B8A21233-22AC-4EDA-9580-1A5D664541F0}" type="pres">
      <dgm:prSet presAssocID="{C2BB6F82-B7F5-44E5-A625-CC5469A9C079}" presName="horz1" presStyleCnt="0"/>
      <dgm:spPr/>
    </dgm:pt>
    <dgm:pt modelId="{56294583-1DFA-4B6E-9B9E-ADD568DF6A66}" type="pres">
      <dgm:prSet presAssocID="{C2BB6F82-B7F5-44E5-A625-CC5469A9C079}" presName="tx1" presStyleLbl="revTx" presStyleIdx="2" presStyleCnt="12"/>
      <dgm:spPr/>
    </dgm:pt>
    <dgm:pt modelId="{1076CEC7-B0F5-4362-9139-0C9F6B984043}" type="pres">
      <dgm:prSet presAssocID="{C2BB6F82-B7F5-44E5-A625-CC5469A9C079}" presName="vert1" presStyleCnt="0"/>
      <dgm:spPr/>
    </dgm:pt>
    <dgm:pt modelId="{817D68A4-1D41-4315-908A-346328B6CB29}" type="pres">
      <dgm:prSet presAssocID="{91EC733B-1162-429B-9935-B1854D67AD24}" presName="thickLine" presStyleLbl="alignNode1" presStyleIdx="3" presStyleCnt="12"/>
      <dgm:spPr/>
    </dgm:pt>
    <dgm:pt modelId="{51EC80CA-9BA3-42BE-8F08-EA1F749B7FE1}" type="pres">
      <dgm:prSet presAssocID="{91EC733B-1162-429B-9935-B1854D67AD24}" presName="horz1" presStyleCnt="0"/>
      <dgm:spPr/>
    </dgm:pt>
    <dgm:pt modelId="{E77B058D-1C05-4199-B29B-95F8AC7208AC}" type="pres">
      <dgm:prSet presAssocID="{91EC733B-1162-429B-9935-B1854D67AD24}" presName="tx1" presStyleLbl="revTx" presStyleIdx="3" presStyleCnt="12"/>
      <dgm:spPr/>
    </dgm:pt>
    <dgm:pt modelId="{16C8CC73-DA5E-4134-8994-7A7CC93DD2CF}" type="pres">
      <dgm:prSet presAssocID="{91EC733B-1162-429B-9935-B1854D67AD24}" presName="vert1" presStyleCnt="0"/>
      <dgm:spPr/>
    </dgm:pt>
    <dgm:pt modelId="{D1AECB65-3345-419B-89E6-55192D494CF3}" type="pres">
      <dgm:prSet presAssocID="{600568FC-C56B-4958-BE39-F91AA6A82D41}" presName="thickLine" presStyleLbl="alignNode1" presStyleIdx="4" presStyleCnt="12"/>
      <dgm:spPr/>
    </dgm:pt>
    <dgm:pt modelId="{DB8DE88F-3A23-4EAB-83E7-2C43A2D5E2F9}" type="pres">
      <dgm:prSet presAssocID="{600568FC-C56B-4958-BE39-F91AA6A82D41}" presName="horz1" presStyleCnt="0"/>
      <dgm:spPr/>
    </dgm:pt>
    <dgm:pt modelId="{1ABDCC9D-E8C6-4B85-A130-7C396C3D9A0F}" type="pres">
      <dgm:prSet presAssocID="{600568FC-C56B-4958-BE39-F91AA6A82D41}" presName="tx1" presStyleLbl="revTx" presStyleIdx="4" presStyleCnt="12"/>
      <dgm:spPr/>
    </dgm:pt>
    <dgm:pt modelId="{37F99A99-B858-469F-B39D-4A57883EADC4}" type="pres">
      <dgm:prSet presAssocID="{600568FC-C56B-4958-BE39-F91AA6A82D41}" presName="vert1" presStyleCnt="0"/>
      <dgm:spPr/>
    </dgm:pt>
    <dgm:pt modelId="{987B9366-4ED8-4E33-9DB9-2336FE787378}" type="pres">
      <dgm:prSet presAssocID="{724C799F-F39D-494B-9EE6-43191A22189E}" presName="thickLine" presStyleLbl="alignNode1" presStyleIdx="5" presStyleCnt="12"/>
      <dgm:spPr/>
    </dgm:pt>
    <dgm:pt modelId="{77714384-E991-484A-80E0-BB8B1D306581}" type="pres">
      <dgm:prSet presAssocID="{724C799F-F39D-494B-9EE6-43191A22189E}" presName="horz1" presStyleCnt="0"/>
      <dgm:spPr/>
    </dgm:pt>
    <dgm:pt modelId="{F6DF1552-7682-4336-8DC2-4E1E57FCD0CA}" type="pres">
      <dgm:prSet presAssocID="{724C799F-F39D-494B-9EE6-43191A22189E}" presName="tx1" presStyleLbl="revTx" presStyleIdx="5" presStyleCnt="12"/>
      <dgm:spPr/>
    </dgm:pt>
    <dgm:pt modelId="{A54C0243-69A3-4A2E-904D-4EDE2295E0CA}" type="pres">
      <dgm:prSet presAssocID="{724C799F-F39D-494B-9EE6-43191A22189E}" presName="vert1" presStyleCnt="0"/>
      <dgm:spPr/>
    </dgm:pt>
    <dgm:pt modelId="{2E6BA0CA-C6FE-4AB8-B26B-78B99A2EB332}" type="pres">
      <dgm:prSet presAssocID="{B21169C1-C5CE-4BFE-A12C-9ED29B3AD526}" presName="thickLine" presStyleLbl="alignNode1" presStyleIdx="6" presStyleCnt="12"/>
      <dgm:spPr/>
    </dgm:pt>
    <dgm:pt modelId="{058E370C-9E7C-4AAA-8A3B-57DE1F4F1A3A}" type="pres">
      <dgm:prSet presAssocID="{B21169C1-C5CE-4BFE-A12C-9ED29B3AD526}" presName="horz1" presStyleCnt="0"/>
      <dgm:spPr/>
    </dgm:pt>
    <dgm:pt modelId="{B9235BFB-83A3-4C53-B507-D9054B5FD450}" type="pres">
      <dgm:prSet presAssocID="{B21169C1-C5CE-4BFE-A12C-9ED29B3AD526}" presName="tx1" presStyleLbl="revTx" presStyleIdx="6" presStyleCnt="12"/>
      <dgm:spPr/>
    </dgm:pt>
    <dgm:pt modelId="{18EBE49C-33AD-494A-95C8-55267E26C112}" type="pres">
      <dgm:prSet presAssocID="{B21169C1-C5CE-4BFE-A12C-9ED29B3AD526}" presName="vert1" presStyleCnt="0"/>
      <dgm:spPr/>
    </dgm:pt>
    <dgm:pt modelId="{7FEF49CD-C370-4746-8F5E-3D4EE22D8EBB}" type="pres">
      <dgm:prSet presAssocID="{D89955FE-6A62-4168-AD6F-67076E5990CB}" presName="thickLine" presStyleLbl="alignNode1" presStyleIdx="7" presStyleCnt="12"/>
      <dgm:spPr/>
    </dgm:pt>
    <dgm:pt modelId="{484993EA-18F6-4520-8481-BE35D4D5C6E5}" type="pres">
      <dgm:prSet presAssocID="{D89955FE-6A62-4168-AD6F-67076E5990CB}" presName="horz1" presStyleCnt="0"/>
      <dgm:spPr/>
    </dgm:pt>
    <dgm:pt modelId="{A7F454EF-D570-4A61-B37B-EA84530B1D63}" type="pres">
      <dgm:prSet presAssocID="{D89955FE-6A62-4168-AD6F-67076E5990CB}" presName="tx1" presStyleLbl="revTx" presStyleIdx="7" presStyleCnt="12"/>
      <dgm:spPr/>
    </dgm:pt>
    <dgm:pt modelId="{846D7CDA-A3BC-496B-A646-6F77383EF42E}" type="pres">
      <dgm:prSet presAssocID="{D89955FE-6A62-4168-AD6F-67076E5990CB}" presName="vert1" presStyleCnt="0"/>
      <dgm:spPr/>
    </dgm:pt>
    <dgm:pt modelId="{4B0DF582-BB77-4E70-948C-8C5D33C66E4E}" type="pres">
      <dgm:prSet presAssocID="{BD8EFFF3-28D0-4BF7-85D3-346088E4D080}" presName="thickLine" presStyleLbl="alignNode1" presStyleIdx="8" presStyleCnt="12"/>
      <dgm:spPr/>
    </dgm:pt>
    <dgm:pt modelId="{1F118D7B-6D8E-4885-A736-EDD3A436F2F1}" type="pres">
      <dgm:prSet presAssocID="{BD8EFFF3-28D0-4BF7-85D3-346088E4D080}" presName="horz1" presStyleCnt="0"/>
      <dgm:spPr/>
    </dgm:pt>
    <dgm:pt modelId="{B1E623B3-7E97-4368-A3C0-AFD12D6C526A}" type="pres">
      <dgm:prSet presAssocID="{BD8EFFF3-28D0-4BF7-85D3-346088E4D080}" presName="tx1" presStyleLbl="revTx" presStyleIdx="8" presStyleCnt="12"/>
      <dgm:spPr/>
    </dgm:pt>
    <dgm:pt modelId="{FAF4A407-91CA-43FC-868B-BE1D18972F6C}" type="pres">
      <dgm:prSet presAssocID="{BD8EFFF3-28D0-4BF7-85D3-346088E4D080}" presName="vert1" presStyleCnt="0"/>
      <dgm:spPr/>
    </dgm:pt>
    <dgm:pt modelId="{BD284DC2-1091-4EA6-9518-C88B6AB9AB9F}" type="pres">
      <dgm:prSet presAssocID="{B680071C-BA2A-438B-A752-F11445CD9A78}" presName="thickLine" presStyleLbl="alignNode1" presStyleIdx="9" presStyleCnt="12"/>
      <dgm:spPr/>
    </dgm:pt>
    <dgm:pt modelId="{D824E2E8-FCCC-47F9-9189-4190D43F1A13}" type="pres">
      <dgm:prSet presAssocID="{B680071C-BA2A-438B-A752-F11445CD9A78}" presName="horz1" presStyleCnt="0"/>
      <dgm:spPr/>
    </dgm:pt>
    <dgm:pt modelId="{8BFFFD8A-2324-4BEC-8C43-58CFA9128F9D}" type="pres">
      <dgm:prSet presAssocID="{B680071C-BA2A-438B-A752-F11445CD9A78}" presName="tx1" presStyleLbl="revTx" presStyleIdx="9" presStyleCnt="12"/>
      <dgm:spPr/>
    </dgm:pt>
    <dgm:pt modelId="{4B0A7793-A30B-40A0-B542-4750D104C8FA}" type="pres">
      <dgm:prSet presAssocID="{B680071C-BA2A-438B-A752-F11445CD9A78}" presName="vert1" presStyleCnt="0"/>
      <dgm:spPr/>
    </dgm:pt>
    <dgm:pt modelId="{1AD4F23A-7C19-44B7-8002-1C5B28A00243}" type="pres">
      <dgm:prSet presAssocID="{F4E06CA9-B96F-45B2-B14D-993E51E82E26}" presName="thickLine" presStyleLbl="alignNode1" presStyleIdx="10" presStyleCnt="12"/>
      <dgm:spPr/>
    </dgm:pt>
    <dgm:pt modelId="{7C022E27-FE2A-47AA-A484-A66AF658AB56}" type="pres">
      <dgm:prSet presAssocID="{F4E06CA9-B96F-45B2-B14D-993E51E82E26}" presName="horz1" presStyleCnt="0"/>
      <dgm:spPr/>
    </dgm:pt>
    <dgm:pt modelId="{65D75EF6-5812-4F99-BE7A-F699A309C368}" type="pres">
      <dgm:prSet presAssocID="{F4E06CA9-B96F-45B2-B14D-993E51E82E26}" presName="tx1" presStyleLbl="revTx" presStyleIdx="10" presStyleCnt="12"/>
      <dgm:spPr/>
    </dgm:pt>
    <dgm:pt modelId="{A1D4C048-BB46-4086-9F92-F31B26DB7D5E}" type="pres">
      <dgm:prSet presAssocID="{F4E06CA9-B96F-45B2-B14D-993E51E82E26}" presName="vert1" presStyleCnt="0"/>
      <dgm:spPr/>
    </dgm:pt>
    <dgm:pt modelId="{DE8C6149-3BEE-436D-92D7-2DF90A2EA13A}" type="pres">
      <dgm:prSet presAssocID="{824C1DD9-54B3-48E7-ABEE-ED6CC9C94FFB}" presName="thickLine" presStyleLbl="alignNode1" presStyleIdx="11" presStyleCnt="12"/>
      <dgm:spPr/>
    </dgm:pt>
    <dgm:pt modelId="{FEC11C2F-C8AC-44BC-B91F-28C254BCE885}" type="pres">
      <dgm:prSet presAssocID="{824C1DD9-54B3-48E7-ABEE-ED6CC9C94FFB}" presName="horz1" presStyleCnt="0"/>
      <dgm:spPr/>
    </dgm:pt>
    <dgm:pt modelId="{D5BCD46A-67BA-49A9-8485-9B1BCFC1672D}" type="pres">
      <dgm:prSet presAssocID="{824C1DD9-54B3-48E7-ABEE-ED6CC9C94FFB}" presName="tx1" presStyleLbl="revTx" presStyleIdx="11" presStyleCnt="12"/>
      <dgm:spPr/>
    </dgm:pt>
    <dgm:pt modelId="{1B852074-AAEF-4F27-B9C2-EB227D8D0280}" type="pres">
      <dgm:prSet presAssocID="{824C1DD9-54B3-48E7-ABEE-ED6CC9C94FFB}" presName="vert1" presStyleCnt="0"/>
      <dgm:spPr/>
    </dgm:pt>
  </dgm:ptLst>
  <dgm:cxnLst>
    <dgm:cxn modelId="{3F1D6104-4C60-4540-8874-1AE819514408}" type="presOf" srcId="{B680071C-BA2A-438B-A752-F11445CD9A78}" destId="{8BFFFD8A-2324-4BEC-8C43-58CFA9128F9D}" srcOrd="0" destOrd="0" presId="urn:microsoft.com/office/officeart/2008/layout/LinedList"/>
    <dgm:cxn modelId="{0EE04421-8379-49E9-95D5-92339066AB4E}" srcId="{30ECD708-F026-477E-AF01-991C0CCF5FF2}" destId="{00BC3B4C-7AC7-41D1-8575-1467EFDA5B2C}" srcOrd="0" destOrd="0" parTransId="{34FE6FA6-568C-4C78-9958-CF9F3323BAB2}" sibTransId="{3766AFAE-7E3D-48D4-AF64-36D542FF8050}"/>
    <dgm:cxn modelId="{E92D1D27-4426-4902-B07B-4F1282E02BFB}" type="presOf" srcId="{F4E06CA9-B96F-45B2-B14D-993E51E82E26}" destId="{65D75EF6-5812-4F99-BE7A-F699A309C368}" srcOrd="0" destOrd="0" presId="urn:microsoft.com/office/officeart/2008/layout/LinedList"/>
    <dgm:cxn modelId="{FBB50A32-6496-4F68-BE29-F6DCB6399389}" type="presOf" srcId="{824C1DD9-54B3-48E7-ABEE-ED6CC9C94FFB}" destId="{D5BCD46A-67BA-49A9-8485-9B1BCFC1672D}" srcOrd="0" destOrd="0" presId="urn:microsoft.com/office/officeart/2008/layout/LinedList"/>
    <dgm:cxn modelId="{D7B4A834-177F-41D7-8CD8-E238DF5DE605}" srcId="{30ECD708-F026-477E-AF01-991C0CCF5FF2}" destId="{BD8EFFF3-28D0-4BF7-85D3-346088E4D080}" srcOrd="8" destOrd="0" parTransId="{14884DF7-42E6-4F0D-AAD0-C8F5A1FB45D8}" sibTransId="{056FF5B3-6C10-4B1C-8D09-214F91F70DFE}"/>
    <dgm:cxn modelId="{3E7C5835-83FD-4EA4-800E-FD92C182EBC8}" srcId="{30ECD708-F026-477E-AF01-991C0CCF5FF2}" destId="{F4E06CA9-B96F-45B2-B14D-993E51E82E26}" srcOrd="10" destOrd="0" parTransId="{240BF251-1530-488C-93C6-700FC6BEDD8A}" sibTransId="{DE802B3F-84DF-48B7-B876-F9CAFDF553F3}"/>
    <dgm:cxn modelId="{FFC1813D-C3A4-40D6-B579-913D21EC13A9}" type="presOf" srcId="{B21169C1-C5CE-4BFE-A12C-9ED29B3AD526}" destId="{B9235BFB-83A3-4C53-B507-D9054B5FD450}" srcOrd="0" destOrd="0" presId="urn:microsoft.com/office/officeart/2008/layout/LinedList"/>
    <dgm:cxn modelId="{A4220042-B29A-43F3-8DB1-169BE41B5A5C}" srcId="{30ECD708-F026-477E-AF01-991C0CCF5FF2}" destId="{824C1DD9-54B3-48E7-ABEE-ED6CC9C94FFB}" srcOrd="11" destOrd="0" parTransId="{0D56698F-64B2-4B81-AD61-5745D3EA11BB}" sibTransId="{F4A723ED-EBDA-4C97-B16A-8EA7D41CF2FB}"/>
    <dgm:cxn modelId="{198D4164-830B-4B9D-AB12-4E6B1BA8FBE5}" type="presOf" srcId="{30ECD708-F026-477E-AF01-991C0CCF5FF2}" destId="{99CB8EAC-AF8E-4EE6-932A-2E26FE4BA9E7}" srcOrd="0" destOrd="0" presId="urn:microsoft.com/office/officeart/2008/layout/LinedList"/>
    <dgm:cxn modelId="{7CA58147-6620-49DD-AD93-0A73B928DF03}" srcId="{30ECD708-F026-477E-AF01-991C0CCF5FF2}" destId="{B21169C1-C5CE-4BFE-A12C-9ED29B3AD526}" srcOrd="6" destOrd="0" parTransId="{9EE2C872-7B06-47B4-91F9-45F35BD6F3E5}" sibTransId="{E697D810-49ED-4B26-9BA1-ABD8AD500C73}"/>
    <dgm:cxn modelId="{EB62926B-2397-4700-9DB5-0CE0FF5F8EB4}" type="presOf" srcId="{02744C2D-FEA3-405E-BF60-4CFDBDF6CBD1}" destId="{8BA19D40-DF49-4967-9497-AE1150AB52CF}" srcOrd="0" destOrd="0" presId="urn:microsoft.com/office/officeart/2008/layout/LinedList"/>
    <dgm:cxn modelId="{0702F46B-AF6A-4D9E-B750-238C8514F1DC}" type="presOf" srcId="{BD8EFFF3-28D0-4BF7-85D3-346088E4D080}" destId="{B1E623B3-7E97-4368-A3C0-AFD12D6C526A}" srcOrd="0" destOrd="0" presId="urn:microsoft.com/office/officeart/2008/layout/LinedList"/>
    <dgm:cxn modelId="{8FD88272-6A30-4CB5-A9E2-DCFE02588308}" srcId="{30ECD708-F026-477E-AF01-991C0CCF5FF2}" destId="{C2BB6F82-B7F5-44E5-A625-CC5469A9C079}" srcOrd="2" destOrd="0" parTransId="{55431C65-E474-4CE4-8944-CDF7AF8322CB}" sibTransId="{B0C666FF-B901-47C2-AC1F-1ECF03AD7FDC}"/>
    <dgm:cxn modelId="{F6BCBF52-48A4-4A07-8444-B8A703E5DF9D}" type="presOf" srcId="{724C799F-F39D-494B-9EE6-43191A22189E}" destId="{F6DF1552-7682-4336-8DC2-4E1E57FCD0CA}" srcOrd="0" destOrd="0" presId="urn:microsoft.com/office/officeart/2008/layout/LinedList"/>
    <dgm:cxn modelId="{1F4D6B74-9B0F-458E-914C-04CE109CA51C}" type="presOf" srcId="{D89955FE-6A62-4168-AD6F-67076E5990CB}" destId="{A7F454EF-D570-4A61-B37B-EA84530B1D63}" srcOrd="0" destOrd="0" presId="urn:microsoft.com/office/officeart/2008/layout/LinedList"/>
    <dgm:cxn modelId="{26656F83-DB74-4DC8-A14E-6FD64DD6D2BF}" srcId="{30ECD708-F026-477E-AF01-991C0CCF5FF2}" destId="{B680071C-BA2A-438B-A752-F11445CD9A78}" srcOrd="9" destOrd="0" parTransId="{A9861C89-A18B-4D7D-9E9D-950A95D18277}" sibTransId="{999290ED-C42A-4490-A178-FF8F33A53006}"/>
    <dgm:cxn modelId="{617A8B8B-A54D-4840-9B8E-F3A70363A553}" type="presOf" srcId="{600568FC-C56B-4958-BE39-F91AA6A82D41}" destId="{1ABDCC9D-E8C6-4B85-A130-7C396C3D9A0F}" srcOrd="0" destOrd="0" presId="urn:microsoft.com/office/officeart/2008/layout/LinedList"/>
    <dgm:cxn modelId="{08F35D8F-F00D-436A-973A-8BC9FB3CC577}" srcId="{30ECD708-F026-477E-AF01-991C0CCF5FF2}" destId="{91EC733B-1162-429B-9935-B1854D67AD24}" srcOrd="3" destOrd="0" parTransId="{4DA56DC0-10B9-4F2E-9DF1-99F317AE73EF}" sibTransId="{7676D487-3148-4062-8526-01CC6337D804}"/>
    <dgm:cxn modelId="{094B1F90-7383-4AB5-885B-0EB9CE540C83}" srcId="{30ECD708-F026-477E-AF01-991C0CCF5FF2}" destId="{724C799F-F39D-494B-9EE6-43191A22189E}" srcOrd="5" destOrd="0" parTransId="{D6968743-3097-4813-ABCD-AAE1332FCB6E}" sibTransId="{93B0FE7B-DD77-47D0-A84E-1D48158FD950}"/>
    <dgm:cxn modelId="{2CDC17A1-24D3-484E-BC42-98C17F8C60BB}" type="presOf" srcId="{91EC733B-1162-429B-9935-B1854D67AD24}" destId="{E77B058D-1C05-4199-B29B-95F8AC7208AC}" srcOrd="0" destOrd="0" presId="urn:microsoft.com/office/officeart/2008/layout/LinedList"/>
    <dgm:cxn modelId="{275476BD-2537-4A1D-B0CC-85FCF49D08D0}" type="presOf" srcId="{C2BB6F82-B7F5-44E5-A625-CC5469A9C079}" destId="{56294583-1DFA-4B6E-9B9E-ADD568DF6A66}" srcOrd="0" destOrd="0" presId="urn:microsoft.com/office/officeart/2008/layout/LinedList"/>
    <dgm:cxn modelId="{FE68BAC4-1D4E-45BF-8536-7647708F5C22}" srcId="{30ECD708-F026-477E-AF01-991C0CCF5FF2}" destId="{02744C2D-FEA3-405E-BF60-4CFDBDF6CBD1}" srcOrd="1" destOrd="0" parTransId="{BFAE45D0-5EE7-494C-B17B-926879B0EA6E}" sibTransId="{4EB682E7-ED35-46CC-94C5-511E603E264B}"/>
    <dgm:cxn modelId="{945104D1-709E-447A-8CE8-F2DC634500B0}" srcId="{30ECD708-F026-477E-AF01-991C0CCF5FF2}" destId="{D89955FE-6A62-4168-AD6F-67076E5990CB}" srcOrd="7" destOrd="0" parTransId="{1386E224-75E9-4730-A316-02D80D206D14}" sibTransId="{97C4BA92-D731-4F65-A190-2D978D38D086}"/>
    <dgm:cxn modelId="{EF158BE2-2391-4C59-A5AC-4E8460811350}" srcId="{30ECD708-F026-477E-AF01-991C0CCF5FF2}" destId="{600568FC-C56B-4958-BE39-F91AA6A82D41}" srcOrd="4" destOrd="0" parTransId="{9DC80AFE-6083-4F84-8797-17BC3E11059F}" sibTransId="{F80F48DE-72B3-46D5-AB9B-C93F9E7E1E06}"/>
    <dgm:cxn modelId="{66A5A3F8-B09B-431E-B615-0DFC1EE9FB5B}" type="presOf" srcId="{00BC3B4C-7AC7-41D1-8575-1467EFDA5B2C}" destId="{BE4FB6A0-E825-4B3D-B79D-9BFAF93F0434}" srcOrd="0" destOrd="0" presId="urn:microsoft.com/office/officeart/2008/layout/LinedList"/>
    <dgm:cxn modelId="{E3A03CF3-8792-4E20-87A7-EDEB3A1849A4}" type="presParOf" srcId="{99CB8EAC-AF8E-4EE6-932A-2E26FE4BA9E7}" destId="{E603A748-A41F-459A-86F2-619E3AAEEB9D}" srcOrd="0" destOrd="0" presId="urn:microsoft.com/office/officeart/2008/layout/LinedList"/>
    <dgm:cxn modelId="{AB554932-F478-4BB3-9412-F0DC1E4D0384}" type="presParOf" srcId="{99CB8EAC-AF8E-4EE6-932A-2E26FE4BA9E7}" destId="{921D5953-6A80-40B3-B2F1-3D9407BD6B77}" srcOrd="1" destOrd="0" presId="urn:microsoft.com/office/officeart/2008/layout/LinedList"/>
    <dgm:cxn modelId="{AFA366D9-D85E-4CE4-8E28-2C8FD106792C}" type="presParOf" srcId="{921D5953-6A80-40B3-B2F1-3D9407BD6B77}" destId="{BE4FB6A0-E825-4B3D-B79D-9BFAF93F0434}" srcOrd="0" destOrd="0" presId="urn:microsoft.com/office/officeart/2008/layout/LinedList"/>
    <dgm:cxn modelId="{F08F12C0-9FB0-41E3-8683-93F0E271C32D}" type="presParOf" srcId="{921D5953-6A80-40B3-B2F1-3D9407BD6B77}" destId="{7EC39EFD-726A-498A-914E-7550413B1719}" srcOrd="1" destOrd="0" presId="urn:microsoft.com/office/officeart/2008/layout/LinedList"/>
    <dgm:cxn modelId="{119D3DE4-BA3A-43CA-8D05-ADB6B2158D68}" type="presParOf" srcId="{99CB8EAC-AF8E-4EE6-932A-2E26FE4BA9E7}" destId="{2E3DC04E-10DB-461C-99D2-0FEB2C4C592B}" srcOrd="2" destOrd="0" presId="urn:microsoft.com/office/officeart/2008/layout/LinedList"/>
    <dgm:cxn modelId="{E0336CC9-0072-4A08-8CA2-C4260F3EE6ED}" type="presParOf" srcId="{99CB8EAC-AF8E-4EE6-932A-2E26FE4BA9E7}" destId="{260E8D80-504E-4D4A-94C2-80F2E368F601}" srcOrd="3" destOrd="0" presId="urn:microsoft.com/office/officeart/2008/layout/LinedList"/>
    <dgm:cxn modelId="{677F2839-5A07-4535-A236-D6A0F06D6BD9}" type="presParOf" srcId="{260E8D80-504E-4D4A-94C2-80F2E368F601}" destId="{8BA19D40-DF49-4967-9497-AE1150AB52CF}" srcOrd="0" destOrd="0" presId="urn:microsoft.com/office/officeart/2008/layout/LinedList"/>
    <dgm:cxn modelId="{2C248FF6-D0AC-4B84-9C95-050F6AFADB74}" type="presParOf" srcId="{260E8D80-504E-4D4A-94C2-80F2E368F601}" destId="{C94F5849-A69E-45AE-8FF4-57E59AE90F7F}" srcOrd="1" destOrd="0" presId="urn:microsoft.com/office/officeart/2008/layout/LinedList"/>
    <dgm:cxn modelId="{DC3BC0F9-B58F-4CC7-A0F8-6F8E1B2D6B75}" type="presParOf" srcId="{99CB8EAC-AF8E-4EE6-932A-2E26FE4BA9E7}" destId="{76D7D12B-BDCB-456D-BB1F-917C36EBE6F8}" srcOrd="4" destOrd="0" presId="urn:microsoft.com/office/officeart/2008/layout/LinedList"/>
    <dgm:cxn modelId="{495CFB2F-E6F4-4235-B50F-CDC02C1D1E8C}" type="presParOf" srcId="{99CB8EAC-AF8E-4EE6-932A-2E26FE4BA9E7}" destId="{B8A21233-22AC-4EDA-9580-1A5D664541F0}" srcOrd="5" destOrd="0" presId="urn:microsoft.com/office/officeart/2008/layout/LinedList"/>
    <dgm:cxn modelId="{FD2F02AD-0F5C-4FD8-B13D-1354ADAFE9C1}" type="presParOf" srcId="{B8A21233-22AC-4EDA-9580-1A5D664541F0}" destId="{56294583-1DFA-4B6E-9B9E-ADD568DF6A66}" srcOrd="0" destOrd="0" presId="urn:microsoft.com/office/officeart/2008/layout/LinedList"/>
    <dgm:cxn modelId="{46D1425A-1B8A-4377-BBCF-444E46E39110}" type="presParOf" srcId="{B8A21233-22AC-4EDA-9580-1A5D664541F0}" destId="{1076CEC7-B0F5-4362-9139-0C9F6B984043}" srcOrd="1" destOrd="0" presId="urn:microsoft.com/office/officeart/2008/layout/LinedList"/>
    <dgm:cxn modelId="{833F3F7A-AD8B-4C50-B2EE-42AA299DA419}" type="presParOf" srcId="{99CB8EAC-AF8E-4EE6-932A-2E26FE4BA9E7}" destId="{817D68A4-1D41-4315-908A-346328B6CB29}" srcOrd="6" destOrd="0" presId="urn:microsoft.com/office/officeart/2008/layout/LinedList"/>
    <dgm:cxn modelId="{9B19769E-3B45-4E1C-9C29-992AC8767EEB}" type="presParOf" srcId="{99CB8EAC-AF8E-4EE6-932A-2E26FE4BA9E7}" destId="{51EC80CA-9BA3-42BE-8F08-EA1F749B7FE1}" srcOrd="7" destOrd="0" presId="urn:microsoft.com/office/officeart/2008/layout/LinedList"/>
    <dgm:cxn modelId="{E9F9B680-FACA-46AC-BACD-BC6E67C78D5B}" type="presParOf" srcId="{51EC80CA-9BA3-42BE-8F08-EA1F749B7FE1}" destId="{E77B058D-1C05-4199-B29B-95F8AC7208AC}" srcOrd="0" destOrd="0" presId="urn:microsoft.com/office/officeart/2008/layout/LinedList"/>
    <dgm:cxn modelId="{A74DEDB2-3501-4D78-8BD2-DC3D3B36017C}" type="presParOf" srcId="{51EC80CA-9BA3-42BE-8F08-EA1F749B7FE1}" destId="{16C8CC73-DA5E-4134-8994-7A7CC93DD2CF}" srcOrd="1" destOrd="0" presId="urn:microsoft.com/office/officeart/2008/layout/LinedList"/>
    <dgm:cxn modelId="{D048012E-CF30-48BC-96F6-1512828FBF09}" type="presParOf" srcId="{99CB8EAC-AF8E-4EE6-932A-2E26FE4BA9E7}" destId="{D1AECB65-3345-419B-89E6-55192D494CF3}" srcOrd="8" destOrd="0" presId="urn:microsoft.com/office/officeart/2008/layout/LinedList"/>
    <dgm:cxn modelId="{9916E649-E107-4BA4-A27E-B5050B17DE5B}" type="presParOf" srcId="{99CB8EAC-AF8E-4EE6-932A-2E26FE4BA9E7}" destId="{DB8DE88F-3A23-4EAB-83E7-2C43A2D5E2F9}" srcOrd="9" destOrd="0" presId="urn:microsoft.com/office/officeart/2008/layout/LinedList"/>
    <dgm:cxn modelId="{5C730969-CCD3-49CE-B633-1B0108A98294}" type="presParOf" srcId="{DB8DE88F-3A23-4EAB-83E7-2C43A2D5E2F9}" destId="{1ABDCC9D-E8C6-4B85-A130-7C396C3D9A0F}" srcOrd="0" destOrd="0" presId="urn:microsoft.com/office/officeart/2008/layout/LinedList"/>
    <dgm:cxn modelId="{3BD9C0E2-C64A-41CA-A82D-5974D5C64C99}" type="presParOf" srcId="{DB8DE88F-3A23-4EAB-83E7-2C43A2D5E2F9}" destId="{37F99A99-B858-469F-B39D-4A57883EADC4}" srcOrd="1" destOrd="0" presId="urn:microsoft.com/office/officeart/2008/layout/LinedList"/>
    <dgm:cxn modelId="{A98C0429-2E57-417F-86BD-A427B8E8B64A}" type="presParOf" srcId="{99CB8EAC-AF8E-4EE6-932A-2E26FE4BA9E7}" destId="{987B9366-4ED8-4E33-9DB9-2336FE787378}" srcOrd="10" destOrd="0" presId="urn:microsoft.com/office/officeart/2008/layout/LinedList"/>
    <dgm:cxn modelId="{FE22478A-2817-4CC9-894C-1CD85130F4FF}" type="presParOf" srcId="{99CB8EAC-AF8E-4EE6-932A-2E26FE4BA9E7}" destId="{77714384-E991-484A-80E0-BB8B1D306581}" srcOrd="11" destOrd="0" presId="urn:microsoft.com/office/officeart/2008/layout/LinedList"/>
    <dgm:cxn modelId="{F66ED739-6F77-4D63-B4B7-D417B0752AC1}" type="presParOf" srcId="{77714384-E991-484A-80E0-BB8B1D306581}" destId="{F6DF1552-7682-4336-8DC2-4E1E57FCD0CA}" srcOrd="0" destOrd="0" presId="urn:microsoft.com/office/officeart/2008/layout/LinedList"/>
    <dgm:cxn modelId="{DC2B84FE-40BB-44D9-BA27-1C54B6A15C00}" type="presParOf" srcId="{77714384-E991-484A-80E0-BB8B1D306581}" destId="{A54C0243-69A3-4A2E-904D-4EDE2295E0CA}" srcOrd="1" destOrd="0" presId="urn:microsoft.com/office/officeart/2008/layout/LinedList"/>
    <dgm:cxn modelId="{33A1BF39-50F9-465E-8A1F-4C6EDB0CCBD5}" type="presParOf" srcId="{99CB8EAC-AF8E-4EE6-932A-2E26FE4BA9E7}" destId="{2E6BA0CA-C6FE-4AB8-B26B-78B99A2EB332}" srcOrd="12" destOrd="0" presId="urn:microsoft.com/office/officeart/2008/layout/LinedList"/>
    <dgm:cxn modelId="{4DE6DE19-0777-44D1-9F60-5446888C42C3}" type="presParOf" srcId="{99CB8EAC-AF8E-4EE6-932A-2E26FE4BA9E7}" destId="{058E370C-9E7C-4AAA-8A3B-57DE1F4F1A3A}" srcOrd="13" destOrd="0" presId="urn:microsoft.com/office/officeart/2008/layout/LinedList"/>
    <dgm:cxn modelId="{C7953AF8-E303-40F2-9BE7-74E120B016D2}" type="presParOf" srcId="{058E370C-9E7C-4AAA-8A3B-57DE1F4F1A3A}" destId="{B9235BFB-83A3-4C53-B507-D9054B5FD450}" srcOrd="0" destOrd="0" presId="urn:microsoft.com/office/officeart/2008/layout/LinedList"/>
    <dgm:cxn modelId="{BB1FECFF-1252-4DDC-AC19-97F7A100AA24}" type="presParOf" srcId="{058E370C-9E7C-4AAA-8A3B-57DE1F4F1A3A}" destId="{18EBE49C-33AD-494A-95C8-55267E26C112}" srcOrd="1" destOrd="0" presId="urn:microsoft.com/office/officeart/2008/layout/LinedList"/>
    <dgm:cxn modelId="{F0AB2CEC-5782-4311-B24B-3B73394A7AB9}" type="presParOf" srcId="{99CB8EAC-AF8E-4EE6-932A-2E26FE4BA9E7}" destId="{7FEF49CD-C370-4746-8F5E-3D4EE22D8EBB}" srcOrd="14" destOrd="0" presId="urn:microsoft.com/office/officeart/2008/layout/LinedList"/>
    <dgm:cxn modelId="{8141D2EA-2B37-4542-9D18-D07B49D9939A}" type="presParOf" srcId="{99CB8EAC-AF8E-4EE6-932A-2E26FE4BA9E7}" destId="{484993EA-18F6-4520-8481-BE35D4D5C6E5}" srcOrd="15" destOrd="0" presId="urn:microsoft.com/office/officeart/2008/layout/LinedList"/>
    <dgm:cxn modelId="{DA67AFD4-7C8D-47BB-8ECC-A5FFCD68FACA}" type="presParOf" srcId="{484993EA-18F6-4520-8481-BE35D4D5C6E5}" destId="{A7F454EF-D570-4A61-B37B-EA84530B1D63}" srcOrd="0" destOrd="0" presId="urn:microsoft.com/office/officeart/2008/layout/LinedList"/>
    <dgm:cxn modelId="{AC0BA796-DE8A-4EE2-80C9-454E3BCEDABF}" type="presParOf" srcId="{484993EA-18F6-4520-8481-BE35D4D5C6E5}" destId="{846D7CDA-A3BC-496B-A646-6F77383EF42E}" srcOrd="1" destOrd="0" presId="urn:microsoft.com/office/officeart/2008/layout/LinedList"/>
    <dgm:cxn modelId="{FB44B35C-7E70-46F9-A01F-08014831B4C7}" type="presParOf" srcId="{99CB8EAC-AF8E-4EE6-932A-2E26FE4BA9E7}" destId="{4B0DF582-BB77-4E70-948C-8C5D33C66E4E}" srcOrd="16" destOrd="0" presId="urn:microsoft.com/office/officeart/2008/layout/LinedList"/>
    <dgm:cxn modelId="{81D48677-900F-4F20-B524-3012BD36A79B}" type="presParOf" srcId="{99CB8EAC-AF8E-4EE6-932A-2E26FE4BA9E7}" destId="{1F118D7B-6D8E-4885-A736-EDD3A436F2F1}" srcOrd="17" destOrd="0" presId="urn:microsoft.com/office/officeart/2008/layout/LinedList"/>
    <dgm:cxn modelId="{6F08ABEC-404C-445A-9E24-F8C92C5C239F}" type="presParOf" srcId="{1F118D7B-6D8E-4885-A736-EDD3A436F2F1}" destId="{B1E623B3-7E97-4368-A3C0-AFD12D6C526A}" srcOrd="0" destOrd="0" presId="urn:microsoft.com/office/officeart/2008/layout/LinedList"/>
    <dgm:cxn modelId="{3F376C23-E007-4D50-A241-3093635FFFDF}" type="presParOf" srcId="{1F118D7B-6D8E-4885-A736-EDD3A436F2F1}" destId="{FAF4A407-91CA-43FC-868B-BE1D18972F6C}" srcOrd="1" destOrd="0" presId="urn:microsoft.com/office/officeart/2008/layout/LinedList"/>
    <dgm:cxn modelId="{78D6AC46-5F70-45E1-9127-AC39F8BD6224}" type="presParOf" srcId="{99CB8EAC-AF8E-4EE6-932A-2E26FE4BA9E7}" destId="{BD284DC2-1091-4EA6-9518-C88B6AB9AB9F}" srcOrd="18" destOrd="0" presId="urn:microsoft.com/office/officeart/2008/layout/LinedList"/>
    <dgm:cxn modelId="{A0C24EE6-1269-4B3C-8811-40435916DBA2}" type="presParOf" srcId="{99CB8EAC-AF8E-4EE6-932A-2E26FE4BA9E7}" destId="{D824E2E8-FCCC-47F9-9189-4190D43F1A13}" srcOrd="19" destOrd="0" presId="urn:microsoft.com/office/officeart/2008/layout/LinedList"/>
    <dgm:cxn modelId="{64538650-9D44-484B-834E-022511055425}" type="presParOf" srcId="{D824E2E8-FCCC-47F9-9189-4190D43F1A13}" destId="{8BFFFD8A-2324-4BEC-8C43-58CFA9128F9D}" srcOrd="0" destOrd="0" presId="urn:microsoft.com/office/officeart/2008/layout/LinedList"/>
    <dgm:cxn modelId="{6DFF9629-31ED-4D7C-847B-466365D7E21F}" type="presParOf" srcId="{D824E2E8-FCCC-47F9-9189-4190D43F1A13}" destId="{4B0A7793-A30B-40A0-B542-4750D104C8FA}" srcOrd="1" destOrd="0" presId="urn:microsoft.com/office/officeart/2008/layout/LinedList"/>
    <dgm:cxn modelId="{D9AD2045-FFFA-46CC-A115-D25B77FF4E1A}" type="presParOf" srcId="{99CB8EAC-AF8E-4EE6-932A-2E26FE4BA9E7}" destId="{1AD4F23A-7C19-44B7-8002-1C5B28A00243}" srcOrd="20" destOrd="0" presId="urn:microsoft.com/office/officeart/2008/layout/LinedList"/>
    <dgm:cxn modelId="{B9F2605E-82BD-4900-8C22-595B09DCFB0A}" type="presParOf" srcId="{99CB8EAC-AF8E-4EE6-932A-2E26FE4BA9E7}" destId="{7C022E27-FE2A-47AA-A484-A66AF658AB56}" srcOrd="21" destOrd="0" presId="urn:microsoft.com/office/officeart/2008/layout/LinedList"/>
    <dgm:cxn modelId="{310F3353-E5A3-4D24-BE07-BEC8458E207D}" type="presParOf" srcId="{7C022E27-FE2A-47AA-A484-A66AF658AB56}" destId="{65D75EF6-5812-4F99-BE7A-F699A309C368}" srcOrd="0" destOrd="0" presId="urn:microsoft.com/office/officeart/2008/layout/LinedList"/>
    <dgm:cxn modelId="{6380D405-96D1-4E8C-BB70-705892078DE8}" type="presParOf" srcId="{7C022E27-FE2A-47AA-A484-A66AF658AB56}" destId="{A1D4C048-BB46-4086-9F92-F31B26DB7D5E}" srcOrd="1" destOrd="0" presId="urn:microsoft.com/office/officeart/2008/layout/LinedList"/>
    <dgm:cxn modelId="{39DB8B83-664D-473E-8F43-E4AAD0FC4094}" type="presParOf" srcId="{99CB8EAC-AF8E-4EE6-932A-2E26FE4BA9E7}" destId="{DE8C6149-3BEE-436D-92D7-2DF90A2EA13A}" srcOrd="22" destOrd="0" presId="urn:microsoft.com/office/officeart/2008/layout/LinedList"/>
    <dgm:cxn modelId="{537C9AFE-1C2C-4F52-A0A6-5D7D3CACF0D4}" type="presParOf" srcId="{99CB8EAC-AF8E-4EE6-932A-2E26FE4BA9E7}" destId="{FEC11C2F-C8AC-44BC-B91F-28C254BCE885}" srcOrd="23" destOrd="0" presId="urn:microsoft.com/office/officeart/2008/layout/LinedList"/>
    <dgm:cxn modelId="{DAF180F2-39C3-4DE5-B874-1C87DE854042}" type="presParOf" srcId="{FEC11C2F-C8AC-44BC-B91F-28C254BCE885}" destId="{D5BCD46A-67BA-49A9-8485-9B1BCFC1672D}" srcOrd="0" destOrd="0" presId="urn:microsoft.com/office/officeart/2008/layout/LinedList"/>
    <dgm:cxn modelId="{E4AA1C5D-DE80-475B-9290-DA4C56F686DE}" type="presParOf" srcId="{FEC11C2F-C8AC-44BC-B91F-28C254BCE885}" destId="{1B852074-AAEF-4F27-B9C2-EB227D8D028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03A748-A41F-459A-86F2-619E3AAEEB9D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FB6A0-E825-4B3D-B79D-9BFAF93F0434}">
      <dsp:nvSpPr>
        <dsp:cNvPr id="0" name=""/>
        <dsp:cNvSpPr/>
      </dsp:nvSpPr>
      <dsp:spPr>
        <a:xfrm>
          <a:off x="0" y="2700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 </a:t>
          </a:r>
        </a:p>
      </dsp:txBody>
      <dsp:txXfrm>
        <a:off x="0" y="2700"/>
        <a:ext cx="6291714" cy="460444"/>
      </dsp:txXfrm>
    </dsp:sp>
    <dsp:sp modelId="{2E3DC04E-10DB-461C-99D2-0FEB2C4C592B}">
      <dsp:nvSpPr>
        <dsp:cNvPr id="0" name=""/>
        <dsp:cNvSpPr/>
      </dsp:nvSpPr>
      <dsp:spPr>
        <a:xfrm>
          <a:off x="0" y="463145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19D40-DF49-4967-9497-AE1150AB52CF}">
      <dsp:nvSpPr>
        <dsp:cNvPr id="0" name=""/>
        <dsp:cNvSpPr/>
      </dsp:nvSpPr>
      <dsp:spPr>
        <a:xfrm>
          <a:off x="0" y="463145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FF0000"/>
              </a:solidFill>
            </a:rPr>
            <a:t>Threads</a:t>
          </a:r>
          <a:r>
            <a:rPr lang="en-US" sz="2100" kern="1200" dirty="0"/>
            <a:t> </a:t>
          </a:r>
        </a:p>
      </dsp:txBody>
      <dsp:txXfrm>
        <a:off x="0" y="463145"/>
        <a:ext cx="6291714" cy="460444"/>
      </dsp:txXfrm>
    </dsp:sp>
    <dsp:sp modelId="{76D7D12B-BDCB-456D-BB1F-917C36EBE6F8}">
      <dsp:nvSpPr>
        <dsp:cNvPr id="0" name=""/>
        <dsp:cNvSpPr/>
      </dsp:nvSpPr>
      <dsp:spPr>
        <a:xfrm>
          <a:off x="0" y="923589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94583-1DFA-4B6E-9B9E-ADD568DF6A66}">
      <dsp:nvSpPr>
        <dsp:cNvPr id="0" name=""/>
        <dsp:cNvSpPr/>
      </dsp:nvSpPr>
      <dsp:spPr>
        <a:xfrm>
          <a:off x="0" y="923589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CPU Scheduling </a:t>
          </a:r>
        </a:p>
      </dsp:txBody>
      <dsp:txXfrm>
        <a:off x="0" y="923589"/>
        <a:ext cx="6291714" cy="460444"/>
      </dsp:txXfrm>
    </dsp:sp>
    <dsp:sp modelId="{817D68A4-1D41-4315-908A-346328B6CB29}">
      <dsp:nvSpPr>
        <dsp:cNvPr id="0" name=""/>
        <dsp:cNvSpPr/>
      </dsp:nvSpPr>
      <dsp:spPr>
        <a:xfrm>
          <a:off x="0" y="1384034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B058D-1C05-4199-B29B-95F8AC7208AC}">
      <dsp:nvSpPr>
        <dsp:cNvPr id="0" name=""/>
        <dsp:cNvSpPr/>
      </dsp:nvSpPr>
      <dsp:spPr>
        <a:xfrm>
          <a:off x="0" y="1384034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Process Synchronization </a:t>
          </a:r>
        </a:p>
      </dsp:txBody>
      <dsp:txXfrm>
        <a:off x="0" y="1384034"/>
        <a:ext cx="6291714" cy="460444"/>
      </dsp:txXfrm>
    </dsp:sp>
    <dsp:sp modelId="{D1AECB65-3345-419B-89E6-55192D494CF3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DCC9D-E8C6-4B85-A130-7C396C3D9A0F}">
      <dsp:nvSpPr>
        <dsp:cNvPr id="0" name=""/>
        <dsp:cNvSpPr/>
      </dsp:nvSpPr>
      <dsp:spPr>
        <a:xfrm>
          <a:off x="0" y="1844478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Deadlocks </a:t>
          </a:r>
        </a:p>
      </dsp:txBody>
      <dsp:txXfrm>
        <a:off x="0" y="1844478"/>
        <a:ext cx="6291714" cy="460444"/>
      </dsp:txXfrm>
    </dsp:sp>
    <dsp:sp modelId="{987B9366-4ED8-4E33-9DB9-2336FE787378}">
      <dsp:nvSpPr>
        <dsp:cNvPr id="0" name=""/>
        <dsp:cNvSpPr/>
      </dsp:nvSpPr>
      <dsp:spPr>
        <a:xfrm>
          <a:off x="0" y="2304923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F1552-7682-4336-8DC2-4E1E57FCD0CA}">
      <dsp:nvSpPr>
        <dsp:cNvPr id="0" name=""/>
        <dsp:cNvSpPr/>
      </dsp:nvSpPr>
      <dsp:spPr>
        <a:xfrm>
          <a:off x="0" y="2304923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Memory Management </a:t>
          </a:r>
        </a:p>
      </dsp:txBody>
      <dsp:txXfrm>
        <a:off x="0" y="2304923"/>
        <a:ext cx="6291714" cy="460444"/>
      </dsp:txXfrm>
    </dsp:sp>
    <dsp:sp modelId="{2E6BA0CA-C6FE-4AB8-B26B-78B99A2EB332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35BFB-83A3-4C53-B507-D9054B5FD450}">
      <dsp:nvSpPr>
        <dsp:cNvPr id="0" name=""/>
        <dsp:cNvSpPr/>
      </dsp:nvSpPr>
      <dsp:spPr>
        <a:xfrm>
          <a:off x="0" y="2765367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Virtual Memory </a:t>
          </a:r>
        </a:p>
      </dsp:txBody>
      <dsp:txXfrm>
        <a:off x="0" y="2765367"/>
        <a:ext cx="6291714" cy="460444"/>
      </dsp:txXfrm>
    </dsp:sp>
    <dsp:sp modelId="{7FEF49CD-C370-4746-8F5E-3D4EE22D8EBB}">
      <dsp:nvSpPr>
        <dsp:cNvPr id="0" name=""/>
        <dsp:cNvSpPr/>
      </dsp:nvSpPr>
      <dsp:spPr>
        <a:xfrm>
          <a:off x="0" y="3225811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454EF-D570-4A61-B37B-EA84530B1D63}">
      <dsp:nvSpPr>
        <dsp:cNvPr id="0" name=""/>
        <dsp:cNvSpPr/>
      </dsp:nvSpPr>
      <dsp:spPr>
        <a:xfrm>
          <a:off x="0" y="3225811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File System </a:t>
          </a:r>
        </a:p>
      </dsp:txBody>
      <dsp:txXfrm>
        <a:off x="0" y="3225811"/>
        <a:ext cx="6291714" cy="460444"/>
      </dsp:txXfrm>
    </dsp:sp>
    <dsp:sp modelId="{4B0DF582-BB77-4E70-948C-8C5D33C66E4E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623B3-7E97-4368-A3C0-AFD12D6C526A}">
      <dsp:nvSpPr>
        <dsp:cNvPr id="0" name=""/>
        <dsp:cNvSpPr/>
      </dsp:nvSpPr>
      <dsp:spPr>
        <a:xfrm>
          <a:off x="0" y="3686256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I/O System </a:t>
          </a:r>
        </a:p>
      </dsp:txBody>
      <dsp:txXfrm>
        <a:off x="0" y="3686256"/>
        <a:ext cx="6291714" cy="460444"/>
      </dsp:txXfrm>
    </dsp:sp>
    <dsp:sp modelId="{BD284DC2-1091-4EA6-9518-C88B6AB9AB9F}">
      <dsp:nvSpPr>
        <dsp:cNvPr id="0" name=""/>
        <dsp:cNvSpPr/>
      </dsp:nvSpPr>
      <dsp:spPr>
        <a:xfrm>
          <a:off x="0" y="4146700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FFD8A-2324-4BEC-8C43-58CFA9128F9D}">
      <dsp:nvSpPr>
        <dsp:cNvPr id="0" name=""/>
        <dsp:cNvSpPr/>
      </dsp:nvSpPr>
      <dsp:spPr>
        <a:xfrm>
          <a:off x="0" y="4146700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Disk Management </a:t>
          </a:r>
        </a:p>
      </dsp:txBody>
      <dsp:txXfrm>
        <a:off x="0" y="4146700"/>
        <a:ext cx="6291714" cy="460444"/>
      </dsp:txXfrm>
    </dsp:sp>
    <dsp:sp modelId="{1AD4F23A-7C19-44B7-8002-1C5B28A00243}">
      <dsp:nvSpPr>
        <dsp:cNvPr id="0" name=""/>
        <dsp:cNvSpPr/>
      </dsp:nvSpPr>
      <dsp:spPr>
        <a:xfrm>
          <a:off x="0" y="4607145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75EF6-5812-4F99-BE7A-F699A309C368}">
      <dsp:nvSpPr>
        <dsp:cNvPr id="0" name=""/>
        <dsp:cNvSpPr/>
      </dsp:nvSpPr>
      <dsp:spPr>
        <a:xfrm>
          <a:off x="0" y="4607145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Protection </a:t>
          </a:r>
        </a:p>
      </dsp:txBody>
      <dsp:txXfrm>
        <a:off x="0" y="4607145"/>
        <a:ext cx="6291714" cy="460444"/>
      </dsp:txXfrm>
    </dsp:sp>
    <dsp:sp modelId="{DE8C6149-3BEE-436D-92D7-2DF90A2EA13A}">
      <dsp:nvSpPr>
        <dsp:cNvPr id="0" name=""/>
        <dsp:cNvSpPr/>
      </dsp:nvSpPr>
      <dsp:spPr>
        <a:xfrm>
          <a:off x="0" y="5067589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CD46A-67BA-49A9-8485-9B1BCFC1672D}">
      <dsp:nvSpPr>
        <dsp:cNvPr id="0" name=""/>
        <dsp:cNvSpPr/>
      </dsp:nvSpPr>
      <dsp:spPr>
        <a:xfrm>
          <a:off x="0" y="5067589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Security </a:t>
          </a:r>
        </a:p>
      </dsp:txBody>
      <dsp:txXfrm>
        <a:off x="0" y="5067589"/>
        <a:ext cx="6291714" cy="460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DF83-AFC1-850A-AEE2-6D8CCDF3E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7BB74-879B-6C66-B57E-C215C8BB0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81ED2-14AD-0B3D-4113-59955DB4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6359-9BB8-4148-8114-537E698DA205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9DA54-23B1-CD9E-E414-EE8CE9D6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7BBF0-AEFF-2AAD-C369-837DB0E2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1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A3D00-CEC4-F781-F2DA-EAB1334F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62BF1-32C3-020C-9D47-E6C6BB039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78AC9-B57E-619B-2A7A-446BE370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177E2-99E3-119F-A0D2-FBF0D4A8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EABE1-F05E-0F40-0A71-26B9E0B6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6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3796A-0CC4-E053-1C5B-5360DAA45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BB0DD-FFD5-4078-F0CA-F51BA682C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2544C-9A2D-8789-2A1A-FB5B6C89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08850-F0F3-340D-42D4-9CA361A5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BD69E-9949-B9BF-28E0-3E684E52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14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lobal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11150604" y="550540"/>
            <a:ext cx="567829" cy="443223"/>
          </a:xfrm>
          <a:custGeom>
            <a:avLst/>
            <a:gdLst>
              <a:gd name="connsiteX0" fmla="*/ 0 w 427416"/>
              <a:gd name="connsiteY0" fmla="*/ 0 h 358106"/>
              <a:gd name="connsiteX1" fmla="*/ 26986 w 427416"/>
              <a:gd name="connsiteY1" fmla="*/ 0 h 358106"/>
              <a:gd name="connsiteX2" fmla="*/ 400430 w 427416"/>
              <a:gd name="connsiteY2" fmla="*/ 0 h 358106"/>
              <a:gd name="connsiteX3" fmla="*/ 427416 w 427416"/>
              <a:gd name="connsiteY3" fmla="*/ 0 h 358106"/>
              <a:gd name="connsiteX4" fmla="*/ 427416 w 427416"/>
              <a:gd name="connsiteY4" fmla="*/ 286485 h 358106"/>
              <a:gd name="connsiteX5" fmla="*/ 213708 w 427416"/>
              <a:gd name="connsiteY5" fmla="*/ 358106 h 358106"/>
              <a:gd name="connsiteX6" fmla="*/ 0 w 427416"/>
              <a:gd name="connsiteY6" fmla="*/ 286485 h 35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416" h="358106">
                <a:moveTo>
                  <a:pt x="0" y="0"/>
                </a:moveTo>
                <a:lnTo>
                  <a:pt x="26986" y="0"/>
                </a:lnTo>
                <a:lnTo>
                  <a:pt x="400430" y="0"/>
                </a:lnTo>
                <a:lnTo>
                  <a:pt x="427416" y="0"/>
                </a:lnTo>
                <a:lnTo>
                  <a:pt x="427416" y="286485"/>
                </a:lnTo>
                <a:lnTo>
                  <a:pt x="213708" y="358106"/>
                </a:lnTo>
                <a:lnTo>
                  <a:pt x="0" y="2864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72000" rIns="0" bIns="108000" anchor="ctr" anchorCtr="0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A4123DEC-A5C5-46A3-86FB-AE47876F148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603629" y="6325241"/>
            <a:ext cx="4114800" cy="1384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IN" dirty="0"/>
              <a:t>Footer goes here</a:t>
            </a:r>
          </a:p>
        </p:txBody>
      </p:sp>
    </p:spTree>
    <p:extLst>
      <p:ext uri="{BB962C8B-B14F-4D97-AF65-F5344CB8AC3E}">
        <p14:creationId xmlns:p14="http://schemas.microsoft.com/office/powerpoint/2010/main" val="30147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72FC-8F52-DB01-B4AF-E524FCC7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8FAF-17BD-690A-CB54-5BD9EBE67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AEC67-B9B5-326D-02B7-CC255A6E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191F-481E-48E9-BB9A-369A67A7362D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AB06A-6935-E9E7-83ED-FCA0852B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5FD6-86B1-FD19-C676-9BC40194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0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9CF4-9075-3D83-1B94-95363277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07E32-6124-330F-1FAA-6AA8B1737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35988-9C41-30E1-12A7-D6D629A3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84B75-AEC2-0331-D032-C404AB16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ADE09-BA8B-E13F-46F0-A964EEE3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C996-600C-D5C1-A5B9-C3C38D62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C10B2-442F-661A-9978-3BD1A7639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339ED-BA1C-F421-DBB1-6A4C02385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0C4E8-17EF-AFD0-78E5-65C5D7A8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11EC3-B657-2631-47C3-735FFCC4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3B16B-D255-2E79-F66B-4547CD3E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0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30EA-E832-02F4-253A-109964843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3F96F-0ADD-AAFE-F48A-AA5667B05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20E91-8FA0-10BC-8430-5889D9AEB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C80FD-8C19-3594-B82B-B5EE48116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144E9-96AD-372F-F78A-27F8DEC53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49ACF-6998-787A-6100-EC177109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42F3B-C31E-C48A-EB24-5E8FCFD2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F98A9C-174C-24EF-0837-F8DC82DC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6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5065-2E6A-14DE-3BA2-5F30C4B7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F2A37-4F58-033C-651F-8C2D7DF1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96F65-9DF7-FF5F-7406-596D9209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506E2-8BC1-D3F9-BE3A-5FFC330B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7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F2156-4FC8-760D-227D-AAE9FBA5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8419F-B05D-B03A-D6AA-504EFD8B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D010F-359F-60CE-81E1-FA6AA5AF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9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0E69-41F2-F355-B8C2-1AE5F25B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A1E6-B9EA-9F22-FB3A-48ED6B005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FF687-BB9A-A0BE-9202-0767C505E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9992E-C0C0-5FA9-AAC1-4841698F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0A640-A2DB-A84D-29A3-ABF7ABD3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EB6B7-8978-79FD-2FB2-9FE820A9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9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444A-9306-5965-A545-524013D8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F57B0-46AA-D665-B6F4-DF01937D2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851F0-AFAA-B9A6-8211-B07E33C6F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EB2BA-9A4E-45B0-4771-EA1E0628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4D615-A1DA-AC5F-B01E-D86099D2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211D0-07B9-7820-9FC7-A69A1515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9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25ED2-E592-8FC3-A2FB-D8CE6B934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B00BE-6DBF-A66F-1A50-C1CC42A2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8C30F-083A-937D-2F9B-D866E3F33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264A3-74AE-60D6-624E-FD8EE0F31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3D244-46EF-C77E-F16F-7B936B3EB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4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youtu.be/syYhYZ9YeL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YouTube_(channel)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49">
            <a:extLst>
              <a:ext uri="{FF2B5EF4-FFF2-40B4-BE49-F238E27FC236}">
                <a16:creationId xmlns:a16="http://schemas.microsoft.com/office/drawing/2014/main" id="{04A130CA-991E-4C92-A494-EB7D8666E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1">
            <a:extLst>
              <a:ext uri="{FF2B5EF4-FFF2-40B4-BE49-F238E27FC236}">
                <a16:creationId xmlns:a16="http://schemas.microsoft.com/office/drawing/2014/main" id="{FC3C749F-9A26-4B1E-BC2E-572D03DF9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53">
            <a:extLst>
              <a:ext uri="{FF2B5EF4-FFF2-40B4-BE49-F238E27FC236}">
                <a16:creationId xmlns:a16="http://schemas.microsoft.com/office/drawing/2014/main" id="{F98D51C6-1188-49B8-B829-31D2C2813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456BA586-8922-4113-BD35-BBF1EB1A1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6909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61739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ame 59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23102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081E8-EC61-04DD-7B0B-800444AEB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8683" y="2721789"/>
            <a:ext cx="3618284" cy="1345720"/>
          </a:xfrm>
          <a:noFill/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080808"/>
                </a:solidFill>
              </a:rPr>
              <a:t>Operating Systems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A1D82-6C92-F417-6BAB-5EB6EDF7D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353" y="4161701"/>
            <a:ext cx="2700944" cy="659993"/>
          </a:xfrm>
          <a:noFill/>
        </p:spPr>
        <p:txBody>
          <a:bodyPr>
            <a:normAutofit/>
          </a:bodyPr>
          <a:lstStyle/>
          <a:p>
            <a:r>
              <a:rPr lang="en-US" sz="1600">
                <a:solidFill>
                  <a:srgbClr val="080808"/>
                </a:solidFill>
              </a:rPr>
              <a:t>Designed by Mr. M Mudassar </a:t>
            </a:r>
          </a:p>
        </p:txBody>
      </p:sp>
      <p:pic>
        <p:nvPicPr>
          <p:cNvPr id="22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5FECBA67-B29E-3D2D-A5FF-2C69D245C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0" r="1" b="2052"/>
          <a:stretch/>
        </p:blipFill>
        <p:spPr>
          <a:xfrm>
            <a:off x="6879772" y="2025920"/>
            <a:ext cx="4990494" cy="280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7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A5E58-4F26-B967-DF2B-88F025EC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Outline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A64184-B2FF-4AFA-4049-5ECE8B5D8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921384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842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7B3F6-67A6-3D82-542C-F922481BF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Threads Management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157FD-2F21-6519-234C-A8693CCB9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500" b="1"/>
              <a:t>Threads</a:t>
            </a:r>
            <a:r>
              <a:rPr lang="en-US" sz="1500"/>
              <a:t> </a:t>
            </a:r>
          </a:p>
          <a:p>
            <a:pPr marL="800100" lvl="2" indent="-342900">
              <a:buFont typeface="Wingdings" panose="05000000000000000000" pitchFamily="2" charset="2"/>
              <a:buChar char="v"/>
            </a:pPr>
            <a:r>
              <a:rPr lang="en-US" sz="1500"/>
              <a:t>It is light-weight process because it needs no separate memory as process. 	</a:t>
            </a:r>
          </a:p>
          <a:p>
            <a:pPr marL="800100" lvl="2" indent="-342900">
              <a:buFont typeface="Wingdings" panose="05000000000000000000" pitchFamily="2" charset="2"/>
              <a:buChar char="v"/>
            </a:pPr>
            <a:r>
              <a:rPr lang="en-US" sz="1500"/>
              <a:t>It is a single sequence stream within a process </a:t>
            </a:r>
          </a:p>
          <a:p>
            <a:pPr marL="800100" lvl="2" indent="-342900">
              <a:buFont typeface="Wingdings" panose="05000000000000000000" pitchFamily="2" charset="2"/>
              <a:buChar char="v"/>
            </a:pPr>
            <a:r>
              <a:rPr lang="en-US" sz="1500"/>
              <a:t>Processes are used to group resources together whereas threads are the entities scheduled for execution on the CPU. </a:t>
            </a:r>
          </a:p>
          <a:p>
            <a:pPr marL="800100" lvl="2" indent="-342900">
              <a:buFont typeface="Wingdings" panose="05000000000000000000" pitchFamily="2" charset="2"/>
              <a:buChar char="v"/>
            </a:pPr>
            <a:r>
              <a:rPr lang="en-US" sz="1500"/>
              <a:t>It does not require a separate program or code or data. But it requires a stack area and registers. </a:t>
            </a:r>
          </a:p>
          <a:p>
            <a:pPr marL="800100" lvl="2" indent="-342900">
              <a:buFont typeface="Wingdings" panose="05000000000000000000" pitchFamily="2" charset="2"/>
              <a:buChar char="v"/>
            </a:pPr>
            <a:r>
              <a:rPr lang="en-US" sz="1500"/>
              <a:t>It does not require separate resources or memory space.  </a:t>
            </a:r>
          </a:p>
          <a:p>
            <a:pPr marL="800100" lvl="2" indent="-342900">
              <a:buFont typeface="Wingdings" panose="05000000000000000000" pitchFamily="2" charset="2"/>
              <a:buChar char="v"/>
            </a:pPr>
            <a:r>
              <a:rPr lang="en-US" sz="1500"/>
              <a:t>Quasi parallel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DE2CE37-DB1E-353C-D3C0-81487515B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469" y="650494"/>
            <a:ext cx="4312556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58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7B3F6-67A6-3D82-542C-F922481BF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US" sz="3600"/>
              <a:t>Threads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157FD-2F21-6519-234C-A8693CCB9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r>
              <a:rPr lang="en-US" sz="1700" b="1"/>
              <a:t>Threads – Advantages </a:t>
            </a:r>
            <a:r>
              <a:rPr lang="en-US" sz="1700"/>
              <a:t> </a:t>
            </a:r>
          </a:p>
          <a:p>
            <a:pPr marL="800100" lvl="2" indent="-342900">
              <a:buFont typeface="Wingdings" panose="05000000000000000000" pitchFamily="2" charset="2"/>
              <a:buChar char="v"/>
            </a:pPr>
            <a:r>
              <a:rPr lang="en-US" sz="1700"/>
              <a:t>Responsiveness </a:t>
            </a:r>
          </a:p>
          <a:p>
            <a:pPr marL="1028700" lvl="3" indent="-342900">
              <a:buFont typeface="Wingdings" panose="05000000000000000000" pitchFamily="2" charset="2"/>
              <a:buChar char="v"/>
            </a:pPr>
            <a:r>
              <a:rPr lang="en-US" sz="1700"/>
              <a:t>Small context switching time </a:t>
            </a:r>
          </a:p>
          <a:p>
            <a:pPr marL="1028700" lvl="3" indent="-342900">
              <a:buFont typeface="Wingdings" panose="05000000000000000000" pitchFamily="2" charset="2"/>
              <a:buChar char="v"/>
            </a:pPr>
            <a:r>
              <a:rPr lang="en-US" sz="1700"/>
              <a:t>Fast execution of threads  </a:t>
            </a:r>
          </a:p>
          <a:p>
            <a:pPr marL="800100" lvl="2" indent="-342900">
              <a:buFont typeface="Wingdings" panose="05000000000000000000" pitchFamily="2" charset="2"/>
              <a:buChar char="v"/>
            </a:pPr>
            <a:r>
              <a:rPr lang="en-US" sz="1700"/>
              <a:t>Resource sharing </a:t>
            </a:r>
          </a:p>
          <a:p>
            <a:pPr marL="1028700" lvl="3" indent="-342900">
              <a:buFont typeface="Wingdings" panose="05000000000000000000" pitchFamily="2" charset="2"/>
              <a:buChar char="v"/>
            </a:pPr>
            <a:r>
              <a:rPr lang="en-US" sz="1700"/>
              <a:t>No need of IPC (Inter Process Communication) </a:t>
            </a:r>
          </a:p>
          <a:p>
            <a:pPr marL="1028700" lvl="3" indent="-342900">
              <a:buFont typeface="Wingdings" panose="05000000000000000000" pitchFamily="2" charset="2"/>
              <a:buChar char="v"/>
            </a:pPr>
            <a:r>
              <a:rPr lang="en-US" sz="1700"/>
              <a:t>Share the common data </a:t>
            </a:r>
          </a:p>
          <a:p>
            <a:pPr marL="800100" lvl="2" indent="-342900">
              <a:buFont typeface="Wingdings" panose="05000000000000000000" pitchFamily="2" charset="2"/>
              <a:buChar char="v"/>
            </a:pPr>
            <a:r>
              <a:rPr lang="en-US" sz="1700"/>
              <a:t>Economy </a:t>
            </a:r>
          </a:p>
          <a:p>
            <a:pPr marL="1028700" lvl="3" indent="-342900">
              <a:buFont typeface="Wingdings" panose="05000000000000000000" pitchFamily="2" charset="2"/>
              <a:buChar char="v"/>
            </a:pPr>
            <a:r>
              <a:rPr lang="en-US" sz="1700"/>
              <a:t>No need to allocate separate memory space </a:t>
            </a:r>
          </a:p>
          <a:p>
            <a:pPr marL="1028700" lvl="3" indent="-342900">
              <a:buFont typeface="Wingdings" panose="05000000000000000000" pitchFamily="2" charset="2"/>
              <a:buChar char="v"/>
            </a:pPr>
            <a:r>
              <a:rPr lang="en-US" sz="1700"/>
              <a:t>Does not require separate program code or global data  </a:t>
            </a:r>
          </a:p>
          <a:p>
            <a:pPr marL="800100" lvl="2" indent="-342900">
              <a:buFont typeface="Wingdings" panose="05000000000000000000" pitchFamily="2" charset="2"/>
              <a:buChar char="v"/>
            </a:pPr>
            <a:r>
              <a:rPr lang="en-US" sz="1700"/>
              <a:t>Utilization of multi-processors architectures </a:t>
            </a:r>
          </a:p>
          <a:p>
            <a:pPr marL="1028700" lvl="3" indent="-342900">
              <a:buFont typeface="Wingdings" panose="05000000000000000000" pitchFamily="2" charset="2"/>
              <a:buChar char="v"/>
            </a:pPr>
            <a:r>
              <a:rPr lang="en-US" sz="1700"/>
              <a:t>Thread execution become easier 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69B3BEC-CB7D-0FED-1173-9D7E5ECF5D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0773134"/>
              </p:ext>
            </p:extLst>
          </p:nvPr>
        </p:nvGraphicFramePr>
        <p:xfrm>
          <a:off x="6257813" y="1397067"/>
          <a:ext cx="5290721" cy="4063867"/>
        </p:xfrm>
        <a:graphic>
          <a:graphicData uri="http://schemas.openxmlformats.org/drawingml/2006/table">
            <a:tbl>
              <a:tblPr firstRow="1" bandRow="1">
                <a:noFill/>
                <a:tableStyleId>{9D7B26C5-4107-4FEC-AEDC-1716B250A1EF}</a:tableStyleId>
              </a:tblPr>
              <a:tblGrid>
                <a:gridCol w="2668451">
                  <a:extLst>
                    <a:ext uri="{9D8B030D-6E8A-4147-A177-3AD203B41FA5}">
                      <a16:colId xmlns:a16="http://schemas.microsoft.com/office/drawing/2014/main" val="723033095"/>
                    </a:ext>
                  </a:extLst>
                </a:gridCol>
                <a:gridCol w="2622270">
                  <a:extLst>
                    <a:ext uri="{9D8B030D-6E8A-4147-A177-3AD203B41FA5}">
                      <a16:colId xmlns:a16="http://schemas.microsoft.com/office/drawing/2014/main" val="3968087250"/>
                    </a:ext>
                  </a:extLst>
                </a:gridCol>
              </a:tblGrid>
              <a:tr h="598497"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Similarities</a:t>
                      </a:r>
                    </a:p>
                  </a:txBody>
                  <a:tcPr marL="221665" marR="166249" marT="110833" marB="1108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Dissimilarities</a:t>
                      </a:r>
                    </a:p>
                  </a:txBody>
                  <a:tcPr marL="221665" marR="166249" marT="110833" marB="1108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996826"/>
                  </a:ext>
                </a:extLst>
              </a:tr>
              <a:tr h="986411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Like process one thread can run at a time </a:t>
                      </a:r>
                    </a:p>
                  </a:txBody>
                  <a:tcPr marL="221665" marR="166249" marT="110833" marB="1108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Threads are not independent to each other </a:t>
                      </a:r>
                    </a:p>
                  </a:txBody>
                  <a:tcPr marL="221665" marR="166249" marT="110833" marB="1108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02235"/>
                  </a:ext>
                </a:extLst>
              </a:tr>
              <a:tr h="986411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Threads executes sequentially </a:t>
                      </a:r>
                    </a:p>
                  </a:txBody>
                  <a:tcPr marL="221665" marR="166249" marT="110833" marB="1108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Unlike process, threads can access every address in the task </a:t>
                      </a:r>
                    </a:p>
                  </a:txBody>
                  <a:tcPr marL="221665" marR="166249" marT="110833" marB="1108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514995"/>
                  </a:ext>
                </a:extLst>
              </a:tr>
              <a:tr h="746274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Threads can create children </a:t>
                      </a:r>
                    </a:p>
                  </a:txBody>
                  <a:tcPr marL="221665" marR="166249" marT="110833" marB="1108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One thread may assist the another. </a:t>
                      </a:r>
                    </a:p>
                  </a:txBody>
                  <a:tcPr marL="221665" marR="166249" marT="110833" marB="1108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008110"/>
                  </a:ext>
                </a:extLst>
              </a:tr>
              <a:tr h="74627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If one thread is blocked, then other thread can run </a:t>
                      </a:r>
                    </a:p>
                  </a:txBody>
                  <a:tcPr marL="221665" marR="166249" marT="110833" marB="1108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1665" marR="166249" marT="110833" marB="1108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558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4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26BA6-D5B0-7ABD-3AC5-1EF60A9F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References 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6DF6-45BD-E388-E4CD-B245AFDC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>
                <a:hlinkClick r:id="rId2"/>
              </a:rPr>
              <a:t>https://youtu.be/syYhYZ9YeLM</a:t>
            </a:r>
            <a:r>
              <a:rPr lang="en-US" sz="1700" dirty="0"/>
              <a:t> 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02FC2051-1195-C7C8-073E-63F087256F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3187" b="7699"/>
          <a:stretch/>
        </p:blipFill>
        <p:spPr>
          <a:xfrm>
            <a:off x="5120640" y="745464"/>
            <a:ext cx="6656832" cy="526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5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2568" y="3687066"/>
            <a:ext cx="3417347" cy="50783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IN" sz="3300">
                <a:latin typeface="Rockwell" panose="02060603020205020403" pitchFamily="18" charset="0"/>
                <a:ea typeface="Lato Light" panose="020F0502020204030203" pitchFamily="34" charset="0"/>
                <a:cs typeface="Lato Light" panose="020F0502020204030203" pitchFamily="34" charset="0"/>
              </a:rPr>
              <a:t>Thank You(Q &amp; A)</a:t>
            </a:r>
            <a:endParaRPr lang="en-IN" sz="3300" dirty="0">
              <a:latin typeface="Rockwell" panose="02060603020205020403" pitchFamily="18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" name="Freeform 6"/>
          <p:cNvSpPr>
            <a:spLocks noEditPoints="1"/>
          </p:cNvSpPr>
          <p:nvPr/>
        </p:nvSpPr>
        <p:spPr bwMode="auto">
          <a:xfrm>
            <a:off x="5519779" y="2373253"/>
            <a:ext cx="1142920" cy="1159247"/>
          </a:xfrm>
          <a:custGeom>
            <a:avLst/>
            <a:gdLst>
              <a:gd name="T0" fmla="*/ 1585 w 3498"/>
              <a:gd name="T1" fmla="*/ 742 h 3548"/>
              <a:gd name="T2" fmla="*/ 1602 w 3498"/>
              <a:gd name="T3" fmla="*/ 889 h 3548"/>
              <a:gd name="T4" fmla="*/ 1842 w 3498"/>
              <a:gd name="T5" fmla="*/ 830 h 3548"/>
              <a:gd name="T6" fmla="*/ 1988 w 3498"/>
              <a:gd name="T7" fmla="*/ 814 h 3548"/>
              <a:gd name="T8" fmla="*/ 2074 w 3498"/>
              <a:gd name="T9" fmla="*/ 932 h 3548"/>
              <a:gd name="T10" fmla="*/ 1652 w 3498"/>
              <a:gd name="T11" fmla="*/ 2043 h 3548"/>
              <a:gd name="T12" fmla="*/ 2179 w 3498"/>
              <a:gd name="T13" fmla="*/ 1239 h 3548"/>
              <a:gd name="T14" fmla="*/ 2310 w 3498"/>
              <a:gd name="T15" fmla="*/ 1176 h 3548"/>
              <a:gd name="T16" fmla="*/ 2432 w 3498"/>
              <a:gd name="T17" fmla="*/ 1257 h 3548"/>
              <a:gd name="T18" fmla="*/ 1839 w 3498"/>
              <a:gd name="T19" fmla="*/ 2636 h 3548"/>
              <a:gd name="T20" fmla="*/ 2239 w 3498"/>
              <a:gd name="T21" fmla="*/ 2497 h 3548"/>
              <a:gd name="T22" fmla="*/ 2402 w 3498"/>
              <a:gd name="T23" fmla="*/ 2565 h 3548"/>
              <a:gd name="T24" fmla="*/ 2445 w 3498"/>
              <a:gd name="T25" fmla="*/ 2759 h 3548"/>
              <a:gd name="T26" fmla="*/ 1511 w 3498"/>
              <a:gd name="T27" fmla="*/ 3412 h 3548"/>
              <a:gd name="T28" fmla="*/ 1219 w 3498"/>
              <a:gd name="T29" fmla="*/ 3533 h 3548"/>
              <a:gd name="T30" fmla="*/ 823 w 3498"/>
              <a:gd name="T31" fmla="*/ 3521 h 3548"/>
              <a:gd name="T32" fmla="*/ 378 w 3498"/>
              <a:gd name="T33" fmla="*/ 3338 h 3548"/>
              <a:gd name="T34" fmla="*/ 104 w 3498"/>
              <a:gd name="T35" fmla="*/ 3072 h 3548"/>
              <a:gd name="T36" fmla="*/ 2 w 3498"/>
              <a:gd name="T37" fmla="*/ 2763 h 3548"/>
              <a:gd name="T38" fmla="*/ 38 w 3498"/>
              <a:gd name="T39" fmla="*/ 2438 h 3548"/>
              <a:gd name="T40" fmla="*/ 767 w 3498"/>
              <a:gd name="T41" fmla="*/ 829 h 3548"/>
              <a:gd name="T42" fmla="*/ 912 w 3498"/>
              <a:gd name="T43" fmla="*/ 743 h 3548"/>
              <a:gd name="T44" fmla="*/ 1033 w 3498"/>
              <a:gd name="T45" fmla="*/ 824 h 3548"/>
              <a:gd name="T46" fmla="*/ 707 w 3498"/>
              <a:gd name="T47" fmla="*/ 1635 h 3548"/>
              <a:gd name="T48" fmla="*/ 1333 w 3498"/>
              <a:gd name="T49" fmla="*/ 769 h 3548"/>
              <a:gd name="T50" fmla="*/ 1450 w 3498"/>
              <a:gd name="T51" fmla="*/ 684 h 3548"/>
              <a:gd name="T52" fmla="*/ 1210 w 3498"/>
              <a:gd name="T53" fmla="*/ 545 h 3548"/>
              <a:gd name="T54" fmla="*/ 1169 w 3498"/>
              <a:gd name="T55" fmla="*/ 664 h 3548"/>
              <a:gd name="T56" fmla="*/ 1021 w 3498"/>
              <a:gd name="T57" fmla="*/ 575 h 3548"/>
              <a:gd name="T58" fmla="*/ 1034 w 3498"/>
              <a:gd name="T59" fmla="*/ 566 h 3548"/>
              <a:gd name="T60" fmla="*/ 1075 w 3498"/>
              <a:gd name="T61" fmla="*/ 533 h 3548"/>
              <a:gd name="T62" fmla="*/ 1506 w 3498"/>
              <a:gd name="T63" fmla="*/ 154 h 3548"/>
              <a:gd name="T64" fmla="*/ 1832 w 3498"/>
              <a:gd name="T65" fmla="*/ 632 h 3548"/>
              <a:gd name="T66" fmla="*/ 1674 w 3498"/>
              <a:gd name="T67" fmla="*/ 565 h 3548"/>
              <a:gd name="T68" fmla="*/ 1495 w 3498"/>
              <a:gd name="T69" fmla="*/ 502 h 3548"/>
              <a:gd name="T70" fmla="*/ 1302 w 3498"/>
              <a:gd name="T71" fmla="*/ 304 h 3548"/>
              <a:gd name="T72" fmla="*/ 1371 w 3498"/>
              <a:gd name="T73" fmla="*/ 160 h 3548"/>
              <a:gd name="T74" fmla="*/ 1973 w 3498"/>
              <a:gd name="T75" fmla="*/ 4 h 3548"/>
              <a:gd name="T76" fmla="*/ 3016 w 3498"/>
              <a:gd name="T77" fmla="*/ 1202 h 3548"/>
              <a:gd name="T78" fmla="*/ 3011 w 3498"/>
              <a:gd name="T79" fmla="*/ 672 h 3548"/>
              <a:gd name="T80" fmla="*/ 3186 w 3498"/>
              <a:gd name="T81" fmla="*/ 589 h 3548"/>
              <a:gd name="T82" fmla="*/ 3352 w 3498"/>
              <a:gd name="T83" fmla="*/ 687 h 3548"/>
              <a:gd name="T84" fmla="*/ 3498 w 3498"/>
              <a:gd name="T85" fmla="*/ 1805 h 3548"/>
              <a:gd name="T86" fmla="*/ 3427 w 3498"/>
              <a:gd name="T87" fmla="*/ 2197 h 3548"/>
              <a:gd name="T88" fmla="*/ 3187 w 3498"/>
              <a:gd name="T89" fmla="*/ 2546 h 3548"/>
              <a:gd name="T90" fmla="*/ 2793 w 3498"/>
              <a:gd name="T91" fmla="*/ 2847 h 3548"/>
              <a:gd name="T92" fmla="*/ 2606 w 3498"/>
              <a:gd name="T93" fmla="*/ 2866 h 3548"/>
              <a:gd name="T94" fmla="*/ 2610 w 3498"/>
              <a:gd name="T95" fmla="*/ 2601 h 3548"/>
              <a:gd name="T96" fmla="*/ 2420 w 3498"/>
              <a:gd name="T97" fmla="*/ 2388 h 3548"/>
              <a:gd name="T98" fmla="*/ 2613 w 3498"/>
              <a:gd name="T99" fmla="*/ 1501 h 3548"/>
              <a:gd name="T100" fmla="*/ 2628 w 3498"/>
              <a:gd name="T101" fmla="*/ 1262 h 3548"/>
              <a:gd name="T102" fmla="*/ 2486 w 3498"/>
              <a:gd name="T103" fmla="*/ 1072 h 3548"/>
              <a:gd name="T104" fmla="*/ 2377 w 3498"/>
              <a:gd name="T105" fmla="*/ 1015 h 3548"/>
              <a:gd name="T106" fmla="*/ 1808 w 3498"/>
              <a:gd name="T107" fmla="*/ 228 h 3548"/>
              <a:gd name="T108" fmla="*/ 1799 w 3498"/>
              <a:gd name="T109" fmla="*/ 92 h 3548"/>
              <a:gd name="T110" fmla="*/ 1902 w 3498"/>
              <a:gd name="T111" fmla="*/ 3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98" h="3548">
                <a:moveTo>
                  <a:pt x="1475" y="684"/>
                </a:moveTo>
                <a:lnTo>
                  <a:pt x="1501" y="687"/>
                </a:lnTo>
                <a:lnTo>
                  <a:pt x="1527" y="695"/>
                </a:lnTo>
                <a:lnTo>
                  <a:pt x="1549" y="707"/>
                </a:lnTo>
                <a:lnTo>
                  <a:pt x="1569" y="722"/>
                </a:lnTo>
                <a:lnTo>
                  <a:pt x="1585" y="742"/>
                </a:lnTo>
                <a:lnTo>
                  <a:pt x="1598" y="764"/>
                </a:lnTo>
                <a:lnTo>
                  <a:pt x="1607" y="787"/>
                </a:lnTo>
                <a:lnTo>
                  <a:pt x="1611" y="812"/>
                </a:lnTo>
                <a:lnTo>
                  <a:pt x="1612" y="838"/>
                </a:lnTo>
                <a:lnTo>
                  <a:pt x="1609" y="864"/>
                </a:lnTo>
                <a:lnTo>
                  <a:pt x="1602" y="889"/>
                </a:lnTo>
                <a:lnTo>
                  <a:pt x="1139" y="1800"/>
                </a:lnTo>
                <a:lnTo>
                  <a:pt x="1318" y="1889"/>
                </a:lnTo>
                <a:lnTo>
                  <a:pt x="1795" y="889"/>
                </a:lnTo>
                <a:lnTo>
                  <a:pt x="1807" y="866"/>
                </a:lnTo>
                <a:lnTo>
                  <a:pt x="1822" y="845"/>
                </a:lnTo>
                <a:lnTo>
                  <a:pt x="1842" y="830"/>
                </a:lnTo>
                <a:lnTo>
                  <a:pt x="1863" y="817"/>
                </a:lnTo>
                <a:lnTo>
                  <a:pt x="1887" y="808"/>
                </a:lnTo>
                <a:lnTo>
                  <a:pt x="1912" y="804"/>
                </a:lnTo>
                <a:lnTo>
                  <a:pt x="1938" y="803"/>
                </a:lnTo>
                <a:lnTo>
                  <a:pt x="1963" y="806"/>
                </a:lnTo>
                <a:lnTo>
                  <a:pt x="1988" y="814"/>
                </a:lnTo>
                <a:lnTo>
                  <a:pt x="2012" y="826"/>
                </a:lnTo>
                <a:lnTo>
                  <a:pt x="2031" y="842"/>
                </a:lnTo>
                <a:lnTo>
                  <a:pt x="2048" y="862"/>
                </a:lnTo>
                <a:lnTo>
                  <a:pt x="2060" y="883"/>
                </a:lnTo>
                <a:lnTo>
                  <a:pt x="2068" y="907"/>
                </a:lnTo>
                <a:lnTo>
                  <a:pt x="2074" y="932"/>
                </a:lnTo>
                <a:lnTo>
                  <a:pt x="2074" y="958"/>
                </a:lnTo>
                <a:lnTo>
                  <a:pt x="2071" y="983"/>
                </a:lnTo>
                <a:lnTo>
                  <a:pt x="2063" y="1008"/>
                </a:lnTo>
                <a:lnTo>
                  <a:pt x="1586" y="2009"/>
                </a:lnTo>
                <a:lnTo>
                  <a:pt x="1621" y="2025"/>
                </a:lnTo>
                <a:lnTo>
                  <a:pt x="1652" y="2043"/>
                </a:lnTo>
                <a:lnTo>
                  <a:pt x="1679" y="2063"/>
                </a:lnTo>
                <a:lnTo>
                  <a:pt x="1704" y="2084"/>
                </a:lnTo>
                <a:lnTo>
                  <a:pt x="1728" y="2107"/>
                </a:lnTo>
                <a:lnTo>
                  <a:pt x="1750" y="2128"/>
                </a:lnTo>
                <a:lnTo>
                  <a:pt x="2167" y="1262"/>
                </a:lnTo>
                <a:lnTo>
                  <a:pt x="2179" y="1239"/>
                </a:lnTo>
                <a:lnTo>
                  <a:pt x="2195" y="1220"/>
                </a:lnTo>
                <a:lnTo>
                  <a:pt x="2214" y="1203"/>
                </a:lnTo>
                <a:lnTo>
                  <a:pt x="2236" y="1190"/>
                </a:lnTo>
                <a:lnTo>
                  <a:pt x="2259" y="1181"/>
                </a:lnTo>
                <a:lnTo>
                  <a:pt x="2284" y="1177"/>
                </a:lnTo>
                <a:lnTo>
                  <a:pt x="2310" y="1176"/>
                </a:lnTo>
                <a:lnTo>
                  <a:pt x="2335" y="1179"/>
                </a:lnTo>
                <a:lnTo>
                  <a:pt x="2361" y="1188"/>
                </a:lnTo>
                <a:lnTo>
                  <a:pt x="2384" y="1200"/>
                </a:lnTo>
                <a:lnTo>
                  <a:pt x="2403" y="1215"/>
                </a:lnTo>
                <a:lnTo>
                  <a:pt x="2420" y="1235"/>
                </a:lnTo>
                <a:lnTo>
                  <a:pt x="2432" y="1257"/>
                </a:lnTo>
                <a:lnTo>
                  <a:pt x="2440" y="1280"/>
                </a:lnTo>
                <a:lnTo>
                  <a:pt x="2446" y="1305"/>
                </a:lnTo>
                <a:lnTo>
                  <a:pt x="2446" y="1331"/>
                </a:lnTo>
                <a:lnTo>
                  <a:pt x="2443" y="1356"/>
                </a:lnTo>
                <a:lnTo>
                  <a:pt x="2435" y="1382"/>
                </a:lnTo>
                <a:lnTo>
                  <a:pt x="1839" y="2636"/>
                </a:lnTo>
                <a:lnTo>
                  <a:pt x="1794" y="2726"/>
                </a:lnTo>
                <a:lnTo>
                  <a:pt x="2108" y="2532"/>
                </a:lnTo>
                <a:lnTo>
                  <a:pt x="2140" y="2517"/>
                </a:lnTo>
                <a:lnTo>
                  <a:pt x="2173" y="2507"/>
                </a:lnTo>
                <a:lnTo>
                  <a:pt x="2207" y="2499"/>
                </a:lnTo>
                <a:lnTo>
                  <a:pt x="2239" y="2497"/>
                </a:lnTo>
                <a:lnTo>
                  <a:pt x="2271" y="2498"/>
                </a:lnTo>
                <a:lnTo>
                  <a:pt x="2301" y="2503"/>
                </a:lnTo>
                <a:lnTo>
                  <a:pt x="2329" y="2512"/>
                </a:lnTo>
                <a:lnTo>
                  <a:pt x="2357" y="2525"/>
                </a:lnTo>
                <a:lnTo>
                  <a:pt x="2381" y="2543"/>
                </a:lnTo>
                <a:lnTo>
                  <a:pt x="2402" y="2565"/>
                </a:lnTo>
                <a:lnTo>
                  <a:pt x="2420" y="2591"/>
                </a:lnTo>
                <a:lnTo>
                  <a:pt x="2435" y="2624"/>
                </a:lnTo>
                <a:lnTo>
                  <a:pt x="2446" y="2657"/>
                </a:lnTo>
                <a:lnTo>
                  <a:pt x="2450" y="2691"/>
                </a:lnTo>
                <a:lnTo>
                  <a:pt x="2450" y="2725"/>
                </a:lnTo>
                <a:lnTo>
                  <a:pt x="2445" y="2759"/>
                </a:lnTo>
                <a:lnTo>
                  <a:pt x="2434" y="2793"/>
                </a:lnTo>
                <a:lnTo>
                  <a:pt x="2419" y="2824"/>
                </a:lnTo>
                <a:lnTo>
                  <a:pt x="2399" y="2854"/>
                </a:lnTo>
                <a:lnTo>
                  <a:pt x="2375" y="2881"/>
                </a:lnTo>
                <a:lnTo>
                  <a:pt x="2346" y="2905"/>
                </a:lnTo>
                <a:lnTo>
                  <a:pt x="1511" y="3412"/>
                </a:lnTo>
                <a:lnTo>
                  <a:pt x="1471" y="3440"/>
                </a:lnTo>
                <a:lnTo>
                  <a:pt x="1426" y="3464"/>
                </a:lnTo>
                <a:lnTo>
                  <a:pt x="1380" y="3487"/>
                </a:lnTo>
                <a:lnTo>
                  <a:pt x="1328" y="3505"/>
                </a:lnTo>
                <a:lnTo>
                  <a:pt x="1275" y="3521"/>
                </a:lnTo>
                <a:lnTo>
                  <a:pt x="1219" y="3533"/>
                </a:lnTo>
                <a:lnTo>
                  <a:pt x="1159" y="3542"/>
                </a:lnTo>
                <a:lnTo>
                  <a:pt x="1097" y="3548"/>
                </a:lnTo>
                <a:lnTo>
                  <a:pt x="1031" y="3548"/>
                </a:lnTo>
                <a:lnTo>
                  <a:pt x="964" y="3544"/>
                </a:lnTo>
                <a:lnTo>
                  <a:pt x="894" y="3536"/>
                </a:lnTo>
                <a:lnTo>
                  <a:pt x="823" y="3521"/>
                </a:lnTo>
                <a:lnTo>
                  <a:pt x="749" y="3503"/>
                </a:lnTo>
                <a:lnTo>
                  <a:pt x="672" y="3479"/>
                </a:lnTo>
                <a:lnTo>
                  <a:pt x="594" y="3448"/>
                </a:lnTo>
                <a:lnTo>
                  <a:pt x="514" y="3412"/>
                </a:lnTo>
                <a:lnTo>
                  <a:pt x="443" y="3376"/>
                </a:lnTo>
                <a:lnTo>
                  <a:pt x="378" y="3338"/>
                </a:lnTo>
                <a:lnTo>
                  <a:pt x="319" y="3298"/>
                </a:lnTo>
                <a:lnTo>
                  <a:pt x="265" y="3256"/>
                </a:lnTo>
                <a:lnTo>
                  <a:pt x="218" y="3213"/>
                </a:lnTo>
                <a:lnTo>
                  <a:pt x="174" y="3167"/>
                </a:lnTo>
                <a:lnTo>
                  <a:pt x="137" y="3120"/>
                </a:lnTo>
                <a:lnTo>
                  <a:pt x="104" y="3072"/>
                </a:lnTo>
                <a:lnTo>
                  <a:pt x="76" y="3023"/>
                </a:lnTo>
                <a:lnTo>
                  <a:pt x="52" y="2973"/>
                </a:lnTo>
                <a:lnTo>
                  <a:pt x="34" y="2921"/>
                </a:lnTo>
                <a:lnTo>
                  <a:pt x="20" y="2869"/>
                </a:lnTo>
                <a:lnTo>
                  <a:pt x="9" y="2817"/>
                </a:lnTo>
                <a:lnTo>
                  <a:pt x="2" y="2763"/>
                </a:lnTo>
                <a:lnTo>
                  <a:pt x="0" y="2710"/>
                </a:lnTo>
                <a:lnTo>
                  <a:pt x="1" y="2655"/>
                </a:lnTo>
                <a:lnTo>
                  <a:pt x="5" y="2601"/>
                </a:lnTo>
                <a:lnTo>
                  <a:pt x="13" y="2546"/>
                </a:lnTo>
                <a:lnTo>
                  <a:pt x="24" y="2492"/>
                </a:lnTo>
                <a:lnTo>
                  <a:pt x="38" y="2438"/>
                </a:lnTo>
                <a:lnTo>
                  <a:pt x="55" y="2384"/>
                </a:lnTo>
                <a:lnTo>
                  <a:pt x="75" y="2330"/>
                </a:lnTo>
                <a:lnTo>
                  <a:pt x="97" y="2278"/>
                </a:lnTo>
                <a:lnTo>
                  <a:pt x="141" y="2173"/>
                </a:lnTo>
                <a:lnTo>
                  <a:pt x="261" y="1905"/>
                </a:lnTo>
                <a:lnTo>
                  <a:pt x="767" y="829"/>
                </a:lnTo>
                <a:lnTo>
                  <a:pt x="786" y="803"/>
                </a:lnTo>
                <a:lnTo>
                  <a:pt x="807" y="782"/>
                </a:lnTo>
                <a:lnTo>
                  <a:pt x="832" y="765"/>
                </a:lnTo>
                <a:lnTo>
                  <a:pt x="858" y="753"/>
                </a:lnTo>
                <a:lnTo>
                  <a:pt x="885" y="745"/>
                </a:lnTo>
                <a:lnTo>
                  <a:pt x="912" y="743"/>
                </a:lnTo>
                <a:lnTo>
                  <a:pt x="937" y="746"/>
                </a:lnTo>
                <a:lnTo>
                  <a:pt x="961" y="755"/>
                </a:lnTo>
                <a:lnTo>
                  <a:pt x="984" y="767"/>
                </a:lnTo>
                <a:lnTo>
                  <a:pt x="1003" y="782"/>
                </a:lnTo>
                <a:lnTo>
                  <a:pt x="1019" y="802"/>
                </a:lnTo>
                <a:lnTo>
                  <a:pt x="1033" y="824"/>
                </a:lnTo>
                <a:lnTo>
                  <a:pt x="1041" y="847"/>
                </a:lnTo>
                <a:lnTo>
                  <a:pt x="1046" y="872"/>
                </a:lnTo>
                <a:lnTo>
                  <a:pt x="1047" y="898"/>
                </a:lnTo>
                <a:lnTo>
                  <a:pt x="1042" y="923"/>
                </a:lnTo>
                <a:lnTo>
                  <a:pt x="1035" y="949"/>
                </a:lnTo>
                <a:lnTo>
                  <a:pt x="707" y="1635"/>
                </a:lnTo>
                <a:lnTo>
                  <a:pt x="744" y="1637"/>
                </a:lnTo>
                <a:lnTo>
                  <a:pt x="784" y="1643"/>
                </a:lnTo>
                <a:lnTo>
                  <a:pt x="825" y="1652"/>
                </a:lnTo>
                <a:lnTo>
                  <a:pt x="864" y="1665"/>
                </a:lnTo>
                <a:lnTo>
                  <a:pt x="901" y="1680"/>
                </a:lnTo>
                <a:lnTo>
                  <a:pt x="1333" y="769"/>
                </a:lnTo>
                <a:lnTo>
                  <a:pt x="1345" y="746"/>
                </a:lnTo>
                <a:lnTo>
                  <a:pt x="1361" y="727"/>
                </a:lnTo>
                <a:lnTo>
                  <a:pt x="1380" y="710"/>
                </a:lnTo>
                <a:lnTo>
                  <a:pt x="1401" y="698"/>
                </a:lnTo>
                <a:lnTo>
                  <a:pt x="1425" y="689"/>
                </a:lnTo>
                <a:lnTo>
                  <a:pt x="1450" y="684"/>
                </a:lnTo>
                <a:lnTo>
                  <a:pt x="1475" y="684"/>
                </a:lnTo>
                <a:close/>
                <a:moveTo>
                  <a:pt x="1122" y="523"/>
                </a:moveTo>
                <a:lnTo>
                  <a:pt x="1145" y="524"/>
                </a:lnTo>
                <a:lnTo>
                  <a:pt x="1167" y="527"/>
                </a:lnTo>
                <a:lnTo>
                  <a:pt x="1190" y="535"/>
                </a:lnTo>
                <a:lnTo>
                  <a:pt x="1210" y="545"/>
                </a:lnTo>
                <a:lnTo>
                  <a:pt x="1228" y="559"/>
                </a:lnTo>
                <a:lnTo>
                  <a:pt x="1244" y="575"/>
                </a:lnTo>
                <a:lnTo>
                  <a:pt x="1222" y="598"/>
                </a:lnTo>
                <a:lnTo>
                  <a:pt x="1201" y="620"/>
                </a:lnTo>
                <a:lnTo>
                  <a:pt x="1183" y="643"/>
                </a:lnTo>
                <a:lnTo>
                  <a:pt x="1169" y="664"/>
                </a:lnTo>
                <a:lnTo>
                  <a:pt x="1149" y="646"/>
                </a:lnTo>
                <a:lnTo>
                  <a:pt x="1127" y="625"/>
                </a:lnTo>
                <a:lnTo>
                  <a:pt x="1102" y="604"/>
                </a:lnTo>
                <a:lnTo>
                  <a:pt x="1077" y="588"/>
                </a:lnTo>
                <a:lnTo>
                  <a:pt x="1050" y="575"/>
                </a:lnTo>
                <a:lnTo>
                  <a:pt x="1021" y="575"/>
                </a:lnTo>
                <a:lnTo>
                  <a:pt x="1024" y="575"/>
                </a:lnTo>
                <a:lnTo>
                  <a:pt x="1027" y="574"/>
                </a:lnTo>
                <a:lnTo>
                  <a:pt x="1030" y="572"/>
                </a:lnTo>
                <a:lnTo>
                  <a:pt x="1031" y="571"/>
                </a:lnTo>
                <a:lnTo>
                  <a:pt x="1034" y="568"/>
                </a:lnTo>
                <a:lnTo>
                  <a:pt x="1034" y="566"/>
                </a:lnTo>
                <a:lnTo>
                  <a:pt x="1035" y="564"/>
                </a:lnTo>
                <a:lnTo>
                  <a:pt x="1035" y="562"/>
                </a:lnTo>
                <a:lnTo>
                  <a:pt x="1035" y="561"/>
                </a:lnTo>
                <a:lnTo>
                  <a:pt x="1035" y="561"/>
                </a:lnTo>
                <a:lnTo>
                  <a:pt x="1054" y="544"/>
                </a:lnTo>
                <a:lnTo>
                  <a:pt x="1075" y="533"/>
                </a:lnTo>
                <a:lnTo>
                  <a:pt x="1098" y="526"/>
                </a:lnTo>
                <a:lnTo>
                  <a:pt x="1122" y="523"/>
                </a:lnTo>
                <a:close/>
                <a:moveTo>
                  <a:pt x="1441" y="142"/>
                </a:moveTo>
                <a:lnTo>
                  <a:pt x="1463" y="142"/>
                </a:lnTo>
                <a:lnTo>
                  <a:pt x="1485" y="146"/>
                </a:lnTo>
                <a:lnTo>
                  <a:pt x="1506" y="154"/>
                </a:lnTo>
                <a:lnTo>
                  <a:pt x="1524" y="166"/>
                </a:lnTo>
                <a:lnTo>
                  <a:pt x="1542" y="182"/>
                </a:lnTo>
                <a:lnTo>
                  <a:pt x="1556" y="202"/>
                </a:lnTo>
                <a:lnTo>
                  <a:pt x="1899" y="620"/>
                </a:lnTo>
                <a:lnTo>
                  <a:pt x="1865" y="623"/>
                </a:lnTo>
                <a:lnTo>
                  <a:pt x="1832" y="632"/>
                </a:lnTo>
                <a:lnTo>
                  <a:pt x="1799" y="646"/>
                </a:lnTo>
                <a:lnTo>
                  <a:pt x="1765" y="664"/>
                </a:lnTo>
                <a:lnTo>
                  <a:pt x="1747" y="636"/>
                </a:lnTo>
                <a:lnTo>
                  <a:pt x="1727" y="610"/>
                </a:lnTo>
                <a:lnTo>
                  <a:pt x="1702" y="587"/>
                </a:lnTo>
                <a:lnTo>
                  <a:pt x="1674" y="565"/>
                </a:lnTo>
                <a:lnTo>
                  <a:pt x="1645" y="547"/>
                </a:lnTo>
                <a:lnTo>
                  <a:pt x="1616" y="530"/>
                </a:lnTo>
                <a:lnTo>
                  <a:pt x="1587" y="521"/>
                </a:lnTo>
                <a:lnTo>
                  <a:pt x="1557" y="514"/>
                </a:lnTo>
                <a:lnTo>
                  <a:pt x="1525" y="507"/>
                </a:lnTo>
                <a:lnTo>
                  <a:pt x="1495" y="502"/>
                </a:lnTo>
                <a:lnTo>
                  <a:pt x="1467" y="501"/>
                </a:lnTo>
                <a:lnTo>
                  <a:pt x="1422" y="501"/>
                </a:lnTo>
                <a:lnTo>
                  <a:pt x="1333" y="381"/>
                </a:lnTo>
                <a:lnTo>
                  <a:pt x="1319" y="358"/>
                </a:lnTo>
                <a:lnTo>
                  <a:pt x="1308" y="332"/>
                </a:lnTo>
                <a:lnTo>
                  <a:pt x="1302" y="304"/>
                </a:lnTo>
                <a:lnTo>
                  <a:pt x="1301" y="277"/>
                </a:lnTo>
                <a:lnTo>
                  <a:pt x="1306" y="249"/>
                </a:lnTo>
                <a:lnTo>
                  <a:pt x="1314" y="221"/>
                </a:lnTo>
                <a:lnTo>
                  <a:pt x="1328" y="195"/>
                </a:lnTo>
                <a:lnTo>
                  <a:pt x="1348" y="172"/>
                </a:lnTo>
                <a:lnTo>
                  <a:pt x="1371" y="160"/>
                </a:lnTo>
                <a:lnTo>
                  <a:pt x="1394" y="151"/>
                </a:lnTo>
                <a:lnTo>
                  <a:pt x="1418" y="145"/>
                </a:lnTo>
                <a:lnTo>
                  <a:pt x="1441" y="142"/>
                </a:lnTo>
                <a:close/>
                <a:moveTo>
                  <a:pt x="1926" y="0"/>
                </a:moveTo>
                <a:lnTo>
                  <a:pt x="1949" y="0"/>
                </a:lnTo>
                <a:lnTo>
                  <a:pt x="1973" y="4"/>
                </a:lnTo>
                <a:lnTo>
                  <a:pt x="1994" y="12"/>
                </a:lnTo>
                <a:lnTo>
                  <a:pt x="2015" y="23"/>
                </a:lnTo>
                <a:lnTo>
                  <a:pt x="2032" y="36"/>
                </a:lnTo>
                <a:lnTo>
                  <a:pt x="2048" y="52"/>
                </a:lnTo>
                <a:lnTo>
                  <a:pt x="2941" y="1128"/>
                </a:lnTo>
                <a:lnTo>
                  <a:pt x="3016" y="1202"/>
                </a:lnTo>
                <a:lnTo>
                  <a:pt x="2971" y="844"/>
                </a:lnTo>
                <a:lnTo>
                  <a:pt x="2969" y="805"/>
                </a:lnTo>
                <a:lnTo>
                  <a:pt x="2973" y="768"/>
                </a:lnTo>
                <a:lnTo>
                  <a:pt x="2981" y="733"/>
                </a:lnTo>
                <a:lnTo>
                  <a:pt x="2993" y="701"/>
                </a:lnTo>
                <a:lnTo>
                  <a:pt x="3011" y="672"/>
                </a:lnTo>
                <a:lnTo>
                  <a:pt x="3031" y="647"/>
                </a:lnTo>
                <a:lnTo>
                  <a:pt x="3056" y="626"/>
                </a:lnTo>
                <a:lnTo>
                  <a:pt x="3085" y="610"/>
                </a:lnTo>
                <a:lnTo>
                  <a:pt x="3116" y="598"/>
                </a:lnTo>
                <a:lnTo>
                  <a:pt x="3150" y="590"/>
                </a:lnTo>
                <a:lnTo>
                  <a:pt x="3186" y="589"/>
                </a:lnTo>
                <a:lnTo>
                  <a:pt x="3219" y="593"/>
                </a:lnTo>
                <a:lnTo>
                  <a:pt x="3251" y="603"/>
                </a:lnTo>
                <a:lnTo>
                  <a:pt x="3282" y="617"/>
                </a:lnTo>
                <a:lnTo>
                  <a:pt x="3309" y="637"/>
                </a:lnTo>
                <a:lnTo>
                  <a:pt x="3333" y="660"/>
                </a:lnTo>
                <a:lnTo>
                  <a:pt x="3352" y="687"/>
                </a:lnTo>
                <a:lnTo>
                  <a:pt x="3370" y="717"/>
                </a:lnTo>
                <a:lnTo>
                  <a:pt x="3382" y="749"/>
                </a:lnTo>
                <a:lnTo>
                  <a:pt x="3388" y="784"/>
                </a:lnTo>
                <a:lnTo>
                  <a:pt x="3493" y="1651"/>
                </a:lnTo>
                <a:lnTo>
                  <a:pt x="3497" y="1730"/>
                </a:lnTo>
                <a:lnTo>
                  <a:pt x="3498" y="1805"/>
                </a:lnTo>
                <a:lnTo>
                  <a:pt x="3496" y="1876"/>
                </a:lnTo>
                <a:lnTo>
                  <a:pt x="3490" y="1946"/>
                </a:lnTo>
                <a:lnTo>
                  <a:pt x="3481" y="2012"/>
                </a:lnTo>
                <a:lnTo>
                  <a:pt x="3468" y="2076"/>
                </a:lnTo>
                <a:lnTo>
                  <a:pt x="3449" y="2137"/>
                </a:lnTo>
                <a:lnTo>
                  <a:pt x="3427" y="2197"/>
                </a:lnTo>
                <a:lnTo>
                  <a:pt x="3400" y="2256"/>
                </a:lnTo>
                <a:lnTo>
                  <a:pt x="3369" y="2315"/>
                </a:lnTo>
                <a:lnTo>
                  <a:pt x="3332" y="2372"/>
                </a:lnTo>
                <a:lnTo>
                  <a:pt x="3289" y="2429"/>
                </a:lnTo>
                <a:lnTo>
                  <a:pt x="3241" y="2487"/>
                </a:lnTo>
                <a:lnTo>
                  <a:pt x="3187" y="2546"/>
                </a:lnTo>
                <a:lnTo>
                  <a:pt x="3127" y="2605"/>
                </a:lnTo>
                <a:lnTo>
                  <a:pt x="3061" y="2666"/>
                </a:lnTo>
                <a:lnTo>
                  <a:pt x="2989" y="2720"/>
                </a:lnTo>
                <a:lnTo>
                  <a:pt x="2921" y="2767"/>
                </a:lnTo>
                <a:lnTo>
                  <a:pt x="2855" y="2809"/>
                </a:lnTo>
                <a:lnTo>
                  <a:pt x="2793" y="2847"/>
                </a:lnTo>
                <a:lnTo>
                  <a:pt x="2732" y="2880"/>
                </a:lnTo>
                <a:lnTo>
                  <a:pt x="2675" y="2907"/>
                </a:lnTo>
                <a:lnTo>
                  <a:pt x="2621" y="2931"/>
                </a:lnTo>
                <a:lnTo>
                  <a:pt x="2569" y="2950"/>
                </a:lnTo>
                <a:lnTo>
                  <a:pt x="2590" y="2908"/>
                </a:lnTo>
                <a:lnTo>
                  <a:pt x="2606" y="2866"/>
                </a:lnTo>
                <a:lnTo>
                  <a:pt x="2619" y="2822"/>
                </a:lnTo>
                <a:lnTo>
                  <a:pt x="2627" y="2777"/>
                </a:lnTo>
                <a:lnTo>
                  <a:pt x="2631" y="2733"/>
                </a:lnTo>
                <a:lnTo>
                  <a:pt x="2629" y="2688"/>
                </a:lnTo>
                <a:lnTo>
                  <a:pt x="2622" y="2644"/>
                </a:lnTo>
                <a:lnTo>
                  <a:pt x="2610" y="2601"/>
                </a:lnTo>
                <a:lnTo>
                  <a:pt x="2593" y="2558"/>
                </a:lnTo>
                <a:lnTo>
                  <a:pt x="2569" y="2517"/>
                </a:lnTo>
                <a:lnTo>
                  <a:pt x="2538" y="2479"/>
                </a:lnTo>
                <a:lnTo>
                  <a:pt x="2502" y="2445"/>
                </a:lnTo>
                <a:lnTo>
                  <a:pt x="2463" y="2414"/>
                </a:lnTo>
                <a:lnTo>
                  <a:pt x="2420" y="2388"/>
                </a:lnTo>
                <a:lnTo>
                  <a:pt x="2374" y="2366"/>
                </a:lnTo>
                <a:lnTo>
                  <a:pt x="2326" y="2351"/>
                </a:lnTo>
                <a:lnTo>
                  <a:pt x="2276" y="2341"/>
                </a:lnTo>
                <a:lnTo>
                  <a:pt x="2226" y="2338"/>
                </a:lnTo>
                <a:lnTo>
                  <a:pt x="2212" y="2338"/>
                </a:lnTo>
                <a:lnTo>
                  <a:pt x="2613" y="1501"/>
                </a:lnTo>
                <a:lnTo>
                  <a:pt x="2629" y="1463"/>
                </a:lnTo>
                <a:lnTo>
                  <a:pt x="2637" y="1423"/>
                </a:lnTo>
                <a:lnTo>
                  <a:pt x="2643" y="1382"/>
                </a:lnTo>
                <a:lnTo>
                  <a:pt x="2642" y="1342"/>
                </a:lnTo>
                <a:lnTo>
                  <a:pt x="2637" y="1301"/>
                </a:lnTo>
                <a:lnTo>
                  <a:pt x="2628" y="1262"/>
                </a:lnTo>
                <a:lnTo>
                  <a:pt x="2613" y="1225"/>
                </a:lnTo>
                <a:lnTo>
                  <a:pt x="2596" y="1189"/>
                </a:lnTo>
                <a:lnTo>
                  <a:pt x="2574" y="1155"/>
                </a:lnTo>
                <a:lnTo>
                  <a:pt x="2548" y="1124"/>
                </a:lnTo>
                <a:lnTo>
                  <a:pt x="2519" y="1096"/>
                </a:lnTo>
                <a:lnTo>
                  <a:pt x="2486" y="1072"/>
                </a:lnTo>
                <a:lnTo>
                  <a:pt x="2450" y="1053"/>
                </a:lnTo>
                <a:lnTo>
                  <a:pt x="2427" y="1042"/>
                </a:lnTo>
                <a:lnTo>
                  <a:pt x="2406" y="1033"/>
                </a:lnTo>
                <a:lnTo>
                  <a:pt x="2383" y="1025"/>
                </a:lnTo>
                <a:lnTo>
                  <a:pt x="2361" y="1023"/>
                </a:lnTo>
                <a:lnTo>
                  <a:pt x="2377" y="1015"/>
                </a:lnTo>
                <a:lnTo>
                  <a:pt x="2392" y="1007"/>
                </a:lnTo>
                <a:lnTo>
                  <a:pt x="2405" y="999"/>
                </a:lnTo>
                <a:lnTo>
                  <a:pt x="2419" y="995"/>
                </a:lnTo>
                <a:lnTo>
                  <a:pt x="2435" y="994"/>
                </a:lnTo>
                <a:lnTo>
                  <a:pt x="1825" y="247"/>
                </a:lnTo>
                <a:lnTo>
                  <a:pt x="1808" y="228"/>
                </a:lnTo>
                <a:lnTo>
                  <a:pt x="1797" y="206"/>
                </a:lnTo>
                <a:lnTo>
                  <a:pt x="1790" y="183"/>
                </a:lnTo>
                <a:lnTo>
                  <a:pt x="1787" y="160"/>
                </a:lnTo>
                <a:lnTo>
                  <a:pt x="1788" y="136"/>
                </a:lnTo>
                <a:lnTo>
                  <a:pt x="1791" y="113"/>
                </a:lnTo>
                <a:lnTo>
                  <a:pt x="1799" y="92"/>
                </a:lnTo>
                <a:lnTo>
                  <a:pt x="1809" y="71"/>
                </a:lnTo>
                <a:lnTo>
                  <a:pt x="1822" y="52"/>
                </a:lnTo>
                <a:lnTo>
                  <a:pt x="1839" y="38"/>
                </a:lnTo>
                <a:lnTo>
                  <a:pt x="1858" y="22"/>
                </a:lnTo>
                <a:lnTo>
                  <a:pt x="1879" y="11"/>
                </a:lnTo>
                <a:lnTo>
                  <a:pt x="1902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80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</TotalTime>
  <Words>232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Rockwell</vt:lpstr>
      <vt:lpstr>Wingdings</vt:lpstr>
      <vt:lpstr>Office Theme</vt:lpstr>
      <vt:lpstr>Operating Systems </vt:lpstr>
      <vt:lpstr>Outline </vt:lpstr>
      <vt:lpstr>Threads Management</vt:lpstr>
      <vt:lpstr>Threads Management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</dc:title>
  <dc:creator>Ch Mudassar</dc:creator>
  <cp:lastModifiedBy>Ch Mudassar</cp:lastModifiedBy>
  <cp:revision>46</cp:revision>
  <dcterms:created xsi:type="dcterms:W3CDTF">2022-09-19T03:32:55Z</dcterms:created>
  <dcterms:modified xsi:type="dcterms:W3CDTF">2024-02-13T05:54:46Z</dcterms:modified>
</cp:coreProperties>
</file>