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0" r:id="rId1"/>
  </p:sldMasterIdLst>
  <p:sldIdLst>
    <p:sldId id="256" r:id="rId2"/>
    <p:sldId id="575" r:id="rId3"/>
    <p:sldId id="576" r:id="rId4"/>
    <p:sldId id="577" r:id="rId5"/>
    <p:sldId id="578" r:id="rId6"/>
    <p:sldId id="581" r:id="rId7"/>
    <p:sldId id="585" r:id="rId8"/>
    <p:sldId id="583" r:id="rId9"/>
    <p:sldId id="587" r:id="rId10"/>
    <p:sldId id="589" r:id="rId11"/>
    <p:sldId id="590" r:id="rId12"/>
    <p:sldId id="572" r:id="rId13"/>
    <p:sldId id="571" r:id="rId14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ECD708-F026-477E-AF01-991C0CCF5FF2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00BC3B4C-7AC7-41D1-8575-1467EFDA5B2C}">
      <dgm:prSet/>
      <dgm:spPr/>
      <dgm:t>
        <a:bodyPr/>
        <a:lstStyle/>
        <a:p>
          <a:r>
            <a:rPr lang="en-US" dirty="0"/>
            <a:t>Process </a:t>
          </a:r>
        </a:p>
      </dgm:t>
    </dgm:pt>
    <dgm:pt modelId="{34FE6FA6-568C-4C78-9958-CF9F3323BAB2}" type="parTrans" cxnId="{0EE04421-8379-49E9-95D5-92339066AB4E}">
      <dgm:prSet/>
      <dgm:spPr/>
      <dgm:t>
        <a:bodyPr/>
        <a:lstStyle/>
        <a:p>
          <a:endParaRPr lang="en-US"/>
        </a:p>
      </dgm:t>
    </dgm:pt>
    <dgm:pt modelId="{3766AFAE-7E3D-48D4-AF64-36D542FF8050}" type="sibTrans" cxnId="{0EE04421-8379-49E9-95D5-92339066AB4E}">
      <dgm:prSet/>
      <dgm:spPr/>
      <dgm:t>
        <a:bodyPr/>
        <a:lstStyle/>
        <a:p>
          <a:endParaRPr lang="en-US"/>
        </a:p>
      </dgm:t>
    </dgm:pt>
    <dgm:pt modelId="{02744C2D-FEA3-405E-BF60-4CFDBDF6CBD1}">
      <dgm:prSet/>
      <dgm:spPr/>
      <dgm:t>
        <a:bodyPr/>
        <a:lstStyle/>
        <a:p>
          <a:r>
            <a:rPr lang="en-US" kern="1200">
              <a:latin typeface="Avenir Next LT Pro"/>
              <a:ea typeface="+mn-ea"/>
              <a:cs typeface="+mn-cs"/>
            </a:rPr>
            <a:t>Threads</a:t>
          </a:r>
          <a:r>
            <a:rPr lang="en-US" kern="1200"/>
            <a:t> </a:t>
          </a:r>
        </a:p>
      </dgm:t>
    </dgm:pt>
    <dgm:pt modelId="{BFAE45D0-5EE7-494C-B17B-926879B0EA6E}" type="parTrans" cxnId="{FE68BAC4-1D4E-45BF-8536-7647708F5C22}">
      <dgm:prSet/>
      <dgm:spPr/>
      <dgm:t>
        <a:bodyPr/>
        <a:lstStyle/>
        <a:p>
          <a:endParaRPr lang="en-US"/>
        </a:p>
      </dgm:t>
    </dgm:pt>
    <dgm:pt modelId="{4EB682E7-ED35-46CC-94C5-511E603E264B}" type="sibTrans" cxnId="{FE68BAC4-1D4E-45BF-8536-7647708F5C22}">
      <dgm:prSet/>
      <dgm:spPr/>
      <dgm:t>
        <a:bodyPr/>
        <a:lstStyle/>
        <a:p>
          <a:endParaRPr lang="en-US"/>
        </a:p>
      </dgm:t>
    </dgm:pt>
    <dgm:pt modelId="{C2BB6F82-B7F5-44E5-A625-CC5469A9C079}">
      <dgm:prSet/>
      <dgm:spPr/>
      <dgm:t>
        <a:bodyPr/>
        <a:lstStyle/>
        <a:p>
          <a:r>
            <a:rPr lang="en-US" kern="1200" dirty="0">
              <a:solidFill>
                <a:srgbClr val="FF0000"/>
              </a:solidFill>
              <a:latin typeface="Avenir Next LT Pro"/>
              <a:ea typeface="+mn-ea"/>
              <a:cs typeface="+mn-cs"/>
            </a:rPr>
            <a:t>CPU Scheduling </a:t>
          </a:r>
        </a:p>
      </dgm:t>
    </dgm:pt>
    <dgm:pt modelId="{55431C65-E474-4CE4-8944-CDF7AF8322CB}" type="parTrans" cxnId="{8FD88272-6A30-4CB5-A9E2-DCFE02588308}">
      <dgm:prSet/>
      <dgm:spPr/>
      <dgm:t>
        <a:bodyPr/>
        <a:lstStyle/>
        <a:p>
          <a:endParaRPr lang="en-US"/>
        </a:p>
      </dgm:t>
    </dgm:pt>
    <dgm:pt modelId="{B0C666FF-B901-47C2-AC1F-1ECF03AD7FDC}" type="sibTrans" cxnId="{8FD88272-6A30-4CB5-A9E2-DCFE02588308}">
      <dgm:prSet/>
      <dgm:spPr/>
      <dgm:t>
        <a:bodyPr/>
        <a:lstStyle/>
        <a:p>
          <a:endParaRPr lang="en-US"/>
        </a:p>
      </dgm:t>
    </dgm:pt>
    <dgm:pt modelId="{91EC733B-1162-429B-9935-B1854D67AD24}">
      <dgm:prSet/>
      <dgm:spPr/>
      <dgm:t>
        <a:bodyPr/>
        <a:lstStyle/>
        <a:p>
          <a:r>
            <a:rPr lang="en-US"/>
            <a:t>Process Synchronization </a:t>
          </a:r>
        </a:p>
      </dgm:t>
    </dgm:pt>
    <dgm:pt modelId="{4DA56DC0-10B9-4F2E-9DF1-99F317AE73EF}" type="parTrans" cxnId="{08F35D8F-F00D-436A-973A-8BC9FB3CC577}">
      <dgm:prSet/>
      <dgm:spPr/>
      <dgm:t>
        <a:bodyPr/>
        <a:lstStyle/>
        <a:p>
          <a:endParaRPr lang="en-US"/>
        </a:p>
      </dgm:t>
    </dgm:pt>
    <dgm:pt modelId="{7676D487-3148-4062-8526-01CC6337D804}" type="sibTrans" cxnId="{08F35D8F-F00D-436A-973A-8BC9FB3CC577}">
      <dgm:prSet/>
      <dgm:spPr/>
      <dgm:t>
        <a:bodyPr/>
        <a:lstStyle/>
        <a:p>
          <a:endParaRPr lang="en-US"/>
        </a:p>
      </dgm:t>
    </dgm:pt>
    <dgm:pt modelId="{600568FC-C56B-4958-BE39-F91AA6A82D41}">
      <dgm:prSet/>
      <dgm:spPr/>
      <dgm:t>
        <a:bodyPr/>
        <a:lstStyle/>
        <a:p>
          <a:r>
            <a:rPr lang="en-US" dirty="0"/>
            <a:t>Deadlocks </a:t>
          </a:r>
        </a:p>
      </dgm:t>
    </dgm:pt>
    <dgm:pt modelId="{9DC80AFE-6083-4F84-8797-17BC3E11059F}" type="parTrans" cxnId="{EF158BE2-2391-4C59-A5AC-4E8460811350}">
      <dgm:prSet/>
      <dgm:spPr/>
      <dgm:t>
        <a:bodyPr/>
        <a:lstStyle/>
        <a:p>
          <a:endParaRPr lang="en-US"/>
        </a:p>
      </dgm:t>
    </dgm:pt>
    <dgm:pt modelId="{F80F48DE-72B3-46D5-AB9B-C93F9E7E1E06}" type="sibTrans" cxnId="{EF158BE2-2391-4C59-A5AC-4E8460811350}">
      <dgm:prSet/>
      <dgm:spPr/>
      <dgm:t>
        <a:bodyPr/>
        <a:lstStyle/>
        <a:p>
          <a:endParaRPr lang="en-US"/>
        </a:p>
      </dgm:t>
    </dgm:pt>
    <dgm:pt modelId="{724C799F-F39D-494B-9EE6-43191A22189E}">
      <dgm:prSet/>
      <dgm:spPr/>
      <dgm:t>
        <a:bodyPr/>
        <a:lstStyle/>
        <a:p>
          <a:r>
            <a:rPr lang="en-US"/>
            <a:t>Memory Management </a:t>
          </a:r>
        </a:p>
      </dgm:t>
    </dgm:pt>
    <dgm:pt modelId="{D6968743-3097-4813-ABCD-AAE1332FCB6E}" type="parTrans" cxnId="{094B1F90-7383-4AB5-885B-0EB9CE540C83}">
      <dgm:prSet/>
      <dgm:spPr/>
      <dgm:t>
        <a:bodyPr/>
        <a:lstStyle/>
        <a:p>
          <a:endParaRPr lang="en-US"/>
        </a:p>
      </dgm:t>
    </dgm:pt>
    <dgm:pt modelId="{93B0FE7B-DD77-47D0-A84E-1D48158FD950}" type="sibTrans" cxnId="{094B1F90-7383-4AB5-885B-0EB9CE540C83}">
      <dgm:prSet/>
      <dgm:spPr/>
      <dgm:t>
        <a:bodyPr/>
        <a:lstStyle/>
        <a:p>
          <a:endParaRPr lang="en-US"/>
        </a:p>
      </dgm:t>
    </dgm:pt>
    <dgm:pt modelId="{B21169C1-C5CE-4BFE-A12C-9ED29B3AD526}">
      <dgm:prSet/>
      <dgm:spPr/>
      <dgm:t>
        <a:bodyPr/>
        <a:lstStyle/>
        <a:p>
          <a:r>
            <a:rPr lang="en-US"/>
            <a:t>Virtual Memory </a:t>
          </a:r>
        </a:p>
      </dgm:t>
    </dgm:pt>
    <dgm:pt modelId="{9EE2C872-7B06-47B4-91F9-45F35BD6F3E5}" type="parTrans" cxnId="{7CA58147-6620-49DD-AD93-0A73B928DF03}">
      <dgm:prSet/>
      <dgm:spPr/>
      <dgm:t>
        <a:bodyPr/>
        <a:lstStyle/>
        <a:p>
          <a:endParaRPr lang="en-US"/>
        </a:p>
      </dgm:t>
    </dgm:pt>
    <dgm:pt modelId="{E697D810-49ED-4B26-9BA1-ABD8AD500C73}" type="sibTrans" cxnId="{7CA58147-6620-49DD-AD93-0A73B928DF03}">
      <dgm:prSet/>
      <dgm:spPr/>
      <dgm:t>
        <a:bodyPr/>
        <a:lstStyle/>
        <a:p>
          <a:endParaRPr lang="en-US"/>
        </a:p>
      </dgm:t>
    </dgm:pt>
    <dgm:pt modelId="{D89955FE-6A62-4168-AD6F-67076E5990CB}">
      <dgm:prSet/>
      <dgm:spPr/>
      <dgm:t>
        <a:bodyPr/>
        <a:lstStyle/>
        <a:p>
          <a:r>
            <a:rPr lang="en-US"/>
            <a:t>File System </a:t>
          </a:r>
        </a:p>
      </dgm:t>
    </dgm:pt>
    <dgm:pt modelId="{1386E224-75E9-4730-A316-02D80D206D14}" type="parTrans" cxnId="{945104D1-709E-447A-8CE8-F2DC634500B0}">
      <dgm:prSet/>
      <dgm:spPr/>
      <dgm:t>
        <a:bodyPr/>
        <a:lstStyle/>
        <a:p>
          <a:endParaRPr lang="en-US"/>
        </a:p>
      </dgm:t>
    </dgm:pt>
    <dgm:pt modelId="{97C4BA92-D731-4F65-A190-2D978D38D086}" type="sibTrans" cxnId="{945104D1-709E-447A-8CE8-F2DC634500B0}">
      <dgm:prSet/>
      <dgm:spPr/>
      <dgm:t>
        <a:bodyPr/>
        <a:lstStyle/>
        <a:p>
          <a:endParaRPr lang="en-US"/>
        </a:p>
      </dgm:t>
    </dgm:pt>
    <dgm:pt modelId="{BD8EFFF3-28D0-4BF7-85D3-346088E4D080}">
      <dgm:prSet/>
      <dgm:spPr/>
      <dgm:t>
        <a:bodyPr/>
        <a:lstStyle/>
        <a:p>
          <a:r>
            <a:rPr lang="en-US"/>
            <a:t>I/O System </a:t>
          </a:r>
        </a:p>
      </dgm:t>
    </dgm:pt>
    <dgm:pt modelId="{14884DF7-42E6-4F0D-AAD0-C8F5A1FB45D8}" type="parTrans" cxnId="{D7B4A834-177F-41D7-8CD8-E238DF5DE605}">
      <dgm:prSet/>
      <dgm:spPr/>
      <dgm:t>
        <a:bodyPr/>
        <a:lstStyle/>
        <a:p>
          <a:endParaRPr lang="en-US"/>
        </a:p>
      </dgm:t>
    </dgm:pt>
    <dgm:pt modelId="{056FF5B3-6C10-4B1C-8D09-214F91F70DFE}" type="sibTrans" cxnId="{D7B4A834-177F-41D7-8CD8-E238DF5DE605}">
      <dgm:prSet/>
      <dgm:spPr/>
      <dgm:t>
        <a:bodyPr/>
        <a:lstStyle/>
        <a:p>
          <a:endParaRPr lang="en-US"/>
        </a:p>
      </dgm:t>
    </dgm:pt>
    <dgm:pt modelId="{B680071C-BA2A-438B-A752-F11445CD9A78}">
      <dgm:prSet/>
      <dgm:spPr/>
      <dgm:t>
        <a:bodyPr/>
        <a:lstStyle/>
        <a:p>
          <a:r>
            <a:rPr lang="en-US"/>
            <a:t>Disk Management </a:t>
          </a:r>
        </a:p>
      </dgm:t>
    </dgm:pt>
    <dgm:pt modelId="{A9861C89-A18B-4D7D-9E9D-950A95D18277}" type="parTrans" cxnId="{26656F83-DB74-4DC8-A14E-6FD64DD6D2BF}">
      <dgm:prSet/>
      <dgm:spPr/>
      <dgm:t>
        <a:bodyPr/>
        <a:lstStyle/>
        <a:p>
          <a:endParaRPr lang="en-US"/>
        </a:p>
      </dgm:t>
    </dgm:pt>
    <dgm:pt modelId="{999290ED-C42A-4490-A178-FF8F33A53006}" type="sibTrans" cxnId="{26656F83-DB74-4DC8-A14E-6FD64DD6D2BF}">
      <dgm:prSet/>
      <dgm:spPr/>
      <dgm:t>
        <a:bodyPr/>
        <a:lstStyle/>
        <a:p>
          <a:endParaRPr lang="en-US"/>
        </a:p>
      </dgm:t>
    </dgm:pt>
    <dgm:pt modelId="{F4E06CA9-B96F-45B2-B14D-993E51E82E26}">
      <dgm:prSet/>
      <dgm:spPr/>
      <dgm:t>
        <a:bodyPr/>
        <a:lstStyle/>
        <a:p>
          <a:r>
            <a:rPr lang="en-US"/>
            <a:t>Protection </a:t>
          </a:r>
        </a:p>
      </dgm:t>
    </dgm:pt>
    <dgm:pt modelId="{240BF251-1530-488C-93C6-700FC6BEDD8A}" type="parTrans" cxnId="{3E7C5835-83FD-4EA4-800E-FD92C182EBC8}">
      <dgm:prSet/>
      <dgm:spPr/>
      <dgm:t>
        <a:bodyPr/>
        <a:lstStyle/>
        <a:p>
          <a:endParaRPr lang="en-US"/>
        </a:p>
      </dgm:t>
    </dgm:pt>
    <dgm:pt modelId="{DE802B3F-84DF-48B7-B876-F9CAFDF553F3}" type="sibTrans" cxnId="{3E7C5835-83FD-4EA4-800E-FD92C182EBC8}">
      <dgm:prSet/>
      <dgm:spPr/>
      <dgm:t>
        <a:bodyPr/>
        <a:lstStyle/>
        <a:p>
          <a:endParaRPr lang="en-US"/>
        </a:p>
      </dgm:t>
    </dgm:pt>
    <dgm:pt modelId="{824C1DD9-54B3-48E7-ABEE-ED6CC9C94FFB}">
      <dgm:prSet/>
      <dgm:spPr/>
      <dgm:t>
        <a:bodyPr/>
        <a:lstStyle/>
        <a:p>
          <a:r>
            <a:rPr lang="en-US"/>
            <a:t>Security </a:t>
          </a:r>
        </a:p>
      </dgm:t>
    </dgm:pt>
    <dgm:pt modelId="{0D56698F-64B2-4B81-AD61-5745D3EA11BB}" type="parTrans" cxnId="{A4220042-B29A-43F3-8DB1-169BE41B5A5C}">
      <dgm:prSet/>
      <dgm:spPr/>
      <dgm:t>
        <a:bodyPr/>
        <a:lstStyle/>
        <a:p>
          <a:endParaRPr lang="en-US"/>
        </a:p>
      </dgm:t>
    </dgm:pt>
    <dgm:pt modelId="{F4A723ED-EBDA-4C97-B16A-8EA7D41CF2FB}" type="sibTrans" cxnId="{A4220042-B29A-43F3-8DB1-169BE41B5A5C}">
      <dgm:prSet/>
      <dgm:spPr/>
      <dgm:t>
        <a:bodyPr/>
        <a:lstStyle/>
        <a:p>
          <a:endParaRPr lang="en-US"/>
        </a:p>
      </dgm:t>
    </dgm:pt>
    <dgm:pt modelId="{305CC9AE-5A81-467D-93ED-B1D18A26DDD9}" type="pres">
      <dgm:prSet presAssocID="{30ECD708-F026-477E-AF01-991C0CCF5FF2}" presName="vert0" presStyleCnt="0">
        <dgm:presLayoutVars>
          <dgm:dir/>
          <dgm:animOne val="branch"/>
          <dgm:animLvl val="lvl"/>
        </dgm:presLayoutVars>
      </dgm:prSet>
      <dgm:spPr/>
    </dgm:pt>
    <dgm:pt modelId="{D8CF9385-2048-45AD-8D51-4246545BEA8F}" type="pres">
      <dgm:prSet presAssocID="{00BC3B4C-7AC7-41D1-8575-1467EFDA5B2C}" presName="thickLine" presStyleLbl="alignNode1" presStyleIdx="0" presStyleCnt="12"/>
      <dgm:spPr/>
    </dgm:pt>
    <dgm:pt modelId="{8CAB782A-F9D5-4C11-BAF2-18C65F70B4EE}" type="pres">
      <dgm:prSet presAssocID="{00BC3B4C-7AC7-41D1-8575-1467EFDA5B2C}" presName="horz1" presStyleCnt="0"/>
      <dgm:spPr/>
    </dgm:pt>
    <dgm:pt modelId="{1DA9582B-899C-4E55-BC9C-766D105A18D7}" type="pres">
      <dgm:prSet presAssocID="{00BC3B4C-7AC7-41D1-8575-1467EFDA5B2C}" presName="tx1" presStyleLbl="revTx" presStyleIdx="0" presStyleCnt="12"/>
      <dgm:spPr/>
    </dgm:pt>
    <dgm:pt modelId="{9473008B-9693-4713-B28E-2FA7F0F7F6F8}" type="pres">
      <dgm:prSet presAssocID="{00BC3B4C-7AC7-41D1-8575-1467EFDA5B2C}" presName="vert1" presStyleCnt="0"/>
      <dgm:spPr/>
    </dgm:pt>
    <dgm:pt modelId="{C3C372DF-197B-44E3-95F2-68B8E838DD6C}" type="pres">
      <dgm:prSet presAssocID="{02744C2D-FEA3-405E-BF60-4CFDBDF6CBD1}" presName="thickLine" presStyleLbl="alignNode1" presStyleIdx="1" presStyleCnt="12"/>
      <dgm:spPr/>
    </dgm:pt>
    <dgm:pt modelId="{B15CE026-2A70-412C-A787-6369953CD4F5}" type="pres">
      <dgm:prSet presAssocID="{02744C2D-FEA3-405E-BF60-4CFDBDF6CBD1}" presName="horz1" presStyleCnt="0"/>
      <dgm:spPr/>
    </dgm:pt>
    <dgm:pt modelId="{7B06A731-565B-4342-9F2E-493C2D957BA5}" type="pres">
      <dgm:prSet presAssocID="{02744C2D-FEA3-405E-BF60-4CFDBDF6CBD1}" presName="tx1" presStyleLbl="revTx" presStyleIdx="1" presStyleCnt="12"/>
      <dgm:spPr/>
    </dgm:pt>
    <dgm:pt modelId="{E9989A1A-93CA-4789-9BFB-7B66AAE6DD6E}" type="pres">
      <dgm:prSet presAssocID="{02744C2D-FEA3-405E-BF60-4CFDBDF6CBD1}" presName="vert1" presStyleCnt="0"/>
      <dgm:spPr/>
    </dgm:pt>
    <dgm:pt modelId="{5763DB65-5F8D-400D-A16F-17E12F8691CE}" type="pres">
      <dgm:prSet presAssocID="{C2BB6F82-B7F5-44E5-A625-CC5469A9C079}" presName="thickLine" presStyleLbl="alignNode1" presStyleIdx="2" presStyleCnt="12"/>
      <dgm:spPr/>
    </dgm:pt>
    <dgm:pt modelId="{C56FFD29-DC24-4FBC-94B8-2B9F3D72BD01}" type="pres">
      <dgm:prSet presAssocID="{C2BB6F82-B7F5-44E5-A625-CC5469A9C079}" presName="horz1" presStyleCnt="0"/>
      <dgm:spPr/>
    </dgm:pt>
    <dgm:pt modelId="{05940C29-4A43-404B-A924-416E2F21B4B0}" type="pres">
      <dgm:prSet presAssocID="{C2BB6F82-B7F5-44E5-A625-CC5469A9C079}" presName="tx1" presStyleLbl="revTx" presStyleIdx="2" presStyleCnt="12"/>
      <dgm:spPr/>
    </dgm:pt>
    <dgm:pt modelId="{8AD73A47-9DEB-45B8-B755-F819917E1817}" type="pres">
      <dgm:prSet presAssocID="{C2BB6F82-B7F5-44E5-A625-CC5469A9C079}" presName="vert1" presStyleCnt="0"/>
      <dgm:spPr/>
    </dgm:pt>
    <dgm:pt modelId="{377A1E1E-1BDE-4811-BCDF-260C4840CDC8}" type="pres">
      <dgm:prSet presAssocID="{91EC733B-1162-429B-9935-B1854D67AD24}" presName="thickLine" presStyleLbl="alignNode1" presStyleIdx="3" presStyleCnt="12"/>
      <dgm:spPr/>
    </dgm:pt>
    <dgm:pt modelId="{F1D3CEB4-D428-49D1-A3A4-024CA38B1F30}" type="pres">
      <dgm:prSet presAssocID="{91EC733B-1162-429B-9935-B1854D67AD24}" presName="horz1" presStyleCnt="0"/>
      <dgm:spPr/>
    </dgm:pt>
    <dgm:pt modelId="{D7215FBE-FDDE-400A-9564-BB945C1BEC19}" type="pres">
      <dgm:prSet presAssocID="{91EC733B-1162-429B-9935-B1854D67AD24}" presName="tx1" presStyleLbl="revTx" presStyleIdx="3" presStyleCnt="12"/>
      <dgm:spPr/>
    </dgm:pt>
    <dgm:pt modelId="{C3DCA96D-4010-4051-B2D4-97FD5414C987}" type="pres">
      <dgm:prSet presAssocID="{91EC733B-1162-429B-9935-B1854D67AD24}" presName="vert1" presStyleCnt="0"/>
      <dgm:spPr/>
    </dgm:pt>
    <dgm:pt modelId="{CA85FB64-6B5E-4A8B-BDA3-17A13C95AC06}" type="pres">
      <dgm:prSet presAssocID="{600568FC-C56B-4958-BE39-F91AA6A82D41}" presName="thickLine" presStyleLbl="alignNode1" presStyleIdx="4" presStyleCnt="12"/>
      <dgm:spPr/>
    </dgm:pt>
    <dgm:pt modelId="{4CF1F8EA-9A48-4CAC-8674-68F094D6257A}" type="pres">
      <dgm:prSet presAssocID="{600568FC-C56B-4958-BE39-F91AA6A82D41}" presName="horz1" presStyleCnt="0"/>
      <dgm:spPr/>
    </dgm:pt>
    <dgm:pt modelId="{3E220DDB-AC4A-4515-89D5-4200BA4F155E}" type="pres">
      <dgm:prSet presAssocID="{600568FC-C56B-4958-BE39-F91AA6A82D41}" presName="tx1" presStyleLbl="revTx" presStyleIdx="4" presStyleCnt="12"/>
      <dgm:spPr/>
    </dgm:pt>
    <dgm:pt modelId="{DB73CF08-52CD-40C5-9E03-12A279006709}" type="pres">
      <dgm:prSet presAssocID="{600568FC-C56B-4958-BE39-F91AA6A82D41}" presName="vert1" presStyleCnt="0"/>
      <dgm:spPr/>
    </dgm:pt>
    <dgm:pt modelId="{46D7E12D-98EE-4127-A5A2-58BF01F0954E}" type="pres">
      <dgm:prSet presAssocID="{724C799F-F39D-494B-9EE6-43191A22189E}" presName="thickLine" presStyleLbl="alignNode1" presStyleIdx="5" presStyleCnt="12"/>
      <dgm:spPr/>
    </dgm:pt>
    <dgm:pt modelId="{DA6737B0-B90B-426A-8843-1FF7D585F6A2}" type="pres">
      <dgm:prSet presAssocID="{724C799F-F39D-494B-9EE6-43191A22189E}" presName="horz1" presStyleCnt="0"/>
      <dgm:spPr/>
    </dgm:pt>
    <dgm:pt modelId="{37A3E4B5-14C9-4420-8B5E-90ECF2E8D69C}" type="pres">
      <dgm:prSet presAssocID="{724C799F-F39D-494B-9EE6-43191A22189E}" presName="tx1" presStyleLbl="revTx" presStyleIdx="5" presStyleCnt="12"/>
      <dgm:spPr/>
    </dgm:pt>
    <dgm:pt modelId="{1C9A2618-97B2-456F-A9FB-B0439CB9826E}" type="pres">
      <dgm:prSet presAssocID="{724C799F-F39D-494B-9EE6-43191A22189E}" presName="vert1" presStyleCnt="0"/>
      <dgm:spPr/>
    </dgm:pt>
    <dgm:pt modelId="{7A468FAA-2EBF-4119-A854-871FBEBC056B}" type="pres">
      <dgm:prSet presAssocID="{B21169C1-C5CE-4BFE-A12C-9ED29B3AD526}" presName="thickLine" presStyleLbl="alignNode1" presStyleIdx="6" presStyleCnt="12"/>
      <dgm:spPr/>
    </dgm:pt>
    <dgm:pt modelId="{FE830B62-0806-4261-989C-4D7F0DA124AD}" type="pres">
      <dgm:prSet presAssocID="{B21169C1-C5CE-4BFE-A12C-9ED29B3AD526}" presName="horz1" presStyleCnt="0"/>
      <dgm:spPr/>
    </dgm:pt>
    <dgm:pt modelId="{E87D0EB2-054D-4A35-BDEF-99F19E86F6DC}" type="pres">
      <dgm:prSet presAssocID="{B21169C1-C5CE-4BFE-A12C-9ED29B3AD526}" presName="tx1" presStyleLbl="revTx" presStyleIdx="6" presStyleCnt="12"/>
      <dgm:spPr/>
    </dgm:pt>
    <dgm:pt modelId="{650DBE95-D15E-4ACB-B0DF-6A726A30C46A}" type="pres">
      <dgm:prSet presAssocID="{B21169C1-C5CE-4BFE-A12C-9ED29B3AD526}" presName="vert1" presStyleCnt="0"/>
      <dgm:spPr/>
    </dgm:pt>
    <dgm:pt modelId="{035C63FD-D0BB-4878-8C10-D4C8CAA29A66}" type="pres">
      <dgm:prSet presAssocID="{D89955FE-6A62-4168-AD6F-67076E5990CB}" presName="thickLine" presStyleLbl="alignNode1" presStyleIdx="7" presStyleCnt="12"/>
      <dgm:spPr/>
    </dgm:pt>
    <dgm:pt modelId="{01E88E29-DB50-4D2C-AC0A-288612A3CADF}" type="pres">
      <dgm:prSet presAssocID="{D89955FE-6A62-4168-AD6F-67076E5990CB}" presName="horz1" presStyleCnt="0"/>
      <dgm:spPr/>
    </dgm:pt>
    <dgm:pt modelId="{E3780A74-51F9-45EB-A9C4-CC7665370B67}" type="pres">
      <dgm:prSet presAssocID="{D89955FE-6A62-4168-AD6F-67076E5990CB}" presName="tx1" presStyleLbl="revTx" presStyleIdx="7" presStyleCnt="12"/>
      <dgm:spPr/>
    </dgm:pt>
    <dgm:pt modelId="{CA688702-EDCD-4EF8-B79B-DA3BDBDF0906}" type="pres">
      <dgm:prSet presAssocID="{D89955FE-6A62-4168-AD6F-67076E5990CB}" presName="vert1" presStyleCnt="0"/>
      <dgm:spPr/>
    </dgm:pt>
    <dgm:pt modelId="{3A38B2B4-EEAB-450C-A054-3181EAE2E63B}" type="pres">
      <dgm:prSet presAssocID="{BD8EFFF3-28D0-4BF7-85D3-346088E4D080}" presName="thickLine" presStyleLbl="alignNode1" presStyleIdx="8" presStyleCnt="12"/>
      <dgm:spPr/>
    </dgm:pt>
    <dgm:pt modelId="{81CCC098-9DF9-4216-A7E9-4FABA8F6D31E}" type="pres">
      <dgm:prSet presAssocID="{BD8EFFF3-28D0-4BF7-85D3-346088E4D080}" presName="horz1" presStyleCnt="0"/>
      <dgm:spPr/>
    </dgm:pt>
    <dgm:pt modelId="{14A4B3E8-B804-4A55-BE1B-5BF38D9E8BB8}" type="pres">
      <dgm:prSet presAssocID="{BD8EFFF3-28D0-4BF7-85D3-346088E4D080}" presName="tx1" presStyleLbl="revTx" presStyleIdx="8" presStyleCnt="12"/>
      <dgm:spPr/>
    </dgm:pt>
    <dgm:pt modelId="{788D710E-4E73-4172-B4D6-33AA4D688E96}" type="pres">
      <dgm:prSet presAssocID="{BD8EFFF3-28D0-4BF7-85D3-346088E4D080}" presName="vert1" presStyleCnt="0"/>
      <dgm:spPr/>
    </dgm:pt>
    <dgm:pt modelId="{1D0C88D2-9F4E-49BB-AE3C-C9094C950F13}" type="pres">
      <dgm:prSet presAssocID="{B680071C-BA2A-438B-A752-F11445CD9A78}" presName="thickLine" presStyleLbl="alignNode1" presStyleIdx="9" presStyleCnt="12"/>
      <dgm:spPr/>
    </dgm:pt>
    <dgm:pt modelId="{AF53540D-C232-429F-A718-80235093E4D6}" type="pres">
      <dgm:prSet presAssocID="{B680071C-BA2A-438B-A752-F11445CD9A78}" presName="horz1" presStyleCnt="0"/>
      <dgm:spPr/>
    </dgm:pt>
    <dgm:pt modelId="{3AC7E313-E8D2-4C6A-9427-829C8D7B8284}" type="pres">
      <dgm:prSet presAssocID="{B680071C-BA2A-438B-A752-F11445CD9A78}" presName="tx1" presStyleLbl="revTx" presStyleIdx="9" presStyleCnt="12"/>
      <dgm:spPr/>
    </dgm:pt>
    <dgm:pt modelId="{968D4ADD-EE42-48CE-9DF8-63430B182296}" type="pres">
      <dgm:prSet presAssocID="{B680071C-BA2A-438B-A752-F11445CD9A78}" presName="vert1" presStyleCnt="0"/>
      <dgm:spPr/>
    </dgm:pt>
    <dgm:pt modelId="{7F87A46A-8887-447E-BA26-32D153A334FF}" type="pres">
      <dgm:prSet presAssocID="{F4E06CA9-B96F-45B2-B14D-993E51E82E26}" presName="thickLine" presStyleLbl="alignNode1" presStyleIdx="10" presStyleCnt="12"/>
      <dgm:spPr/>
    </dgm:pt>
    <dgm:pt modelId="{C9869BA1-12DF-46A1-9842-C1F6471BB2BD}" type="pres">
      <dgm:prSet presAssocID="{F4E06CA9-B96F-45B2-B14D-993E51E82E26}" presName="horz1" presStyleCnt="0"/>
      <dgm:spPr/>
    </dgm:pt>
    <dgm:pt modelId="{A5B1B7E9-EE87-4880-A550-67BA1A2915E5}" type="pres">
      <dgm:prSet presAssocID="{F4E06CA9-B96F-45B2-B14D-993E51E82E26}" presName="tx1" presStyleLbl="revTx" presStyleIdx="10" presStyleCnt="12"/>
      <dgm:spPr/>
    </dgm:pt>
    <dgm:pt modelId="{B84F5B3C-6F9B-4F84-A852-DBDFF881CC5E}" type="pres">
      <dgm:prSet presAssocID="{F4E06CA9-B96F-45B2-B14D-993E51E82E26}" presName="vert1" presStyleCnt="0"/>
      <dgm:spPr/>
    </dgm:pt>
    <dgm:pt modelId="{649CC1C7-3452-479F-A58D-84D7AC5D0F24}" type="pres">
      <dgm:prSet presAssocID="{824C1DD9-54B3-48E7-ABEE-ED6CC9C94FFB}" presName="thickLine" presStyleLbl="alignNode1" presStyleIdx="11" presStyleCnt="12"/>
      <dgm:spPr/>
    </dgm:pt>
    <dgm:pt modelId="{8D6F3676-FCEB-4F7A-AEEF-96B0DD2E6889}" type="pres">
      <dgm:prSet presAssocID="{824C1DD9-54B3-48E7-ABEE-ED6CC9C94FFB}" presName="horz1" presStyleCnt="0"/>
      <dgm:spPr/>
    </dgm:pt>
    <dgm:pt modelId="{D2B51D08-42AC-4E77-B5B9-32EC3CD8258A}" type="pres">
      <dgm:prSet presAssocID="{824C1DD9-54B3-48E7-ABEE-ED6CC9C94FFB}" presName="tx1" presStyleLbl="revTx" presStyleIdx="11" presStyleCnt="12"/>
      <dgm:spPr/>
    </dgm:pt>
    <dgm:pt modelId="{970A0FC4-FC73-46DE-9F35-F032F6A43402}" type="pres">
      <dgm:prSet presAssocID="{824C1DD9-54B3-48E7-ABEE-ED6CC9C94FFB}" presName="vert1" presStyleCnt="0"/>
      <dgm:spPr/>
    </dgm:pt>
  </dgm:ptLst>
  <dgm:cxnLst>
    <dgm:cxn modelId="{F98E5A01-35BF-4BB1-A207-79792841EFF6}" type="presOf" srcId="{724C799F-F39D-494B-9EE6-43191A22189E}" destId="{37A3E4B5-14C9-4420-8B5E-90ECF2E8D69C}" srcOrd="0" destOrd="0" presId="urn:microsoft.com/office/officeart/2008/layout/LinedList"/>
    <dgm:cxn modelId="{C1285B04-D123-4033-8491-52441B774FA0}" type="presOf" srcId="{B21169C1-C5CE-4BFE-A12C-9ED29B3AD526}" destId="{E87D0EB2-054D-4A35-BDEF-99F19E86F6DC}" srcOrd="0" destOrd="0" presId="urn:microsoft.com/office/officeart/2008/layout/LinedList"/>
    <dgm:cxn modelId="{EF78EA04-DCC4-4C63-B77E-78EAA2BECF75}" type="presOf" srcId="{824C1DD9-54B3-48E7-ABEE-ED6CC9C94FFB}" destId="{D2B51D08-42AC-4E77-B5B9-32EC3CD8258A}" srcOrd="0" destOrd="0" presId="urn:microsoft.com/office/officeart/2008/layout/LinedList"/>
    <dgm:cxn modelId="{A734F91C-FE06-4DAE-80C4-73EA2C0A9E19}" type="presOf" srcId="{B680071C-BA2A-438B-A752-F11445CD9A78}" destId="{3AC7E313-E8D2-4C6A-9427-829C8D7B8284}" srcOrd="0" destOrd="0" presId="urn:microsoft.com/office/officeart/2008/layout/LinedList"/>
    <dgm:cxn modelId="{0EE04421-8379-49E9-95D5-92339066AB4E}" srcId="{30ECD708-F026-477E-AF01-991C0CCF5FF2}" destId="{00BC3B4C-7AC7-41D1-8575-1467EFDA5B2C}" srcOrd="0" destOrd="0" parTransId="{34FE6FA6-568C-4C78-9958-CF9F3323BAB2}" sibTransId="{3766AFAE-7E3D-48D4-AF64-36D542FF8050}"/>
    <dgm:cxn modelId="{D7B4A834-177F-41D7-8CD8-E238DF5DE605}" srcId="{30ECD708-F026-477E-AF01-991C0CCF5FF2}" destId="{BD8EFFF3-28D0-4BF7-85D3-346088E4D080}" srcOrd="8" destOrd="0" parTransId="{14884DF7-42E6-4F0D-AAD0-C8F5A1FB45D8}" sibTransId="{056FF5B3-6C10-4B1C-8D09-214F91F70DFE}"/>
    <dgm:cxn modelId="{10956635-5408-45A9-8AE2-BFD015AC070A}" type="presOf" srcId="{91EC733B-1162-429B-9935-B1854D67AD24}" destId="{D7215FBE-FDDE-400A-9564-BB945C1BEC19}" srcOrd="0" destOrd="0" presId="urn:microsoft.com/office/officeart/2008/layout/LinedList"/>
    <dgm:cxn modelId="{3E7C5835-83FD-4EA4-800E-FD92C182EBC8}" srcId="{30ECD708-F026-477E-AF01-991C0CCF5FF2}" destId="{F4E06CA9-B96F-45B2-B14D-993E51E82E26}" srcOrd="10" destOrd="0" parTransId="{240BF251-1530-488C-93C6-700FC6BEDD8A}" sibTransId="{DE802B3F-84DF-48B7-B876-F9CAFDF553F3}"/>
    <dgm:cxn modelId="{A4220042-B29A-43F3-8DB1-169BE41B5A5C}" srcId="{30ECD708-F026-477E-AF01-991C0CCF5FF2}" destId="{824C1DD9-54B3-48E7-ABEE-ED6CC9C94FFB}" srcOrd="11" destOrd="0" parTransId="{0D56698F-64B2-4B81-AD61-5745D3EA11BB}" sibTransId="{F4A723ED-EBDA-4C97-B16A-8EA7D41CF2FB}"/>
    <dgm:cxn modelId="{7CA58147-6620-49DD-AD93-0A73B928DF03}" srcId="{30ECD708-F026-477E-AF01-991C0CCF5FF2}" destId="{B21169C1-C5CE-4BFE-A12C-9ED29B3AD526}" srcOrd="6" destOrd="0" parTransId="{9EE2C872-7B06-47B4-91F9-45F35BD6F3E5}" sibTransId="{E697D810-49ED-4B26-9BA1-ABD8AD500C73}"/>
    <dgm:cxn modelId="{8FD88272-6A30-4CB5-A9E2-DCFE02588308}" srcId="{30ECD708-F026-477E-AF01-991C0CCF5FF2}" destId="{C2BB6F82-B7F5-44E5-A625-CC5469A9C079}" srcOrd="2" destOrd="0" parTransId="{55431C65-E474-4CE4-8944-CDF7AF8322CB}" sibTransId="{B0C666FF-B901-47C2-AC1F-1ECF03AD7FDC}"/>
    <dgm:cxn modelId="{248D777B-2838-4065-A024-BD15CE9CD172}" type="presOf" srcId="{00BC3B4C-7AC7-41D1-8575-1467EFDA5B2C}" destId="{1DA9582B-899C-4E55-BC9C-766D105A18D7}" srcOrd="0" destOrd="0" presId="urn:microsoft.com/office/officeart/2008/layout/LinedList"/>
    <dgm:cxn modelId="{26656F83-DB74-4DC8-A14E-6FD64DD6D2BF}" srcId="{30ECD708-F026-477E-AF01-991C0CCF5FF2}" destId="{B680071C-BA2A-438B-A752-F11445CD9A78}" srcOrd="9" destOrd="0" parTransId="{A9861C89-A18B-4D7D-9E9D-950A95D18277}" sibTransId="{999290ED-C42A-4490-A178-FF8F33A53006}"/>
    <dgm:cxn modelId="{08F35D8F-F00D-436A-973A-8BC9FB3CC577}" srcId="{30ECD708-F026-477E-AF01-991C0CCF5FF2}" destId="{91EC733B-1162-429B-9935-B1854D67AD24}" srcOrd="3" destOrd="0" parTransId="{4DA56DC0-10B9-4F2E-9DF1-99F317AE73EF}" sibTransId="{7676D487-3148-4062-8526-01CC6337D804}"/>
    <dgm:cxn modelId="{094B1F90-7383-4AB5-885B-0EB9CE540C83}" srcId="{30ECD708-F026-477E-AF01-991C0CCF5FF2}" destId="{724C799F-F39D-494B-9EE6-43191A22189E}" srcOrd="5" destOrd="0" parTransId="{D6968743-3097-4813-ABCD-AAE1332FCB6E}" sibTransId="{93B0FE7B-DD77-47D0-A84E-1D48158FD950}"/>
    <dgm:cxn modelId="{1C942AB2-3F4D-40C4-81CD-51A1DA6B0712}" type="presOf" srcId="{30ECD708-F026-477E-AF01-991C0CCF5FF2}" destId="{305CC9AE-5A81-467D-93ED-B1D18A26DDD9}" srcOrd="0" destOrd="0" presId="urn:microsoft.com/office/officeart/2008/layout/LinedList"/>
    <dgm:cxn modelId="{1B33FFB2-6590-45EC-A28A-D7EE6648AB3E}" type="presOf" srcId="{F4E06CA9-B96F-45B2-B14D-993E51E82E26}" destId="{A5B1B7E9-EE87-4880-A550-67BA1A2915E5}" srcOrd="0" destOrd="0" presId="urn:microsoft.com/office/officeart/2008/layout/LinedList"/>
    <dgm:cxn modelId="{F62518B9-1D52-4737-B0FD-6554196187F7}" type="presOf" srcId="{BD8EFFF3-28D0-4BF7-85D3-346088E4D080}" destId="{14A4B3E8-B804-4A55-BE1B-5BF38D9E8BB8}" srcOrd="0" destOrd="0" presId="urn:microsoft.com/office/officeart/2008/layout/LinedList"/>
    <dgm:cxn modelId="{ACECA6BF-7275-4A4A-91AE-E06B3A4D5493}" type="presOf" srcId="{C2BB6F82-B7F5-44E5-A625-CC5469A9C079}" destId="{05940C29-4A43-404B-A924-416E2F21B4B0}" srcOrd="0" destOrd="0" presId="urn:microsoft.com/office/officeart/2008/layout/LinedList"/>
    <dgm:cxn modelId="{B9D711C2-7431-4795-ACE7-49B5F8C64C0F}" type="presOf" srcId="{600568FC-C56B-4958-BE39-F91AA6A82D41}" destId="{3E220DDB-AC4A-4515-89D5-4200BA4F155E}" srcOrd="0" destOrd="0" presId="urn:microsoft.com/office/officeart/2008/layout/LinedList"/>
    <dgm:cxn modelId="{FE68BAC4-1D4E-45BF-8536-7647708F5C22}" srcId="{30ECD708-F026-477E-AF01-991C0CCF5FF2}" destId="{02744C2D-FEA3-405E-BF60-4CFDBDF6CBD1}" srcOrd="1" destOrd="0" parTransId="{BFAE45D0-5EE7-494C-B17B-926879B0EA6E}" sibTransId="{4EB682E7-ED35-46CC-94C5-511E603E264B}"/>
    <dgm:cxn modelId="{B88391CE-394A-4184-BEFF-2FE4A83073D0}" type="presOf" srcId="{D89955FE-6A62-4168-AD6F-67076E5990CB}" destId="{E3780A74-51F9-45EB-A9C4-CC7665370B67}" srcOrd="0" destOrd="0" presId="urn:microsoft.com/office/officeart/2008/layout/LinedList"/>
    <dgm:cxn modelId="{945104D1-709E-447A-8CE8-F2DC634500B0}" srcId="{30ECD708-F026-477E-AF01-991C0CCF5FF2}" destId="{D89955FE-6A62-4168-AD6F-67076E5990CB}" srcOrd="7" destOrd="0" parTransId="{1386E224-75E9-4730-A316-02D80D206D14}" sibTransId="{97C4BA92-D731-4F65-A190-2D978D38D086}"/>
    <dgm:cxn modelId="{EF158BE2-2391-4C59-A5AC-4E8460811350}" srcId="{30ECD708-F026-477E-AF01-991C0CCF5FF2}" destId="{600568FC-C56B-4958-BE39-F91AA6A82D41}" srcOrd="4" destOrd="0" parTransId="{9DC80AFE-6083-4F84-8797-17BC3E11059F}" sibTransId="{F80F48DE-72B3-46D5-AB9B-C93F9E7E1E06}"/>
    <dgm:cxn modelId="{B71C14EB-7ADC-470B-9682-6E6F2081E0D9}" type="presOf" srcId="{02744C2D-FEA3-405E-BF60-4CFDBDF6CBD1}" destId="{7B06A731-565B-4342-9F2E-493C2D957BA5}" srcOrd="0" destOrd="0" presId="urn:microsoft.com/office/officeart/2008/layout/LinedList"/>
    <dgm:cxn modelId="{B343D928-2D39-4F96-844E-8B36653C1ABB}" type="presParOf" srcId="{305CC9AE-5A81-467D-93ED-B1D18A26DDD9}" destId="{D8CF9385-2048-45AD-8D51-4246545BEA8F}" srcOrd="0" destOrd="0" presId="urn:microsoft.com/office/officeart/2008/layout/LinedList"/>
    <dgm:cxn modelId="{AC2B18BB-74BD-4AB1-8096-5AEA04DFEFF9}" type="presParOf" srcId="{305CC9AE-5A81-467D-93ED-B1D18A26DDD9}" destId="{8CAB782A-F9D5-4C11-BAF2-18C65F70B4EE}" srcOrd="1" destOrd="0" presId="urn:microsoft.com/office/officeart/2008/layout/LinedList"/>
    <dgm:cxn modelId="{3719BCE2-C3DB-4CA6-879C-8DC3CC05EC72}" type="presParOf" srcId="{8CAB782A-F9D5-4C11-BAF2-18C65F70B4EE}" destId="{1DA9582B-899C-4E55-BC9C-766D105A18D7}" srcOrd="0" destOrd="0" presId="urn:microsoft.com/office/officeart/2008/layout/LinedList"/>
    <dgm:cxn modelId="{1F03740D-A5CE-494C-B5FD-C24062B88B33}" type="presParOf" srcId="{8CAB782A-F9D5-4C11-BAF2-18C65F70B4EE}" destId="{9473008B-9693-4713-B28E-2FA7F0F7F6F8}" srcOrd="1" destOrd="0" presId="urn:microsoft.com/office/officeart/2008/layout/LinedList"/>
    <dgm:cxn modelId="{E898995C-2BE9-41C2-BE8E-9FF0857854F4}" type="presParOf" srcId="{305CC9AE-5A81-467D-93ED-B1D18A26DDD9}" destId="{C3C372DF-197B-44E3-95F2-68B8E838DD6C}" srcOrd="2" destOrd="0" presId="urn:microsoft.com/office/officeart/2008/layout/LinedList"/>
    <dgm:cxn modelId="{5F29E240-80FC-4F05-950B-0E623D81C903}" type="presParOf" srcId="{305CC9AE-5A81-467D-93ED-B1D18A26DDD9}" destId="{B15CE026-2A70-412C-A787-6369953CD4F5}" srcOrd="3" destOrd="0" presId="urn:microsoft.com/office/officeart/2008/layout/LinedList"/>
    <dgm:cxn modelId="{963971DC-FF37-4E8B-BC7C-EA8B4ED1C6E0}" type="presParOf" srcId="{B15CE026-2A70-412C-A787-6369953CD4F5}" destId="{7B06A731-565B-4342-9F2E-493C2D957BA5}" srcOrd="0" destOrd="0" presId="urn:microsoft.com/office/officeart/2008/layout/LinedList"/>
    <dgm:cxn modelId="{1E8F1DB0-7632-4A45-858A-B5319498B474}" type="presParOf" srcId="{B15CE026-2A70-412C-A787-6369953CD4F5}" destId="{E9989A1A-93CA-4789-9BFB-7B66AAE6DD6E}" srcOrd="1" destOrd="0" presId="urn:microsoft.com/office/officeart/2008/layout/LinedList"/>
    <dgm:cxn modelId="{4E77D610-7194-485B-AC91-3E6DD1162C47}" type="presParOf" srcId="{305CC9AE-5A81-467D-93ED-B1D18A26DDD9}" destId="{5763DB65-5F8D-400D-A16F-17E12F8691CE}" srcOrd="4" destOrd="0" presId="urn:microsoft.com/office/officeart/2008/layout/LinedList"/>
    <dgm:cxn modelId="{8E2B930B-C930-4FA4-88CA-0DD9F5271D42}" type="presParOf" srcId="{305CC9AE-5A81-467D-93ED-B1D18A26DDD9}" destId="{C56FFD29-DC24-4FBC-94B8-2B9F3D72BD01}" srcOrd="5" destOrd="0" presId="urn:microsoft.com/office/officeart/2008/layout/LinedList"/>
    <dgm:cxn modelId="{97D5FE8D-7F0C-4B50-81F4-7EAA6667E5A8}" type="presParOf" srcId="{C56FFD29-DC24-4FBC-94B8-2B9F3D72BD01}" destId="{05940C29-4A43-404B-A924-416E2F21B4B0}" srcOrd="0" destOrd="0" presId="urn:microsoft.com/office/officeart/2008/layout/LinedList"/>
    <dgm:cxn modelId="{590C0DDF-D82B-429B-944B-F9BB77BE2070}" type="presParOf" srcId="{C56FFD29-DC24-4FBC-94B8-2B9F3D72BD01}" destId="{8AD73A47-9DEB-45B8-B755-F819917E1817}" srcOrd="1" destOrd="0" presId="urn:microsoft.com/office/officeart/2008/layout/LinedList"/>
    <dgm:cxn modelId="{350BEA60-2843-4687-8CB1-CF22F2236B54}" type="presParOf" srcId="{305CC9AE-5A81-467D-93ED-B1D18A26DDD9}" destId="{377A1E1E-1BDE-4811-BCDF-260C4840CDC8}" srcOrd="6" destOrd="0" presId="urn:microsoft.com/office/officeart/2008/layout/LinedList"/>
    <dgm:cxn modelId="{B57052F3-BF21-4169-98C9-52BD3C798C06}" type="presParOf" srcId="{305CC9AE-5A81-467D-93ED-B1D18A26DDD9}" destId="{F1D3CEB4-D428-49D1-A3A4-024CA38B1F30}" srcOrd="7" destOrd="0" presId="urn:microsoft.com/office/officeart/2008/layout/LinedList"/>
    <dgm:cxn modelId="{A4B7E231-C2CD-43D2-9B01-03A652DFE877}" type="presParOf" srcId="{F1D3CEB4-D428-49D1-A3A4-024CA38B1F30}" destId="{D7215FBE-FDDE-400A-9564-BB945C1BEC19}" srcOrd="0" destOrd="0" presId="urn:microsoft.com/office/officeart/2008/layout/LinedList"/>
    <dgm:cxn modelId="{F5B8ACF4-086F-4DE3-B907-F39BBEF54FD1}" type="presParOf" srcId="{F1D3CEB4-D428-49D1-A3A4-024CA38B1F30}" destId="{C3DCA96D-4010-4051-B2D4-97FD5414C987}" srcOrd="1" destOrd="0" presId="urn:microsoft.com/office/officeart/2008/layout/LinedList"/>
    <dgm:cxn modelId="{74E99A5B-89C3-4896-B182-CAF698D04C46}" type="presParOf" srcId="{305CC9AE-5A81-467D-93ED-B1D18A26DDD9}" destId="{CA85FB64-6B5E-4A8B-BDA3-17A13C95AC06}" srcOrd="8" destOrd="0" presId="urn:microsoft.com/office/officeart/2008/layout/LinedList"/>
    <dgm:cxn modelId="{8901BDAC-FB16-4514-B7F6-63F960E2E9B0}" type="presParOf" srcId="{305CC9AE-5A81-467D-93ED-B1D18A26DDD9}" destId="{4CF1F8EA-9A48-4CAC-8674-68F094D6257A}" srcOrd="9" destOrd="0" presId="urn:microsoft.com/office/officeart/2008/layout/LinedList"/>
    <dgm:cxn modelId="{0CAF0EC2-DE6D-4052-AE45-066333BAEC3A}" type="presParOf" srcId="{4CF1F8EA-9A48-4CAC-8674-68F094D6257A}" destId="{3E220DDB-AC4A-4515-89D5-4200BA4F155E}" srcOrd="0" destOrd="0" presId="urn:microsoft.com/office/officeart/2008/layout/LinedList"/>
    <dgm:cxn modelId="{CE171050-6659-47F5-8166-6F0FF02878CB}" type="presParOf" srcId="{4CF1F8EA-9A48-4CAC-8674-68F094D6257A}" destId="{DB73CF08-52CD-40C5-9E03-12A279006709}" srcOrd="1" destOrd="0" presId="urn:microsoft.com/office/officeart/2008/layout/LinedList"/>
    <dgm:cxn modelId="{34B140C0-6AF2-4284-923A-073D24365BAC}" type="presParOf" srcId="{305CC9AE-5A81-467D-93ED-B1D18A26DDD9}" destId="{46D7E12D-98EE-4127-A5A2-58BF01F0954E}" srcOrd="10" destOrd="0" presId="urn:microsoft.com/office/officeart/2008/layout/LinedList"/>
    <dgm:cxn modelId="{6B822178-4A95-44CD-AA73-A509D407FC6F}" type="presParOf" srcId="{305CC9AE-5A81-467D-93ED-B1D18A26DDD9}" destId="{DA6737B0-B90B-426A-8843-1FF7D585F6A2}" srcOrd="11" destOrd="0" presId="urn:microsoft.com/office/officeart/2008/layout/LinedList"/>
    <dgm:cxn modelId="{E875EAE4-0091-48CD-98DC-352D4BD22F66}" type="presParOf" srcId="{DA6737B0-B90B-426A-8843-1FF7D585F6A2}" destId="{37A3E4B5-14C9-4420-8B5E-90ECF2E8D69C}" srcOrd="0" destOrd="0" presId="urn:microsoft.com/office/officeart/2008/layout/LinedList"/>
    <dgm:cxn modelId="{919585A2-78EA-495F-BDB7-13A708131CBA}" type="presParOf" srcId="{DA6737B0-B90B-426A-8843-1FF7D585F6A2}" destId="{1C9A2618-97B2-456F-A9FB-B0439CB9826E}" srcOrd="1" destOrd="0" presId="urn:microsoft.com/office/officeart/2008/layout/LinedList"/>
    <dgm:cxn modelId="{5C207AD5-8488-499B-A765-93512D79BCFF}" type="presParOf" srcId="{305CC9AE-5A81-467D-93ED-B1D18A26DDD9}" destId="{7A468FAA-2EBF-4119-A854-871FBEBC056B}" srcOrd="12" destOrd="0" presId="urn:microsoft.com/office/officeart/2008/layout/LinedList"/>
    <dgm:cxn modelId="{0D416DC9-C3E0-4F92-A954-D6392D1F49D1}" type="presParOf" srcId="{305CC9AE-5A81-467D-93ED-B1D18A26DDD9}" destId="{FE830B62-0806-4261-989C-4D7F0DA124AD}" srcOrd="13" destOrd="0" presId="urn:microsoft.com/office/officeart/2008/layout/LinedList"/>
    <dgm:cxn modelId="{747620A4-0AB4-45B1-BE72-0868809C6BDB}" type="presParOf" srcId="{FE830B62-0806-4261-989C-4D7F0DA124AD}" destId="{E87D0EB2-054D-4A35-BDEF-99F19E86F6DC}" srcOrd="0" destOrd="0" presId="urn:microsoft.com/office/officeart/2008/layout/LinedList"/>
    <dgm:cxn modelId="{C8469F9C-242A-4284-BFB3-79110007E0D5}" type="presParOf" srcId="{FE830B62-0806-4261-989C-4D7F0DA124AD}" destId="{650DBE95-D15E-4ACB-B0DF-6A726A30C46A}" srcOrd="1" destOrd="0" presId="urn:microsoft.com/office/officeart/2008/layout/LinedList"/>
    <dgm:cxn modelId="{239D8B12-207B-499B-9E38-B11DD5737AA2}" type="presParOf" srcId="{305CC9AE-5A81-467D-93ED-B1D18A26DDD9}" destId="{035C63FD-D0BB-4878-8C10-D4C8CAA29A66}" srcOrd="14" destOrd="0" presId="urn:microsoft.com/office/officeart/2008/layout/LinedList"/>
    <dgm:cxn modelId="{F7490A3D-D5E3-4230-9276-B909B8D09DA9}" type="presParOf" srcId="{305CC9AE-5A81-467D-93ED-B1D18A26DDD9}" destId="{01E88E29-DB50-4D2C-AC0A-288612A3CADF}" srcOrd="15" destOrd="0" presId="urn:microsoft.com/office/officeart/2008/layout/LinedList"/>
    <dgm:cxn modelId="{4D0681A6-1D8B-4076-9D76-C45C9D76253A}" type="presParOf" srcId="{01E88E29-DB50-4D2C-AC0A-288612A3CADF}" destId="{E3780A74-51F9-45EB-A9C4-CC7665370B67}" srcOrd="0" destOrd="0" presId="urn:microsoft.com/office/officeart/2008/layout/LinedList"/>
    <dgm:cxn modelId="{D0534D8A-5D2D-4F9E-BBFA-7933336BE758}" type="presParOf" srcId="{01E88E29-DB50-4D2C-AC0A-288612A3CADF}" destId="{CA688702-EDCD-4EF8-B79B-DA3BDBDF0906}" srcOrd="1" destOrd="0" presId="urn:microsoft.com/office/officeart/2008/layout/LinedList"/>
    <dgm:cxn modelId="{D84879CF-7085-4D19-8AED-C0F261141B00}" type="presParOf" srcId="{305CC9AE-5A81-467D-93ED-B1D18A26DDD9}" destId="{3A38B2B4-EEAB-450C-A054-3181EAE2E63B}" srcOrd="16" destOrd="0" presId="urn:microsoft.com/office/officeart/2008/layout/LinedList"/>
    <dgm:cxn modelId="{1B4341FD-9ECB-4082-8E9E-49F8AB03EE22}" type="presParOf" srcId="{305CC9AE-5A81-467D-93ED-B1D18A26DDD9}" destId="{81CCC098-9DF9-4216-A7E9-4FABA8F6D31E}" srcOrd="17" destOrd="0" presId="urn:microsoft.com/office/officeart/2008/layout/LinedList"/>
    <dgm:cxn modelId="{ACEF3423-4302-4D5B-8B1D-0D2D1AF118BF}" type="presParOf" srcId="{81CCC098-9DF9-4216-A7E9-4FABA8F6D31E}" destId="{14A4B3E8-B804-4A55-BE1B-5BF38D9E8BB8}" srcOrd="0" destOrd="0" presId="urn:microsoft.com/office/officeart/2008/layout/LinedList"/>
    <dgm:cxn modelId="{438CF885-A713-4A1F-9393-41A3D13A8D72}" type="presParOf" srcId="{81CCC098-9DF9-4216-A7E9-4FABA8F6D31E}" destId="{788D710E-4E73-4172-B4D6-33AA4D688E96}" srcOrd="1" destOrd="0" presId="urn:microsoft.com/office/officeart/2008/layout/LinedList"/>
    <dgm:cxn modelId="{CE754D55-22B9-42C0-A323-868A0D41B23F}" type="presParOf" srcId="{305CC9AE-5A81-467D-93ED-B1D18A26DDD9}" destId="{1D0C88D2-9F4E-49BB-AE3C-C9094C950F13}" srcOrd="18" destOrd="0" presId="urn:microsoft.com/office/officeart/2008/layout/LinedList"/>
    <dgm:cxn modelId="{DFE71FE5-C81C-4425-B49B-E2354677DC0C}" type="presParOf" srcId="{305CC9AE-5A81-467D-93ED-B1D18A26DDD9}" destId="{AF53540D-C232-429F-A718-80235093E4D6}" srcOrd="19" destOrd="0" presId="urn:microsoft.com/office/officeart/2008/layout/LinedList"/>
    <dgm:cxn modelId="{9BD2652F-F07A-49CE-9F9C-6FF59335288A}" type="presParOf" srcId="{AF53540D-C232-429F-A718-80235093E4D6}" destId="{3AC7E313-E8D2-4C6A-9427-829C8D7B8284}" srcOrd="0" destOrd="0" presId="urn:microsoft.com/office/officeart/2008/layout/LinedList"/>
    <dgm:cxn modelId="{06923F59-59C9-40BF-8834-0356A441BCD0}" type="presParOf" srcId="{AF53540D-C232-429F-A718-80235093E4D6}" destId="{968D4ADD-EE42-48CE-9DF8-63430B182296}" srcOrd="1" destOrd="0" presId="urn:microsoft.com/office/officeart/2008/layout/LinedList"/>
    <dgm:cxn modelId="{35E3C60A-A079-4C4B-B802-4F0EACF3901D}" type="presParOf" srcId="{305CC9AE-5A81-467D-93ED-B1D18A26DDD9}" destId="{7F87A46A-8887-447E-BA26-32D153A334FF}" srcOrd="20" destOrd="0" presId="urn:microsoft.com/office/officeart/2008/layout/LinedList"/>
    <dgm:cxn modelId="{0D27CC83-6DE7-49DD-A824-63FCA827B8D6}" type="presParOf" srcId="{305CC9AE-5A81-467D-93ED-B1D18A26DDD9}" destId="{C9869BA1-12DF-46A1-9842-C1F6471BB2BD}" srcOrd="21" destOrd="0" presId="urn:microsoft.com/office/officeart/2008/layout/LinedList"/>
    <dgm:cxn modelId="{0D15FAAA-6D0E-4644-A658-821171E6BF4C}" type="presParOf" srcId="{C9869BA1-12DF-46A1-9842-C1F6471BB2BD}" destId="{A5B1B7E9-EE87-4880-A550-67BA1A2915E5}" srcOrd="0" destOrd="0" presId="urn:microsoft.com/office/officeart/2008/layout/LinedList"/>
    <dgm:cxn modelId="{ACE25306-3B00-4A2A-AD9E-BD4235DFB528}" type="presParOf" srcId="{C9869BA1-12DF-46A1-9842-C1F6471BB2BD}" destId="{B84F5B3C-6F9B-4F84-A852-DBDFF881CC5E}" srcOrd="1" destOrd="0" presId="urn:microsoft.com/office/officeart/2008/layout/LinedList"/>
    <dgm:cxn modelId="{D317AE8A-8115-42B7-A4A0-EC4EEF779889}" type="presParOf" srcId="{305CC9AE-5A81-467D-93ED-B1D18A26DDD9}" destId="{649CC1C7-3452-479F-A58D-84D7AC5D0F24}" srcOrd="22" destOrd="0" presId="urn:microsoft.com/office/officeart/2008/layout/LinedList"/>
    <dgm:cxn modelId="{446AA7A5-CF9C-4166-81AA-113A0670D5B0}" type="presParOf" srcId="{305CC9AE-5A81-467D-93ED-B1D18A26DDD9}" destId="{8D6F3676-FCEB-4F7A-AEEF-96B0DD2E6889}" srcOrd="23" destOrd="0" presId="urn:microsoft.com/office/officeart/2008/layout/LinedList"/>
    <dgm:cxn modelId="{04C87165-B05C-4D97-8853-789E8E1C4D90}" type="presParOf" srcId="{8D6F3676-FCEB-4F7A-AEEF-96B0DD2E6889}" destId="{D2B51D08-42AC-4E77-B5B9-32EC3CD8258A}" srcOrd="0" destOrd="0" presId="urn:microsoft.com/office/officeart/2008/layout/LinedList"/>
    <dgm:cxn modelId="{E6AF2558-AAF6-450E-B105-810323FA7CC8}" type="presParOf" srcId="{8D6F3676-FCEB-4F7A-AEEF-96B0DD2E6889}" destId="{970A0FC4-FC73-46DE-9F35-F032F6A4340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0BA56F8-346A-4EA9-85E6-4011CC83B3D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30FC277-D216-469D-9F3A-5DFE95079210}">
      <dgm:prSet/>
      <dgm:spPr>
        <a:solidFill>
          <a:srgbClr val="008080"/>
        </a:solidFill>
      </dgm:spPr>
      <dgm:t>
        <a:bodyPr/>
        <a:lstStyle/>
        <a:p>
          <a:r>
            <a:rPr lang="en-US" u="sng"/>
            <a:t>CPU Scheduler </a:t>
          </a:r>
          <a:endParaRPr lang="en-US"/>
        </a:p>
      </dgm:t>
    </dgm:pt>
    <dgm:pt modelId="{48738CD9-5371-4BC8-B57B-2F9FBB806771}" type="parTrans" cxnId="{E1C2E3A8-F3A7-44A4-A931-AF6C9869B342}">
      <dgm:prSet/>
      <dgm:spPr/>
      <dgm:t>
        <a:bodyPr/>
        <a:lstStyle/>
        <a:p>
          <a:endParaRPr lang="en-US"/>
        </a:p>
      </dgm:t>
    </dgm:pt>
    <dgm:pt modelId="{ADB153EC-630C-4C63-A633-3ED7D05FEE74}" type="sibTrans" cxnId="{E1C2E3A8-F3A7-44A4-A931-AF6C9869B342}">
      <dgm:prSet/>
      <dgm:spPr/>
      <dgm:t>
        <a:bodyPr/>
        <a:lstStyle/>
        <a:p>
          <a:endParaRPr lang="en-US"/>
        </a:p>
      </dgm:t>
    </dgm:pt>
    <dgm:pt modelId="{E4402C5F-AF79-4B27-96B3-9633B748397D}">
      <dgm:prSet/>
      <dgm:spPr/>
      <dgm:t>
        <a:bodyPr/>
        <a:lstStyle/>
        <a:p>
          <a:r>
            <a:rPr lang="en-US"/>
            <a:t>Select a process for execution </a:t>
          </a:r>
        </a:p>
      </dgm:t>
    </dgm:pt>
    <dgm:pt modelId="{F2E45256-C92C-4C3B-A7CB-3FFD60C03323}" type="parTrans" cxnId="{1525F576-478E-4A8A-9279-E270C7892BF4}">
      <dgm:prSet/>
      <dgm:spPr/>
      <dgm:t>
        <a:bodyPr/>
        <a:lstStyle/>
        <a:p>
          <a:endParaRPr lang="en-US"/>
        </a:p>
      </dgm:t>
    </dgm:pt>
    <dgm:pt modelId="{7AB3D151-3462-48B5-8909-F8FE6EA717F9}" type="sibTrans" cxnId="{1525F576-478E-4A8A-9279-E270C7892BF4}">
      <dgm:prSet/>
      <dgm:spPr/>
      <dgm:t>
        <a:bodyPr/>
        <a:lstStyle/>
        <a:p>
          <a:endParaRPr lang="en-US"/>
        </a:p>
      </dgm:t>
    </dgm:pt>
    <dgm:pt modelId="{A43ACA7B-D50D-466A-8BE2-2967E70A9AA7}">
      <dgm:prSet/>
      <dgm:spPr/>
      <dgm:t>
        <a:bodyPr/>
        <a:lstStyle/>
        <a:p>
          <a:r>
            <a:rPr lang="en-US" dirty="0"/>
            <a:t>Scheduling decision will require: </a:t>
          </a:r>
        </a:p>
      </dgm:t>
    </dgm:pt>
    <dgm:pt modelId="{9A4D2C72-D0D7-4FF2-8095-B5B68199F7C1}" type="parTrans" cxnId="{9AACEE92-B0B9-4CC2-A869-F38EA1E24DC6}">
      <dgm:prSet/>
      <dgm:spPr/>
      <dgm:t>
        <a:bodyPr/>
        <a:lstStyle/>
        <a:p>
          <a:endParaRPr lang="en-US"/>
        </a:p>
      </dgm:t>
    </dgm:pt>
    <dgm:pt modelId="{F074F6CE-503E-47E7-A86C-71108E1A8A85}" type="sibTrans" cxnId="{9AACEE92-B0B9-4CC2-A869-F38EA1E24DC6}">
      <dgm:prSet/>
      <dgm:spPr/>
      <dgm:t>
        <a:bodyPr/>
        <a:lstStyle/>
        <a:p>
          <a:endParaRPr lang="en-US"/>
        </a:p>
      </dgm:t>
    </dgm:pt>
    <dgm:pt modelId="{44F6A4BC-B53E-42BD-AD68-8372640818AF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dirty="0">
              <a:solidFill>
                <a:srgbClr val="008080"/>
              </a:solidFill>
            </a:rPr>
            <a:t> Switches from running to waiting state</a:t>
          </a:r>
        </a:p>
      </dgm:t>
    </dgm:pt>
    <dgm:pt modelId="{D7A11CDE-96AF-42C1-B423-7621A9C4F128}" type="parTrans" cxnId="{3E911FF6-66F2-401F-99FC-A9439260CD45}">
      <dgm:prSet/>
      <dgm:spPr/>
      <dgm:t>
        <a:bodyPr/>
        <a:lstStyle/>
        <a:p>
          <a:endParaRPr lang="en-US"/>
        </a:p>
      </dgm:t>
    </dgm:pt>
    <dgm:pt modelId="{C0F1B848-8163-445D-9EC3-EBD42FEAF532}" type="sibTrans" cxnId="{3E911FF6-66F2-401F-99FC-A9439260CD45}">
      <dgm:prSet/>
      <dgm:spPr/>
      <dgm:t>
        <a:bodyPr/>
        <a:lstStyle/>
        <a:p>
          <a:endParaRPr lang="en-US"/>
        </a:p>
      </dgm:t>
    </dgm:pt>
    <dgm:pt modelId="{D854B906-88AA-49C9-BA94-0D4C8FD30029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dirty="0">
              <a:solidFill>
                <a:srgbClr val="008080"/>
              </a:solidFill>
            </a:rPr>
            <a:t> Switches from running to ready state </a:t>
          </a:r>
        </a:p>
      </dgm:t>
    </dgm:pt>
    <dgm:pt modelId="{973177E4-E9A0-4531-9E5E-D980B9AF91D6}" type="parTrans" cxnId="{5911262B-3017-45B3-86CC-AFF11B4438F9}">
      <dgm:prSet/>
      <dgm:spPr/>
      <dgm:t>
        <a:bodyPr/>
        <a:lstStyle/>
        <a:p>
          <a:endParaRPr lang="en-US"/>
        </a:p>
      </dgm:t>
    </dgm:pt>
    <dgm:pt modelId="{F1555FD0-23AA-4D4F-BD5D-92586F5230E6}" type="sibTrans" cxnId="{5911262B-3017-45B3-86CC-AFF11B4438F9}">
      <dgm:prSet/>
      <dgm:spPr/>
      <dgm:t>
        <a:bodyPr/>
        <a:lstStyle/>
        <a:p>
          <a:endParaRPr lang="en-US"/>
        </a:p>
      </dgm:t>
    </dgm:pt>
    <dgm:pt modelId="{1C53F357-EA8C-4F5C-B072-4732F282B4F9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dirty="0">
              <a:solidFill>
                <a:srgbClr val="008080"/>
              </a:solidFill>
            </a:rPr>
            <a:t> Switches from waiting to ready state </a:t>
          </a:r>
        </a:p>
      </dgm:t>
    </dgm:pt>
    <dgm:pt modelId="{5AEF91CA-C76F-433F-A23E-265C7A76BB87}" type="parTrans" cxnId="{77232B33-26EE-4C4A-83D2-C261A72D039D}">
      <dgm:prSet/>
      <dgm:spPr/>
      <dgm:t>
        <a:bodyPr/>
        <a:lstStyle/>
        <a:p>
          <a:endParaRPr lang="en-US"/>
        </a:p>
      </dgm:t>
    </dgm:pt>
    <dgm:pt modelId="{94B96ECA-DA0C-4EF3-908E-953444B84D13}" type="sibTrans" cxnId="{77232B33-26EE-4C4A-83D2-C261A72D039D}">
      <dgm:prSet/>
      <dgm:spPr/>
      <dgm:t>
        <a:bodyPr/>
        <a:lstStyle/>
        <a:p>
          <a:endParaRPr lang="en-US"/>
        </a:p>
      </dgm:t>
    </dgm:pt>
    <dgm:pt modelId="{9A26D954-A18A-422E-8714-D6FF17A46006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dirty="0">
              <a:solidFill>
                <a:srgbClr val="008080"/>
              </a:solidFill>
            </a:rPr>
            <a:t> Terminates </a:t>
          </a:r>
        </a:p>
      </dgm:t>
    </dgm:pt>
    <dgm:pt modelId="{E954A3BD-C753-401B-8F72-D9B7AFAF1C08}" type="parTrans" cxnId="{BD8AFCD4-A6C3-458E-939D-7CB9AC93FD6C}">
      <dgm:prSet/>
      <dgm:spPr/>
      <dgm:t>
        <a:bodyPr/>
        <a:lstStyle/>
        <a:p>
          <a:endParaRPr lang="en-US"/>
        </a:p>
      </dgm:t>
    </dgm:pt>
    <dgm:pt modelId="{2C8B822B-F0A8-4C3D-9E3C-9D6A22ED6822}" type="sibTrans" cxnId="{BD8AFCD4-A6C3-458E-939D-7CB9AC93FD6C}">
      <dgm:prSet/>
      <dgm:spPr/>
      <dgm:t>
        <a:bodyPr/>
        <a:lstStyle/>
        <a:p>
          <a:endParaRPr lang="en-US"/>
        </a:p>
      </dgm:t>
    </dgm:pt>
    <dgm:pt modelId="{74763D7B-438D-4395-84F7-5B8ABD290BA6}">
      <dgm:prSet/>
      <dgm:spPr/>
      <dgm:t>
        <a:bodyPr/>
        <a:lstStyle/>
        <a:p>
          <a:r>
            <a:rPr lang="en-US" dirty="0"/>
            <a:t>Scheduling under 1 and 4 is non-preemptive </a:t>
          </a:r>
        </a:p>
      </dgm:t>
    </dgm:pt>
    <dgm:pt modelId="{EFD8CE53-8723-4DBC-ADF1-271C1C994357}" type="parTrans" cxnId="{3F7FB11F-AF59-4A52-882D-AE21CFB15018}">
      <dgm:prSet/>
      <dgm:spPr/>
      <dgm:t>
        <a:bodyPr/>
        <a:lstStyle/>
        <a:p>
          <a:endParaRPr lang="en-US"/>
        </a:p>
      </dgm:t>
    </dgm:pt>
    <dgm:pt modelId="{52C7588A-A488-41E3-B9E3-2D95B519A74F}" type="sibTrans" cxnId="{3F7FB11F-AF59-4A52-882D-AE21CFB15018}">
      <dgm:prSet/>
      <dgm:spPr/>
      <dgm:t>
        <a:bodyPr/>
        <a:lstStyle/>
        <a:p>
          <a:endParaRPr lang="en-US"/>
        </a:p>
      </dgm:t>
    </dgm:pt>
    <dgm:pt modelId="{32316EA0-1FAF-4033-B1E0-0DCE5F273B31}">
      <dgm:prSet/>
      <dgm:spPr/>
      <dgm:t>
        <a:bodyPr/>
        <a:lstStyle/>
        <a:p>
          <a:r>
            <a:rPr lang="en-US"/>
            <a:t>All other scheduling is pre-emptive </a:t>
          </a:r>
        </a:p>
      </dgm:t>
    </dgm:pt>
    <dgm:pt modelId="{57F011F5-EFC0-4FC2-9EF0-A5886A40DC02}" type="parTrans" cxnId="{2CB52F1B-0039-4929-A437-D0FC6907CCD3}">
      <dgm:prSet/>
      <dgm:spPr/>
      <dgm:t>
        <a:bodyPr/>
        <a:lstStyle/>
        <a:p>
          <a:endParaRPr lang="en-US"/>
        </a:p>
      </dgm:t>
    </dgm:pt>
    <dgm:pt modelId="{6A00734D-647C-496F-BD1B-D92454A0C5EA}" type="sibTrans" cxnId="{2CB52F1B-0039-4929-A437-D0FC6907CCD3}">
      <dgm:prSet/>
      <dgm:spPr/>
      <dgm:t>
        <a:bodyPr/>
        <a:lstStyle/>
        <a:p>
          <a:endParaRPr lang="en-US"/>
        </a:p>
      </dgm:t>
    </dgm:pt>
    <dgm:pt modelId="{5A1E6D24-CF55-42F4-9280-6BF15F089D0F}" type="pres">
      <dgm:prSet presAssocID="{40BA56F8-346A-4EA9-85E6-4011CC83B3D5}" presName="linear" presStyleCnt="0">
        <dgm:presLayoutVars>
          <dgm:animLvl val="lvl"/>
          <dgm:resizeHandles val="exact"/>
        </dgm:presLayoutVars>
      </dgm:prSet>
      <dgm:spPr/>
    </dgm:pt>
    <dgm:pt modelId="{79227E3F-8B3C-4439-B4B0-D48E642E6DE1}" type="pres">
      <dgm:prSet presAssocID="{530FC277-D216-469D-9F3A-5DFE95079210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0A989C75-6DBB-4427-8AE7-831BAED4EB23}" type="pres">
      <dgm:prSet presAssocID="{530FC277-D216-469D-9F3A-5DFE95079210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2CB52F1B-0039-4929-A437-D0FC6907CCD3}" srcId="{530FC277-D216-469D-9F3A-5DFE95079210}" destId="{32316EA0-1FAF-4033-B1E0-0DCE5F273B31}" srcOrd="3" destOrd="0" parTransId="{57F011F5-EFC0-4FC2-9EF0-A5886A40DC02}" sibTransId="{6A00734D-647C-496F-BD1B-D92454A0C5EA}"/>
    <dgm:cxn modelId="{3F7FB11F-AF59-4A52-882D-AE21CFB15018}" srcId="{530FC277-D216-469D-9F3A-5DFE95079210}" destId="{74763D7B-438D-4395-84F7-5B8ABD290BA6}" srcOrd="2" destOrd="0" parTransId="{EFD8CE53-8723-4DBC-ADF1-271C1C994357}" sibTransId="{52C7588A-A488-41E3-B9E3-2D95B519A74F}"/>
    <dgm:cxn modelId="{AF7D7528-9251-4287-9926-07DFBE430C55}" type="presOf" srcId="{9A26D954-A18A-422E-8714-D6FF17A46006}" destId="{0A989C75-6DBB-4427-8AE7-831BAED4EB23}" srcOrd="0" destOrd="5" presId="urn:microsoft.com/office/officeart/2005/8/layout/vList2"/>
    <dgm:cxn modelId="{5911262B-3017-45B3-86CC-AFF11B4438F9}" srcId="{A43ACA7B-D50D-466A-8BE2-2967E70A9AA7}" destId="{D854B906-88AA-49C9-BA94-0D4C8FD30029}" srcOrd="1" destOrd="0" parTransId="{973177E4-E9A0-4531-9E5E-D980B9AF91D6}" sibTransId="{F1555FD0-23AA-4D4F-BD5D-92586F5230E6}"/>
    <dgm:cxn modelId="{77232B33-26EE-4C4A-83D2-C261A72D039D}" srcId="{A43ACA7B-D50D-466A-8BE2-2967E70A9AA7}" destId="{1C53F357-EA8C-4F5C-B072-4732F282B4F9}" srcOrd="2" destOrd="0" parTransId="{5AEF91CA-C76F-433F-A23E-265C7A76BB87}" sibTransId="{94B96ECA-DA0C-4EF3-908E-953444B84D13}"/>
    <dgm:cxn modelId="{31525433-D657-4585-BBAB-ACF986401801}" type="presOf" srcId="{D854B906-88AA-49C9-BA94-0D4C8FD30029}" destId="{0A989C75-6DBB-4427-8AE7-831BAED4EB23}" srcOrd="0" destOrd="3" presId="urn:microsoft.com/office/officeart/2005/8/layout/vList2"/>
    <dgm:cxn modelId="{CBD01540-19AB-45EB-A706-E07119E9B4AF}" type="presOf" srcId="{32316EA0-1FAF-4033-B1E0-0DCE5F273B31}" destId="{0A989C75-6DBB-4427-8AE7-831BAED4EB23}" srcOrd="0" destOrd="7" presId="urn:microsoft.com/office/officeart/2005/8/layout/vList2"/>
    <dgm:cxn modelId="{8430DC43-19E0-4EB5-92F6-1CA5F013BFBF}" type="presOf" srcId="{530FC277-D216-469D-9F3A-5DFE95079210}" destId="{79227E3F-8B3C-4439-B4B0-D48E642E6DE1}" srcOrd="0" destOrd="0" presId="urn:microsoft.com/office/officeart/2005/8/layout/vList2"/>
    <dgm:cxn modelId="{1525F576-478E-4A8A-9279-E270C7892BF4}" srcId="{530FC277-D216-469D-9F3A-5DFE95079210}" destId="{E4402C5F-AF79-4B27-96B3-9633B748397D}" srcOrd="0" destOrd="0" parTransId="{F2E45256-C92C-4C3B-A7CB-3FFD60C03323}" sibTransId="{7AB3D151-3462-48B5-8909-F8FE6EA717F9}"/>
    <dgm:cxn modelId="{ACC6DD8C-327B-4906-8015-8C5DB3492BE9}" type="presOf" srcId="{74763D7B-438D-4395-84F7-5B8ABD290BA6}" destId="{0A989C75-6DBB-4427-8AE7-831BAED4EB23}" srcOrd="0" destOrd="6" presId="urn:microsoft.com/office/officeart/2005/8/layout/vList2"/>
    <dgm:cxn modelId="{9AACEE92-B0B9-4CC2-A869-F38EA1E24DC6}" srcId="{530FC277-D216-469D-9F3A-5DFE95079210}" destId="{A43ACA7B-D50D-466A-8BE2-2967E70A9AA7}" srcOrd="1" destOrd="0" parTransId="{9A4D2C72-D0D7-4FF2-8095-B5B68199F7C1}" sibTransId="{F074F6CE-503E-47E7-A86C-71108E1A8A85}"/>
    <dgm:cxn modelId="{E1C2E3A8-F3A7-44A4-A931-AF6C9869B342}" srcId="{40BA56F8-346A-4EA9-85E6-4011CC83B3D5}" destId="{530FC277-D216-469D-9F3A-5DFE95079210}" srcOrd="0" destOrd="0" parTransId="{48738CD9-5371-4BC8-B57B-2F9FBB806771}" sibTransId="{ADB153EC-630C-4C63-A633-3ED7D05FEE74}"/>
    <dgm:cxn modelId="{07E0F5B1-B739-4E70-B41F-3895C5594806}" type="presOf" srcId="{1C53F357-EA8C-4F5C-B072-4732F282B4F9}" destId="{0A989C75-6DBB-4427-8AE7-831BAED4EB23}" srcOrd="0" destOrd="4" presId="urn:microsoft.com/office/officeart/2005/8/layout/vList2"/>
    <dgm:cxn modelId="{4AA7EDB2-0606-4BBB-BEE7-ACC3782F188A}" type="presOf" srcId="{A43ACA7B-D50D-466A-8BE2-2967E70A9AA7}" destId="{0A989C75-6DBB-4427-8AE7-831BAED4EB23}" srcOrd="0" destOrd="1" presId="urn:microsoft.com/office/officeart/2005/8/layout/vList2"/>
    <dgm:cxn modelId="{BBE352C3-4D73-4394-B325-C80ACB35E987}" type="presOf" srcId="{40BA56F8-346A-4EA9-85E6-4011CC83B3D5}" destId="{5A1E6D24-CF55-42F4-9280-6BF15F089D0F}" srcOrd="0" destOrd="0" presId="urn:microsoft.com/office/officeart/2005/8/layout/vList2"/>
    <dgm:cxn modelId="{39C8E8D4-19F4-48FA-B5D0-59E98EE66F49}" type="presOf" srcId="{44F6A4BC-B53E-42BD-AD68-8372640818AF}" destId="{0A989C75-6DBB-4427-8AE7-831BAED4EB23}" srcOrd="0" destOrd="2" presId="urn:microsoft.com/office/officeart/2005/8/layout/vList2"/>
    <dgm:cxn modelId="{BD8AFCD4-A6C3-458E-939D-7CB9AC93FD6C}" srcId="{A43ACA7B-D50D-466A-8BE2-2967E70A9AA7}" destId="{9A26D954-A18A-422E-8714-D6FF17A46006}" srcOrd="3" destOrd="0" parTransId="{E954A3BD-C753-401B-8F72-D9B7AFAF1C08}" sibTransId="{2C8B822B-F0A8-4C3D-9E3C-9D6A22ED6822}"/>
    <dgm:cxn modelId="{5D101AF0-2333-4868-A331-7338FE35972F}" type="presOf" srcId="{E4402C5F-AF79-4B27-96B3-9633B748397D}" destId="{0A989C75-6DBB-4427-8AE7-831BAED4EB23}" srcOrd="0" destOrd="0" presId="urn:microsoft.com/office/officeart/2005/8/layout/vList2"/>
    <dgm:cxn modelId="{3E911FF6-66F2-401F-99FC-A9439260CD45}" srcId="{A43ACA7B-D50D-466A-8BE2-2967E70A9AA7}" destId="{44F6A4BC-B53E-42BD-AD68-8372640818AF}" srcOrd="0" destOrd="0" parTransId="{D7A11CDE-96AF-42C1-B423-7621A9C4F128}" sibTransId="{C0F1B848-8163-445D-9EC3-EBD42FEAF532}"/>
    <dgm:cxn modelId="{07C521B2-2C0D-4B28-B658-1AA7EA1CBA9C}" type="presParOf" srcId="{5A1E6D24-CF55-42F4-9280-6BF15F089D0F}" destId="{79227E3F-8B3C-4439-B4B0-D48E642E6DE1}" srcOrd="0" destOrd="0" presId="urn:microsoft.com/office/officeart/2005/8/layout/vList2"/>
    <dgm:cxn modelId="{D2E28891-A311-467D-84F2-B5F29D633064}" type="presParOf" srcId="{5A1E6D24-CF55-42F4-9280-6BF15F089D0F}" destId="{0A989C75-6DBB-4427-8AE7-831BAED4EB23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CF9385-2048-45AD-8D51-4246545BEA8F}">
      <dsp:nvSpPr>
        <dsp:cNvPr id="0" name=""/>
        <dsp:cNvSpPr/>
      </dsp:nvSpPr>
      <dsp:spPr>
        <a:xfrm>
          <a:off x="0" y="2700"/>
          <a:ext cx="629171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A9582B-899C-4E55-BC9C-766D105A18D7}">
      <dsp:nvSpPr>
        <dsp:cNvPr id="0" name=""/>
        <dsp:cNvSpPr/>
      </dsp:nvSpPr>
      <dsp:spPr>
        <a:xfrm>
          <a:off x="0" y="2700"/>
          <a:ext cx="6291714" cy="4604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Process </a:t>
          </a:r>
        </a:p>
      </dsp:txBody>
      <dsp:txXfrm>
        <a:off x="0" y="2700"/>
        <a:ext cx="6291714" cy="460444"/>
      </dsp:txXfrm>
    </dsp:sp>
    <dsp:sp modelId="{C3C372DF-197B-44E3-95F2-68B8E838DD6C}">
      <dsp:nvSpPr>
        <dsp:cNvPr id="0" name=""/>
        <dsp:cNvSpPr/>
      </dsp:nvSpPr>
      <dsp:spPr>
        <a:xfrm>
          <a:off x="0" y="463145"/>
          <a:ext cx="629171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06A731-565B-4342-9F2E-493C2D957BA5}">
      <dsp:nvSpPr>
        <dsp:cNvPr id="0" name=""/>
        <dsp:cNvSpPr/>
      </dsp:nvSpPr>
      <dsp:spPr>
        <a:xfrm>
          <a:off x="0" y="463145"/>
          <a:ext cx="6291714" cy="4604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>
              <a:latin typeface="Avenir Next LT Pro"/>
              <a:ea typeface="+mn-ea"/>
              <a:cs typeface="+mn-cs"/>
            </a:rPr>
            <a:t>Threads</a:t>
          </a:r>
          <a:r>
            <a:rPr lang="en-US" sz="2100" kern="1200"/>
            <a:t> </a:t>
          </a:r>
        </a:p>
      </dsp:txBody>
      <dsp:txXfrm>
        <a:off x="0" y="463145"/>
        <a:ext cx="6291714" cy="460444"/>
      </dsp:txXfrm>
    </dsp:sp>
    <dsp:sp modelId="{5763DB65-5F8D-400D-A16F-17E12F8691CE}">
      <dsp:nvSpPr>
        <dsp:cNvPr id="0" name=""/>
        <dsp:cNvSpPr/>
      </dsp:nvSpPr>
      <dsp:spPr>
        <a:xfrm>
          <a:off x="0" y="923589"/>
          <a:ext cx="629171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940C29-4A43-404B-A924-416E2F21B4B0}">
      <dsp:nvSpPr>
        <dsp:cNvPr id="0" name=""/>
        <dsp:cNvSpPr/>
      </dsp:nvSpPr>
      <dsp:spPr>
        <a:xfrm>
          <a:off x="0" y="923589"/>
          <a:ext cx="6291714" cy="4604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rgbClr val="FF0000"/>
              </a:solidFill>
              <a:latin typeface="Avenir Next LT Pro"/>
              <a:ea typeface="+mn-ea"/>
              <a:cs typeface="+mn-cs"/>
            </a:rPr>
            <a:t>CPU Scheduling </a:t>
          </a:r>
        </a:p>
      </dsp:txBody>
      <dsp:txXfrm>
        <a:off x="0" y="923589"/>
        <a:ext cx="6291714" cy="460444"/>
      </dsp:txXfrm>
    </dsp:sp>
    <dsp:sp modelId="{377A1E1E-1BDE-4811-BCDF-260C4840CDC8}">
      <dsp:nvSpPr>
        <dsp:cNvPr id="0" name=""/>
        <dsp:cNvSpPr/>
      </dsp:nvSpPr>
      <dsp:spPr>
        <a:xfrm>
          <a:off x="0" y="1384034"/>
          <a:ext cx="629171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215FBE-FDDE-400A-9564-BB945C1BEC19}">
      <dsp:nvSpPr>
        <dsp:cNvPr id="0" name=""/>
        <dsp:cNvSpPr/>
      </dsp:nvSpPr>
      <dsp:spPr>
        <a:xfrm>
          <a:off x="0" y="1384034"/>
          <a:ext cx="6291714" cy="4604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Process Synchronization </a:t>
          </a:r>
        </a:p>
      </dsp:txBody>
      <dsp:txXfrm>
        <a:off x="0" y="1384034"/>
        <a:ext cx="6291714" cy="460444"/>
      </dsp:txXfrm>
    </dsp:sp>
    <dsp:sp modelId="{CA85FB64-6B5E-4A8B-BDA3-17A13C95AC06}">
      <dsp:nvSpPr>
        <dsp:cNvPr id="0" name=""/>
        <dsp:cNvSpPr/>
      </dsp:nvSpPr>
      <dsp:spPr>
        <a:xfrm>
          <a:off x="0" y="1844478"/>
          <a:ext cx="629171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220DDB-AC4A-4515-89D5-4200BA4F155E}">
      <dsp:nvSpPr>
        <dsp:cNvPr id="0" name=""/>
        <dsp:cNvSpPr/>
      </dsp:nvSpPr>
      <dsp:spPr>
        <a:xfrm>
          <a:off x="0" y="1844478"/>
          <a:ext cx="6291714" cy="4604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Deadlocks </a:t>
          </a:r>
        </a:p>
      </dsp:txBody>
      <dsp:txXfrm>
        <a:off x="0" y="1844478"/>
        <a:ext cx="6291714" cy="460444"/>
      </dsp:txXfrm>
    </dsp:sp>
    <dsp:sp modelId="{46D7E12D-98EE-4127-A5A2-58BF01F0954E}">
      <dsp:nvSpPr>
        <dsp:cNvPr id="0" name=""/>
        <dsp:cNvSpPr/>
      </dsp:nvSpPr>
      <dsp:spPr>
        <a:xfrm>
          <a:off x="0" y="2304923"/>
          <a:ext cx="629171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A3E4B5-14C9-4420-8B5E-90ECF2E8D69C}">
      <dsp:nvSpPr>
        <dsp:cNvPr id="0" name=""/>
        <dsp:cNvSpPr/>
      </dsp:nvSpPr>
      <dsp:spPr>
        <a:xfrm>
          <a:off x="0" y="2304923"/>
          <a:ext cx="6291714" cy="4604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Memory Management </a:t>
          </a:r>
        </a:p>
      </dsp:txBody>
      <dsp:txXfrm>
        <a:off x="0" y="2304923"/>
        <a:ext cx="6291714" cy="460444"/>
      </dsp:txXfrm>
    </dsp:sp>
    <dsp:sp modelId="{7A468FAA-2EBF-4119-A854-871FBEBC056B}">
      <dsp:nvSpPr>
        <dsp:cNvPr id="0" name=""/>
        <dsp:cNvSpPr/>
      </dsp:nvSpPr>
      <dsp:spPr>
        <a:xfrm>
          <a:off x="0" y="2765367"/>
          <a:ext cx="629171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7D0EB2-054D-4A35-BDEF-99F19E86F6DC}">
      <dsp:nvSpPr>
        <dsp:cNvPr id="0" name=""/>
        <dsp:cNvSpPr/>
      </dsp:nvSpPr>
      <dsp:spPr>
        <a:xfrm>
          <a:off x="0" y="2765367"/>
          <a:ext cx="6291714" cy="4604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Virtual Memory </a:t>
          </a:r>
        </a:p>
      </dsp:txBody>
      <dsp:txXfrm>
        <a:off x="0" y="2765367"/>
        <a:ext cx="6291714" cy="460444"/>
      </dsp:txXfrm>
    </dsp:sp>
    <dsp:sp modelId="{035C63FD-D0BB-4878-8C10-D4C8CAA29A66}">
      <dsp:nvSpPr>
        <dsp:cNvPr id="0" name=""/>
        <dsp:cNvSpPr/>
      </dsp:nvSpPr>
      <dsp:spPr>
        <a:xfrm>
          <a:off x="0" y="3225811"/>
          <a:ext cx="629171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780A74-51F9-45EB-A9C4-CC7665370B67}">
      <dsp:nvSpPr>
        <dsp:cNvPr id="0" name=""/>
        <dsp:cNvSpPr/>
      </dsp:nvSpPr>
      <dsp:spPr>
        <a:xfrm>
          <a:off x="0" y="3225811"/>
          <a:ext cx="6291714" cy="4604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File System </a:t>
          </a:r>
        </a:p>
      </dsp:txBody>
      <dsp:txXfrm>
        <a:off x="0" y="3225811"/>
        <a:ext cx="6291714" cy="460444"/>
      </dsp:txXfrm>
    </dsp:sp>
    <dsp:sp modelId="{3A38B2B4-EEAB-450C-A054-3181EAE2E63B}">
      <dsp:nvSpPr>
        <dsp:cNvPr id="0" name=""/>
        <dsp:cNvSpPr/>
      </dsp:nvSpPr>
      <dsp:spPr>
        <a:xfrm>
          <a:off x="0" y="3686256"/>
          <a:ext cx="629171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A4B3E8-B804-4A55-BE1B-5BF38D9E8BB8}">
      <dsp:nvSpPr>
        <dsp:cNvPr id="0" name=""/>
        <dsp:cNvSpPr/>
      </dsp:nvSpPr>
      <dsp:spPr>
        <a:xfrm>
          <a:off x="0" y="3686256"/>
          <a:ext cx="6291714" cy="4604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I/O System </a:t>
          </a:r>
        </a:p>
      </dsp:txBody>
      <dsp:txXfrm>
        <a:off x="0" y="3686256"/>
        <a:ext cx="6291714" cy="460444"/>
      </dsp:txXfrm>
    </dsp:sp>
    <dsp:sp modelId="{1D0C88D2-9F4E-49BB-AE3C-C9094C950F13}">
      <dsp:nvSpPr>
        <dsp:cNvPr id="0" name=""/>
        <dsp:cNvSpPr/>
      </dsp:nvSpPr>
      <dsp:spPr>
        <a:xfrm>
          <a:off x="0" y="4146700"/>
          <a:ext cx="629171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C7E313-E8D2-4C6A-9427-829C8D7B8284}">
      <dsp:nvSpPr>
        <dsp:cNvPr id="0" name=""/>
        <dsp:cNvSpPr/>
      </dsp:nvSpPr>
      <dsp:spPr>
        <a:xfrm>
          <a:off x="0" y="4146700"/>
          <a:ext cx="6291714" cy="4604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Disk Management </a:t>
          </a:r>
        </a:p>
      </dsp:txBody>
      <dsp:txXfrm>
        <a:off x="0" y="4146700"/>
        <a:ext cx="6291714" cy="460444"/>
      </dsp:txXfrm>
    </dsp:sp>
    <dsp:sp modelId="{7F87A46A-8887-447E-BA26-32D153A334FF}">
      <dsp:nvSpPr>
        <dsp:cNvPr id="0" name=""/>
        <dsp:cNvSpPr/>
      </dsp:nvSpPr>
      <dsp:spPr>
        <a:xfrm>
          <a:off x="0" y="4607145"/>
          <a:ext cx="629171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B1B7E9-EE87-4880-A550-67BA1A2915E5}">
      <dsp:nvSpPr>
        <dsp:cNvPr id="0" name=""/>
        <dsp:cNvSpPr/>
      </dsp:nvSpPr>
      <dsp:spPr>
        <a:xfrm>
          <a:off x="0" y="4607145"/>
          <a:ext cx="6291714" cy="4604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Protection </a:t>
          </a:r>
        </a:p>
      </dsp:txBody>
      <dsp:txXfrm>
        <a:off x="0" y="4607145"/>
        <a:ext cx="6291714" cy="460444"/>
      </dsp:txXfrm>
    </dsp:sp>
    <dsp:sp modelId="{649CC1C7-3452-479F-A58D-84D7AC5D0F24}">
      <dsp:nvSpPr>
        <dsp:cNvPr id="0" name=""/>
        <dsp:cNvSpPr/>
      </dsp:nvSpPr>
      <dsp:spPr>
        <a:xfrm>
          <a:off x="0" y="5067589"/>
          <a:ext cx="629171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B51D08-42AC-4E77-B5B9-32EC3CD8258A}">
      <dsp:nvSpPr>
        <dsp:cNvPr id="0" name=""/>
        <dsp:cNvSpPr/>
      </dsp:nvSpPr>
      <dsp:spPr>
        <a:xfrm>
          <a:off x="0" y="5067589"/>
          <a:ext cx="6291714" cy="4604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Security </a:t>
          </a:r>
        </a:p>
      </dsp:txBody>
      <dsp:txXfrm>
        <a:off x="0" y="5067589"/>
        <a:ext cx="6291714" cy="4604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227E3F-8B3C-4439-B4B0-D48E642E6DE1}">
      <dsp:nvSpPr>
        <dsp:cNvPr id="0" name=""/>
        <dsp:cNvSpPr/>
      </dsp:nvSpPr>
      <dsp:spPr>
        <a:xfrm>
          <a:off x="0" y="29591"/>
          <a:ext cx="6388665" cy="743535"/>
        </a:xfrm>
        <a:prstGeom prst="roundRect">
          <a:avLst/>
        </a:prstGeom>
        <a:solidFill>
          <a:srgbClr val="00808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u="sng" kern="1200"/>
            <a:t>CPU Scheduler </a:t>
          </a:r>
          <a:endParaRPr lang="en-US" sz="3100" kern="1200"/>
        </a:p>
      </dsp:txBody>
      <dsp:txXfrm>
        <a:off x="36296" y="65887"/>
        <a:ext cx="6316073" cy="670943"/>
      </dsp:txXfrm>
    </dsp:sp>
    <dsp:sp modelId="{0A989C75-6DBB-4427-8AE7-831BAED4EB23}">
      <dsp:nvSpPr>
        <dsp:cNvPr id="0" name=""/>
        <dsp:cNvSpPr/>
      </dsp:nvSpPr>
      <dsp:spPr>
        <a:xfrm>
          <a:off x="0" y="773126"/>
          <a:ext cx="6388665" cy="3336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840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/>
            <a:t>Select a process for execution 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Scheduling decision will require: </a:t>
          </a:r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2400" kern="1200" dirty="0">
              <a:solidFill>
                <a:srgbClr val="008080"/>
              </a:solidFill>
            </a:rPr>
            <a:t> Switches from running to waiting state</a:t>
          </a:r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2400" kern="1200" dirty="0">
              <a:solidFill>
                <a:srgbClr val="008080"/>
              </a:solidFill>
            </a:rPr>
            <a:t> Switches from running to ready state </a:t>
          </a:r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2400" kern="1200" dirty="0">
              <a:solidFill>
                <a:srgbClr val="008080"/>
              </a:solidFill>
            </a:rPr>
            <a:t> Switches from waiting to ready state </a:t>
          </a:r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2400" kern="1200" dirty="0">
              <a:solidFill>
                <a:srgbClr val="008080"/>
              </a:solidFill>
            </a:rPr>
            <a:t> Terminates 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Scheduling under 1 and 4 is non-preemptive 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/>
            <a:t>All other scheduling is pre-emptive </a:t>
          </a:r>
        </a:p>
      </dsp:txBody>
      <dsp:txXfrm>
        <a:off x="0" y="773126"/>
        <a:ext cx="6388665" cy="33368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BDF83-AFC1-850A-AEE2-6D8CCDF3E3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C7BB74-879B-6C66-B57E-C215C8BB02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81ED2-14AD-0B3D-4113-59955DB42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C6359-9BB8-4148-8114-537E698DA205}" type="datetime1">
              <a:rPr lang="en-US" smtClean="0"/>
              <a:t>3/2/2023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B9DA54-23B1-CD9E-E414-EE8CE9D68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7BBF0-AEFF-2AAD-C369-837DB0E24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414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A3D00-CEC4-F781-F2DA-EAB1334F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262BF1-32C3-020C-9D47-E6C6BB039E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C78AC9-B57E-619B-2A7A-446BE3702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9BD0-10DB-43E7-8F22-40B3D51B8FC3}" type="datetime1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177E2-99E3-119F-A0D2-FBF0D4A87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EABE1-F05E-0F40-0A71-26B9E0B62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366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A3796A-0CC4-E053-1C5B-5360DAA45A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2BB0DD-FFD5-4078-F0CA-F51BA682CA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62544C-9A2D-8789-2A1A-FB5B6C89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C79C-F566-427A-93F6-434A4E613134}" type="datetime1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B08850-F0F3-340D-42D4-9CA361A5D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4BD69E-9949-B9BF-28E0-3E684E524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7149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lobal 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>
          <a:xfrm>
            <a:off x="11150604" y="550540"/>
            <a:ext cx="567829" cy="443223"/>
          </a:xfrm>
          <a:custGeom>
            <a:avLst/>
            <a:gdLst>
              <a:gd name="connsiteX0" fmla="*/ 0 w 427416"/>
              <a:gd name="connsiteY0" fmla="*/ 0 h 358106"/>
              <a:gd name="connsiteX1" fmla="*/ 26986 w 427416"/>
              <a:gd name="connsiteY1" fmla="*/ 0 h 358106"/>
              <a:gd name="connsiteX2" fmla="*/ 400430 w 427416"/>
              <a:gd name="connsiteY2" fmla="*/ 0 h 358106"/>
              <a:gd name="connsiteX3" fmla="*/ 427416 w 427416"/>
              <a:gd name="connsiteY3" fmla="*/ 0 h 358106"/>
              <a:gd name="connsiteX4" fmla="*/ 427416 w 427416"/>
              <a:gd name="connsiteY4" fmla="*/ 286485 h 358106"/>
              <a:gd name="connsiteX5" fmla="*/ 213708 w 427416"/>
              <a:gd name="connsiteY5" fmla="*/ 358106 h 358106"/>
              <a:gd name="connsiteX6" fmla="*/ 0 w 427416"/>
              <a:gd name="connsiteY6" fmla="*/ 286485 h 358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7416" h="358106">
                <a:moveTo>
                  <a:pt x="0" y="0"/>
                </a:moveTo>
                <a:lnTo>
                  <a:pt x="26986" y="0"/>
                </a:lnTo>
                <a:lnTo>
                  <a:pt x="400430" y="0"/>
                </a:lnTo>
                <a:lnTo>
                  <a:pt x="427416" y="0"/>
                </a:lnTo>
                <a:lnTo>
                  <a:pt x="427416" y="286485"/>
                </a:lnTo>
                <a:lnTo>
                  <a:pt x="213708" y="358106"/>
                </a:lnTo>
                <a:lnTo>
                  <a:pt x="0" y="28648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wrap="square" lIns="0" tIns="72000" rIns="0" bIns="108000" anchor="ctr" anchorCtr="0">
            <a:no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A4123DEC-A5C5-46A3-86FB-AE47876F1485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603629" y="6325241"/>
            <a:ext cx="4114800" cy="13849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algn="r"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IN" dirty="0"/>
              <a:t>Footer goes here</a:t>
            </a:r>
          </a:p>
        </p:txBody>
      </p:sp>
    </p:spTree>
    <p:extLst>
      <p:ext uri="{BB962C8B-B14F-4D97-AF65-F5344CB8AC3E}">
        <p14:creationId xmlns:p14="http://schemas.microsoft.com/office/powerpoint/2010/main" val="301472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3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372FC-8F52-DB01-B4AF-E524FCC76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D8FAF-17BD-690A-CB54-5BD9EBE67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3AEC67-B9B5-326D-02B7-CC255A6E8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6191F-481E-48E9-BB9A-369A67A7362D}" type="datetime1">
              <a:rPr lang="en-US" smtClean="0"/>
              <a:t>3/2/2023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2AB06A-6935-E9E7-83ED-FCA0852BD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5FD6-86B1-FD19-C676-9BC401943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207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89CF4-9075-3D83-1B94-95363277D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307E32-6124-330F-1FAA-6AA8B1737E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35988-9C41-30E1-12A7-D6D629A3D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77DE-DD04-48CC-9C18-7BE9FF2DEB6B}" type="datetime1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84B75-AEC2-0331-D032-C404AB160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ADE09-BA8B-E13F-46F0-A964EEE36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919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1C996-600C-D5C1-A5B9-C3C38D62F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C10B2-442F-661A-9978-3BD1A76391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4339ED-BA1C-F421-DBB1-6A4C02385F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60C4E8-17EF-AFD0-78E5-65C5D7A8B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5ED-7101-4D18-A8AE-3B5E4CB87EA5}" type="datetime1">
              <a:rPr lang="en-US" smtClean="0"/>
              <a:t>3/2/2023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711EC3-B657-2631-47C3-735FFCC4A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A3B16B-D255-2E79-F66B-4547CD3EA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706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F30EA-E832-02F4-253A-109964843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13F96F-0ADD-AAFE-F48A-AA5667B059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320E91-8FA0-10BC-8430-5889D9AEBB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4C80FD-8C19-3594-B82B-B5EE481165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4144E9-96AD-372F-F78A-27F8DEC534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749ACF-6998-787A-6100-EC177109B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F23D-51F6-4C94-8CD5-B9ABBF67EE23}" type="datetime1">
              <a:rPr lang="en-US" smtClean="0"/>
              <a:t>3/2/2023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542F3B-C31E-C48A-EB24-5E8FCFD20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F98A9C-174C-24EF-0837-F8DC82DCF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260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25065-2E6A-14DE-3BA2-5F30C4B71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F2A37-4F58-033C-651F-8C2D7DF10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702F-6367-4FD1-89A8-3744BE6BA9A2}" type="datetime1">
              <a:rPr lang="en-US" smtClean="0"/>
              <a:t>3/2/2023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396F65-9DF7-FF5F-7406-596D92095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D506E2-8BC1-D3F9-BE3A-5FFC330B7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477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5F2156-4FC8-760D-227D-AAE9FBA5A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99BD-4B4F-4460-B452-0E8146ACCF8F}" type="datetime1">
              <a:rPr lang="en-US" smtClean="0"/>
              <a:t>3/2/2023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08419F-B05D-B03A-D6AA-504EFD8BA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ED010F-359F-60CE-81E1-FA6AA5AF8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996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80E69-41F2-F355-B8C2-1AE5F25BA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CA1E6-B9EA-9F22-FB3A-48ED6B005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FF687-BB9A-A0BE-9202-0767C505E2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39992E-C0C0-5FA9-AAC1-4841698F9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D34C-1867-42A9-AC54-D15ADD8A65E7}" type="datetime1">
              <a:rPr lang="en-US" smtClean="0"/>
              <a:t>3/2/2023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A0A640-A2DB-A84D-29A3-ABF7ABD31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3EB6B7-8978-79FD-2FB2-9FE820A9F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598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444A-9306-5965-A545-524013D8D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DF57B0-46AA-D665-B6F4-DF01937D2F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C851F0-AFAA-B9A6-8211-B07E33C6FF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2EB2BA-9A4E-45B0-4771-EA1E06282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33E9-A654-4C17-8C3C-DDCAC83D6EBF}" type="datetime1">
              <a:rPr lang="en-US" smtClean="0"/>
              <a:t>3/2/2023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04D615-A1DA-AC5F-B01E-D86099D25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B211D0-07B9-7820-9FC7-A69A1515F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395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425ED2-E592-8FC3-A2FB-D8CE6B934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5B00BE-6DBF-A66F-1A50-C1CC42A26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8C30F-083A-937D-2F9B-D866E3F332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9D389-4C4C-4FD7-9E6B-9F44477F0EB8}" type="datetime1">
              <a:rPr lang="en-US" smtClean="0"/>
              <a:t>3/2/2023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264A3-74AE-60D6-624E-FD8EE0F31C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3D244-46EF-C77E-F16F-7B936B3EB1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849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  <p:sldLayoutId id="2147483752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s://youtu.be/m89i34ejf3M" TargetMode="External"/><Relationship Id="rId7" Type="http://schemas.openxmlformats.org/officeDocument/2006/relationships/hyperlink" Target="https://youtu.be/GNTGgmmj66c" TargetMode="External"/><Relationship Id="rId2" Type="http://schemas.openxmlformats.org/officeDocument/2006/relationships/hyperlink" Target="https://youtu.be/PvsiPJkofc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youtu.be/f4-hogdH2KM" TargetMode="External"/><Relationship Id="rId5" Type="http://schemas.openxmlformats.org/officeDocument/2006/relationships/hyperlink" Target="https://youtu.be/RtBkBtAUt_c" TargetMode="External"/><Relationship Id="rId4" Type="http://schemas.openxmlformats.org/officeDocument/2006/relationships/hyperlink" Target="https://youtu.be/xJ7ggywrTzs" TargetMode="External"/><Relationship Id="rId9" Type="http://schemas.openxmlformats.org/officeDocument/2006/relationships/hyperlink" Target="https://en.wikipedia.org/wiki/YouTube_(channel)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vigaweb.net/2014/08/cpu-core-e-hyper-threading-cosa-sono-e.html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49">
            <a:extLst>
              <a:ext uri="{FF2B5EF4-FFF2-40B4-BE49-F238E27FC236}">
                <a16:creationId xmlns:a16="http://schemas.microsoft.com/office/drawing/2014/main" id="{04A130CA-991E-4C92-A494-EB7D8666E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Freeform: Shape 51">
            <a:extLst>
              <a:ext uri="{FF2B5EF4-FFF2-40B4-BE49-F238E27FC236}">
                <a16:creationId xmlns:a16="http://schemas.microsoft.com/office/drawing/2014/main" id="{FC3C749F-9A26-4B1E-BC2E-572D03DF9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1872577" y="1372793"/>
            <a:ext cx="6135300" cy="5537781"/>
          </a:xfrm>
          <a:custGeom>
            <a:avLst/>
            <a:gdLst>
              <a:gd name="connsiteX0" fmla="*/ 0 w 6135300"/>
              <a:gd name="connsiteY0" fmla="*/ 0 h 5537781"/>
              <a:gd name="connsiteX1" fmla="*/ 6135300 w 6135300"/>
              <a:gd name="connsiteY1" fmla="*/ 0 h 5537781"/>
              <a:gd name="connsiteX2" fmla="*/ 6135300 w 6135300"/>
              <a:gd name="connsiteY2" fmla="*/ 3548931 h 5537781"/>
              <a:gd name="connsiteX3" fmla="*/ 4146451 w 6135300"/>
              <a:gd name="connsiteY3" fmla="*/ 5537781 h 5537781"/>
              <a:gd name="connsiteX4" fmla="*/ 0 w 6135300"/>
              <a:gd name="connsiteY4" fmla="*/ 1391331 h 5537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35300" h="5537781">
                <a:moveTo>
                  <a:pt x="0" y="0"/>
                </a:moveTo>
                <a:lnTo>
                  <a:pt x="6135300" y="0"/>
                </a:lnTo>
                <a:lnTo>
                  <a:pt x="6135300" y="3548931"/>
                </a:lnTo>
                <a:lnTo>
                  <a:pt x="4146451" y="5537781"/>
                </a:lnTo>
                <a:lnTo>
                  <a:pt x="0" y="1391331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: Shape 53">
            <a:extLst>
              <a:ext uri="{FF2B5EF4-FFF2-40B4-BE49-F238E27FC236}">
                <a16:creationId xmlns:a16="http://schemas.microsoft.com/office/drawing/2014/main" id="{F98D51C6-1188-49B8-B829-31D2C2813F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050242" y="292975"/>
            <a:ext cx="5056735" cy="9206602"/>
          </a:xfrm>
          <a:custGeom>
            <a:avLst/>
            <a:gdLst>
              <a:gd name="connsiteX0" fmla="*/ 0 w 5053652"/>
              <a:gd name="connsiteY0" fmla="*/ 209273 h 9200989"/>
              <a:gd name="connsiteX1" fmla="*/ 209274 w 5053652"/>
              <a:gd name="connsiteY1" fmla="*/ 0 h 9200989"/>
              <a:gd name="connsiteX2" fmla="*/ 5053652 w 5053652"/>
              <a:gd name="connsiteY2" fmla="*/ 4844379 h 9200989"/>
              <a:gd name="connsiteX3" fmla="*/ 697042 w 5053652"/>
              <a:gd name="connsiteY3" fmla="*/ 9200989 h 9200989"/>
              <a:gd name="connsiteX4" fmla="*/ 0 w 5053652"/>
              <a:gd name="connsiteY4" fmla="*/ 9200989 h 9200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53652" h="9200989">
                <a:moveTo>
                  <a:pt x="0" y="209273"/>
                </a:moveTo>
                <a:lnTo>
                  <a:pt x="209274" y="0"/>
                </a:lnTo>
                <a:lnTo>
                  <a:pt x="5053652" y="4844379"/>
                </a:lnTo>
                <a:lnTo>
                  <a:pt x="697042" y="9200989"/>
                </a:lnTo>
                <a:lnTo>
                  <a:pt x="0" y="9200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456BA586-8922-4113-BD35-BBF1EB1A1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6909" y="5272381"/>
            <a:ext cx="3171238" cy="1585619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497CCB5-5FC2-473C-AFCC-2430CEF1D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861739" y="1742916"/>
            <a:ext cx="3372170" cy="33721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ame 59">
            <a:extLst>
              <a:ext uri="{FF2B5EF4-FFF2-40B4-BE49-F238E27FC236}">
                <a16:creationId xmlns:a16="http://schemas.microsoft.com/office/drawing/2014/main" id="{599C8C75-BFDF-44E7-A028-EEB5EDD58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423102" y="1304278"/>
            <a:ext cx="4249446" cy="4249444"/>
          </a:xfrm>
          <a:prstGeom prst="frame">
            <a:avLst>
              <a:gd name="adj1" fmla="val 1195"/>
            </a:avLst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2081E8-EC61-04DD-7B0B-800444AEB5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8683" y="2721789"/>
            <a:ext cx="3618284" cy="1345720"/>
          </a:xfrm>
          <a:noFill/>
        </p:spPr>
        <p:txBody>
          <a:bodyPr anchor="ctr">
            <a:normAutofit/>
          </a:bodyPr>
          <a:lstStyle/>
          <a:p>
            <a:r>
              <a:rPr lang="en-US" sz="2800" dirty="0">
                <a:solidFill>
                  <a:srgbClr val="080808"/>
                </a:solidFill>
              </a:rPr>
              <a:t>Operating Systems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AA1D82-6C92-F417-6BAB-5EB6EDF7D3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97353" y="4161701"/>
            <a:ext cx="2700944" cy="659993"/>
          </a:xfrm>
          <a:noFill/>
        </p:spPr>
        <p:txBody>
          <a:bodyPr>
            <a:normAutofit/>
          </a:bodyPr>
          <a:lstStyle/>
          <a:p>
            <a:r>
              <a:rPr lang="en-US" sz="1600">
                <a:solidFill>
                  <a:srgbClr val="080808"/>
                </a:solidFill>
              </a:rPr>
              <a:t>Designed by Mr. M Mudassar </a:t>
            </a:r>
            <a:endParaRPr lang="en-US" sz="1600" dirty="0">
              <a:solidFill>
                <a:srgbClr val="080808"/>
              </a:solidFill>
            </a:endParaRPr>
          </a:p>
        </p:txBody>
      </p:sp>
      <p:pic>
        <p:nvPicPr>
          <p:cNvPr id="22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5FECBA67-B29E-3D2D-A5FF-2C69D245C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40" r="1" b="2052"/>
          <a:stretch/>
        </p:blipFill>
        <p:spPr>
          <a:xfrm>
            <a:off x="6879772" y="2025920"/>
            <a:ext cx="4990494" cy="2806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676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FB60E8C-7224-44A4-87A0-46A1711DD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AEB61C-C117-7298-F18E-676897DB0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528" y="386930"/>
            <a:ext cx="10141799" cy="1300554"/>
          </a:xfrm>
        </p:spPr>
        <p:txBody>
          <a:bodyPr anchor="b">
            <a:normAutofit fontScale="90000"/>
          </a:bodyPr>
          <a:lstStyle/>
          <a:p>
            <a:r>
              <a:rPr lang="en-US" sz="4800" dirty="0"/>
              <a:t>CPU Scheduling – </a:t>
            </a:r>
            <a:br>
              <a:rPr lang="en-US" sz="4800" dirty="0"/>
            </a:br>
            <a:r>
              <a:rPr lang="en-US" sz="4800" dirty="0">
                <a:solidFill>
                  <a:srgbClr val="FF0000"/>
                </a:solidFill>
              </a:rPr>
              <a:t>Round Robin (RR) Scheduling Scheme </a:t>
            </a:r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id="{5DA32751-37A2-45C0-BE94-63D375E2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6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3D4ACFB3-7EFC-BB84-85AF-7694911CD7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80387" y="2458065"/>
                <a:ext cx="6965394" cy="3780894"/>
              </a:xfrm>
            </p:spPr>
            <p:txBody>
              <a:bodyPr anchor="ctr">
                <a:normAutofit fontScale="85000" lnSpcReduction="20000"/>
              </a:bodyPr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sz="2400" dirty="0">
                    <a:solidFill>
                      <a:srgbClr val="FF0000"/>
                    </a:solidFill>
                  </a:rPr>
                  <a:t>Starvation</a:t>
                </a:r>
                <a:r>
                  <a:rPr lang="en-US" sz="2400" dirty="0"/>
                  <a:t> – CPU allocation and burst Time </a:t>
                </a:r>
              </a:p>
              <a:p>
                <a:pPr lvl="1">
                  <a:buFont typeface="Wingdings" panose="05000000000000000000" pitchFamily="2" charset="2"/>
                  <a:buChar char="v"/>
                </a:pPr>
                <a:r>
                  <a:rPr lang="en-US" sz="2000" dirty="0"/>
                  <a:t>Lower and higher priority processes   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sz="2400" dirty="0">
                    <a:solidFill>
                      <a:schemeClr val="accent6"/>
                    </a:solidFill>
                  </a:rPr>
                  <a:t>Time Quantum</a:t>
                </a:r>
                <a:r>
                  <a:rPr lang="en-US" sz="2400" dirty="0"/>
                  <a:t> is the solution under RR scheduling scheme </a:t>
                </a:r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16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16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>
                          <a:latin typeface="Cambria Math" panose="02040503050406030204" pitchFamily="18" charset="0"/>
                        </a:rPr>
                        <m:t>𝐴𝑣𝑔</m:t>
                      </m:r>
                      <m:r>
                        <a:rPr lang="en-US" sz="1600" b="0" i="1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sz="1600" b="0" i="1">
                          <a:latin typeface="Cambria Math" panose="02040503050406030204" pitchFamily="18" charset="0"/>
                        </a:rPr>
                        <m:t>𝑤𝑎𝑖𝑡</m:t>
                      </m:r>
                      <m:r>
                        <a:rPr lang="en-US" sz="1600" b="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37−10</m:t>
                              </m:r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63−20</m:t>
                              </m:r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+20+(75−30)</m:t>
                          </m:r>
                        </m:num>
                        <m:den>
                          <m: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1600" b="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135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16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33.75</m:t>
                      </m:r>
                    </m:oMath>
                  </m:oMathPara>
                </a14:m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>
                          <a:latin typeface="Cambria Math" panose="02040503050406030204" pitchFamily="18" charset="0"/>
                        </a:rPr>
                        <m:t>𝐴𝑣𝑔</m:t>
                      </m:r>
                      <m:r>
                        <a:rPr lang="en-US" sz="1600" b="0" i="1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sz="1600" b="0" i="1">
                          <a:latin typeface="Cambria Math" panose="02040503050406030204" pitchFamily="18" charset="0"/>
                        </a:rPr>
                        <m:t>𝑡𝑢𝑟𝑛𝑎𝑟𝑜𝑢𝑛𝑑</m:t>
                      </m:r>
                      <m:r>
                        <a:rPr lang="en-US" sz="1600" b="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n-US" sz="1600" b="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43+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65+27+76</m:t>
                          </m:r>
                        </m:num>
                        <m:den>
                          <m: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1600" b="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211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16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53.75</m:t>
                      </m:r>
                    </m:oMath>
                  </m:oMathPara>
                </a14:m>
                <a:endParaRPr lang="en-US" sz="1600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:r>
                  <a:rPr lang="en-US" sz="1600" i="1" dirty="0">
                    <a:latin typeface="Cambria Math" panose="02040503050406030204" pitchFamily="18" charset="0"/>
                  </a:rPr>
                  <a:t>Throughput</a:t>
                </a:r>
                <a:r>
                  <a:rPr lang="en-US" sz="1600" dirty="0">
                    <a:latin typeface="Cambria Math" panose="02040503050406030204" pitchFamily="18" charset="0"/>
                  </a:rPr>
                  <a:t> = 4/76=0.053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14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3D4ACFB3-7EFC-BB84-85AF-7694911CD7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80387" y="2458065"/>
                <a:ext cx="6965394" cy="3780894"/>
              </a:xfrm>
              <a:blipFill>
                <a:blip r:embed="rId2"/>
                <a:stretch>
                  <a:fillRect l="-787" t="-4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5A55FBCD-CD42-40F5-8A1B-3203F9CAE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1559DAE7-F126-6B8B-C336-66EFF1F49B3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8402378"/>
              </p:ext>
            </p:extLst>
          </p:nvPr>
        </p:nvGraphicFramePr>
        <p:xfrm>
          <a:off x="795528" y="2780068"/>
          <a:ext cx="2851375" cy="3501585"/>
        </p:xfrm>
        <a:graphic>
          <a:graphicData uri="http://schemas.openxmlformats.org/drawingml/2006/table">
            <a:tbl>
              <a:tblPr firstRow="1" bandRow="1">
                <a:noFill/>
                <a:tableStyleId>{7DF18680-E054-41AD-8BC1-D1AEF772440D}</a:tableStyleId>
              </a:tblPr>
              <a:tblGrid>
                <a:gridCol w="1534717">
                  <a:extLst>
                    <a:ext uri="{9D8B030D-6E8A-4147-A177-3AD203B41FA5}">
                      <a16:colId xmlns:a16="http://schemas.microsoft.com/office/drawing/2014/main" val="1126977326"/>
                    </a:ext>
                  </a:extLst>
                </a:gridCol>
                <a:gridCol w="1316658">
                  <a:extLst>
                    <a:ext uri="{9D8B030D-6E8A-4147-A177-3AD203B41FA5}">
                      <a16:colId xmlns:a16="http://schemas.microsoft.com/office/drawing/2014/main" val="1248802872"/>
                    </a:ext>
                  </a:extLst>
                </a:gridCol>
              </a:tblGrid>
              <a:tr h="921068">
                <a:tc>
                  <a:txBody>
                    <a:bodyPr/>
                    <a:lstStyle/>
                    <a:p>
                      <a:pPr algn="ctr"/>
                      <a:r>
                        <a:rPr lang="en-US" sz="2800" b="0" cap="none" spc="60" dirty="0">
                          <a:solidFill>
                            <a:schemeClr val="bg1"/>
                          </a:solidFill>
                        </a:rPr>
                        <a:t>Process </a:t>
                      </a:r>
                    </a:p>
                  </a:txBody>
                  <a:tcPr marL="158014" marR="158014" marT="158014" marB="79007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cap="none" spc="60" dirty="0">
                          <a:solidFill>
                            <a:schemeClr val="bg1"/>
                          </a:solidFill>
                        </a:rPr>
                        <a:t>Burst Time </a:t>
                      </a:r>
                    </a:p>
                  </a:txBody>
                  <a:tcPr marL="158014" marR="158014" marT="158014" marB="79007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4552681"/>
                  </a:ext>
                </a:extLst>
              </a:tr>
              <a:tr h="568930">
                <a:tc>
                  <a:txBody>
                    <a:bodyPr/>
                    <a:lstStyle/>
                    <a:p>
                      <a:pPr algn="ctr"/>
                      <a:r>
                        <a:rPr lang="en-US" sz="2400" cap="none" spc="0" dirty="0">
                          <a:solidFill>
                            <a:schemeClr val="tx1"/>
                          </a:solidFill>
                        </a:rPr>
                        <a:t>P1</a:t>
                      </a:r>
                    </a:p>
                  </a:txBody>
                  <a:tcPr marL="158014" marR="158014" marT="158014" marB="7900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cap="none" spc="0" dirty="0">
                          <a:solidFill>
                            <a:schemeClr val="tx1"/>
                          </a:solidFill>
                        </a:rPr>
                        <a:t>16 </a:t>
                      </a:r>
                    </a:p>
                  </a:txBody>
                  <a:tcPr marL="158014" marR="158014" marT="158014" marB="7900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1166716"/>
                  </a:ext>
                </a:extLst>
              </a:tr>
              <a:tr h="568930">
                <a:tc>
                  <a:txBody>
                    <a:bodyPr/>
                    <a:lstStyle/>
                    <a:p>
                      <a:pPr algn="ctr"/>
                      <a:r>
                        <a:rPr lang="en-US" sz="2400" cap="none" spc="0" dirty="0">
                          <a:solidFill>
                            <a:schemeClr val="tx1"/>
                          </a:solidFill>
                        </a:rPr>
                        <a:t>P2</a:t>
                      </a:r>
                    </a:p>
                  </a:txBody>
                  <a:tcPr marL="158014" marR="158014" marT="158014" marB="7900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cap="none" spc="0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 marL="158014" marR="158014" marT="158014" marB="7900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6361229"/>
                  </a:ext>
                </a:extLst>
              </a:tr>
              <a:tr h="568930">
                <a:tc>
                  <a:txBody>
                    <a:bodyPr/>
                    <a:lstStyle/>
                    <a:p>
                      <a:pPr algn="ctr"/>
                      <a:r>
                        <a:rPr lang="en-US" sz="2400" cap="none" spc="0" dirty="0">
                          <a:solidFill>
                            <a:schemeClr val="tx1"/>
                          </a:solidFill>
                        </a:rPr>
                        <a:t>P3</a:t>
                      </a:r>
                    </a:p>
                  </a:txBody>
                  <a:tcPr marL="158014" marR="158014" marT="158014" marB="7900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cap="none" spc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158014" marR="158014" marT="158014" marB="7900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5140405"/>
                  </a:ext>
                </a:extLst>
              </a:tr>
              <a:tr h="568930">
                <a:tc>
                  <a:txBody>
                    <a:bodyPr/>
                    <a:lstStyle/>
                    <a:p>
                      <a:pPr algn="ctr"/>
                      <a:r>
                        <a:rPr lang="en-US" sz="2400" cap="none" spc="0" dirty="0">
                          <a:solidFill>
                            <a:schemeClr val="tx1"/>
                          </a:solidFill>
                        </a:rPr>
                        <a:t>P4</a:t>
                      </a:r>
                    </a:p>
                  </a:txBody>
                  <a:tcPr marL="158014" marR="158014" marT="158014" marB="7900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cap="none" spc="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 marL="158014" marR="158014" marT="158014" marB="7900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0281445"/>
                  </a:ext>
                </a:extLst>
              </a:tr>
            </a:tbl>
          </a:graphicData>
        </a:graphic>
      </p:graphicFrame>
      <p:pic>
        <p:nvPicPr>
          <p:cNvPr id="32" name="Picture 31" descr="Circuit board">
            <a:extLst>
              <a:ext uri="{FF2B5EF4-FFF2-40B4-BE49-F238E27FC236}">
                <a16:creationId xmlns:a16="http://schemas.microsoft.com/office/drawing/2014/main" id="{8238A9DA-4C0E-DD25-04A7-F3E949B7D8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182" r="4067" b="-2"/>
          <a:stretch/>
        </p:blipFill>
        <p:spPr>
          <a:xfrm>
            <a:off x="9969644" y="186972"/>
            <a:ext cx="1657292" cy="1657292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CBBBBAA-5353-8F23-9B19-298EB2B46071}"/>
              </a:ext>
            </a:extLst>
          </p:cNvPr>
          <p:cNvSpPr/>
          <p:nvPr/>
        </p:nvSpPr>
        <p:spPr>
          <a:xfrm>
            <a:off x="983226" y="2302637"/>
            <a:ext cx="2288524" cy="4326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Quantum = 10 units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F28BA27-EEEA-BFE6-865E-74F25C72BB3B}"/>
              </a:ext>
            </a:extLst>
          </p:cNvPr>
          <p:cNvSpPr txBox="1"/>
          <p:nvPr/>
        </p:nvSpPr>
        <p:spPr>
          <a:xfrm>
            <a:off x="4149994" y="3889995"/>
            <a:ext cx="6965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0            10          20         27         37    43         53          63    65         75    76 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36E4C64-876C-8A85-F38F-0CF0E16DAD26}"/>
              </a:ext>
            </a:extLst>
          </p:cNvPr>
          <p:cNvSpPr/>
          <p:nvPr/>
        </p:nvSpPr>
        <p:spPr>
          <a:xfrm>
            <a:off x="7126167" y="3506533"/>
            <a:ext cx="497813" cy="4326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P1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2C07E13-4DEF-5084-9F11-F15EB60FB996}"/>
              </a:ext>
            </a:extLst>
          </p:cNvPr>
          <p:cNvSpPr/>
          <p:nvPr/>
        </p:nvSpPr>
        <p:spPr>
          <a:xfrm>
            <a:off x="6496214" y="3506021"/>
            <a:ext cx="680407" cy="4326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P4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0ED2ADA-6E52-CF89-1963-2F96309D9207}"/>
              </a:ext>
            </a:extLst>
          </p:cNvPr>
          <p:cNvSpPr/>
          <p:nvPr/>
        </p:nvSpPr>
        <p:spPr>
          <a:xfrm>
            <a:off x="5763714" y="3506021"/>
            <a:ext cx="732500" cy="4326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P3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2F8D452-F2F8-4A49-C77B-8CDF3126B741}"/>
              </a:ext>
            </a:extLst>
          </p:cNvPr>
          <p:cNvSpPr/>
          <p:nvPr/>
        </p:nvSpPr>
        <p:spPr>
          <a:xfrm>
            <a:off x="4324444" y="3506021"/>
            <a:ext cx="735918" cy="4326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P1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9C83310-53E4-CAD3-01ED-461D16F3EF63}"/>
              </a:ext>
            </a:extLst>
          </p:cNvPr>
          <p:cNvSpPr/>
          <p:nvPr/>
        </p:nvSpPr>
        <p:spPr>
          <a:xfrm>
            <a:off x="5059883" y="3506021"/>
            <a:ext cx="732500" cy="4326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P2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888D6A1-E38B-244B-7C0B-894CDF547B5F}"/>
              </a:ext>
            </a:extLst>
          </p:cNvPr>
          <p:cNvSpPr/>
          <p:nvPr/>
        </p:nvSpPr>
        <p:spPr>
          <a:xfrm>
            <a:off x="7623223" y="3510450"/>
            <a:ext cx="732021" cy="4326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P2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51AFE22-92F9-C790-CD50-F9A57896BAA4}"/>
              </a:ext>
            </a:extLst>
          </p:cNvPr>
          <p:cNvSpPr/>
          <p:nvPr/>
        </p:nvSpPr>
        <p:spPr>
          <a:xfrm>
            <a:off x="8349988" y="3506021"/>
            <a:ext cx="732021" cy="4326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P4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BA6B443-C40F-45E1-C3CE-46383655C9C0}"/>
              </a:ext>
            </a:extLst>
          </p:cNvPr>
          <p:cNvSpPr/>
          <p:nvPr/>
        </p:nvSpPr>
        <p:spPr>
          <a:xfrm>
            <a:off x="9083918" y="3510450"/>
            <a:ext cx="444693" cy="4326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P2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BF1E843-B3B7-47CC-DB3D-56CD2304F848}"/>
              </a:ext>
            </a:extLst>
          </p:cNvPr>
          <p:cNvSpPr/>
          <p:nvPr/>
        </p:nvSpPr>
        <p:spPr>
          <a:xfrm>
            <a:off x="9525656" y="3510450"/>
            <a:ext cx="732021" cy="4326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P4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EEAC9A4-954C-86DC-E44F-30BE09747F61}"/>
              </a:ext>
            </a:extLst>
          </p:cNvPr>
          <p:cNvSpPr/>
          <p:nvPr/>
        </p:nvSpPr>
        <p:spPr>
          <a:xfrm>
            <a:off x="10255778" y="3510450"/>
            <a:ext cx="443638" cy="4326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P4</a:t>
            </a:r>
          </a:p>
        </p:txBody>
      </p:sp>
    </p:spTree>
    <p:extLst>
      <p:ext uri="{BB962C8B-B14F-4D97-AF65-F5344CB8AC3E}">
        <p14:creationId xmlns:p14="http://schemas.microsoft.com/office/powerpoint/2010/main" val="1101453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FB60E8C-7224-44A4-87A0-46A1711DD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AEB61C-C117-7298-F18E-676897DB0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528" y="386930"/>
            <a:ext cx="10141799" cy="1300554"/>
          </a:xfrm>
        </p:spPr>
        <p:txBody>
          <a:bodyPr anchor="b">
            <a:normAutofit fontScale="90000"/>
          </a:bodyPr>
          <a:lstStyle/>
          <a:p>
            <a:r>
              <a:rPr lang="en-US" sz="4800" dirty="0"/>
              <a:t>CPU Scheduling – </a:t>
            </a:r>
            <a:br>
              <a:rPr lang="en-US" sz="4800" dirty="0"/>
            </a:br>
            <a:r>
              <a:rPr lang="en-US" sz="4800" dirty="0">
                <a:solidFill>
                  <a:srgbClr val="FF0000"/>
                </a:solidFill>
              </a:rPr>
              <a:t>Queue Scheduling Schemes </a:t>
            </a:r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id="{5DA32751-37A2-45C0-BE94-63D375E2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6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A55FBCD-CD42-40F5-8A1B-3203F9CAE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 descr="Circuit board">
            <a:extLst>
              <a:ext uri="{FF2B5EF4-FFF2-40B4-BE49-F238E27FC236}">
                <a16:creationId xmlns:a16="http://schemas.microsoft.com/office/drawing/2014/main" id="{8238A9DA-4C0E-DD25-04A7-F3E949B7D8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182" r="4067" b="-2"/>
          <a:stretch/>
        </p:blipFill>
        <p:spPr>
          <a:xfrm>
            <a:off x="9969644" y="186972"/>
            <a:ext cx="1657292" cy="1657292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  <p:pic>
        <p:nvPicPr>
          <p:cNvPr id="25" name="Picture 2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14DF1F1-F666-8BD5-2550-5B68CFD17E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8276" y="2215268"/>
            <a:ext cx="7758038" cy="4243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376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1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F26BA6-D5B0-7ABD-3AC5-1EF60A9FE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US" sz="2800"/>
              <a:t>References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66DF6-45BD-E388-E4CD-B245AFDC9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3412219" cy="3560251"/>
          </a:xfrm>
        </p:spPr>
        <p:txBody>
          <a:bodyPr>
            <a:normAutofit/>
          </a:bodyPr>
          <a:lstStyle/>
          <a:p>
            <a:r>
              <a:rPr lang="en-US" sz="1700">
                <a:hlinkClick r:id="rId2"/>
              </a:rPr>
              <a:t>https://youtu.be/PvsiPJkofcE</a:t>
            </a:r>
            <a:r>
              <a:rPr lang="en-US" sz="1700"/>
              <a:t> </a:t>
            </a:r>
          </a:p>
          <a:p>
            <a:r>
              <a:rPr lang="en-US" sz="1700">
                <a:hlinkClick r:id="rId3"/>
              </a:rPr>
              <a:t>https://youtu.be/m89i34ejf3M</a:t>
            </a:r>
            <a:endParaRPr lang="en-US" sz="1700"/>
          </a:p>
          <a:p>
            <a:r>
              <a:rPr lang="en-US" sz="1700">
                <a:hlinkClick r:id="rId4"/>
              </a:rPr>
              <a:t>https://youtu.be/xJ7ggywrTzs</a:t>
            </a:r>
            <a:r>
              <a:rPr lang="en-US" sz="1700"/>
              <a:t> </a:t>
            </a:r>
          </a:p>
          <a:p>
            <a:r>
              <a:rPr lang="en-US" sz="1700">
                <a:hlinkClick r:id="rId5"/>
              </a:rPr>
              <a:t>https://youtu.be/RtBkBtAUt_c</a:t>
            </a:r>
            <a:r>
              <a:rPr lang="en-US" sz="1700"/>
              <a:t> </a:t>
            </a:r>
          </a:p>
          <a:p>
            <a:r>
              <a:rPr lang="en-US" sz="1700">
                <a:hlinkClick r:id="rId6"/>
              </a:rPr>
              <a:t>https://youtu.be/f4-hogdH2KM</a:t>
            </a:r>
            <a:r>
              <a:rPr lang="en-US" sz="1700"/>
              <a:t> </a:t>
            </a:r>
          </a:p>
          <a:p>
            <a:r>
              <a:rPr lang="en-US" sz="1700">
                <a:hlinkClick r:id="rId7"/>
              </a:rPr>
              <a:t>https://youtu.be/GNTGgmmj66c</a:t>
            </a:r>
            <a:r>
              <a:rPr lang="en-US" sz="1700"/>
              <a:t> </a:t>
            </a:r>
            <a:endParaRPr lang="en-US" sz="1700" dirty="0"/>
          </a:p>
        </p:txBody>
      </p:sp>
      <p:pic>
        <p:nvPicPr>
          <p:cNvPr id="5" name="Picture 4" descr="Logo&#10;&#10;Description automatically generated with medium confidence">
            <a:extLst>
              <a:ext uri="{FF2B5EF4-FFF2-40B4-BE49-F238E27FC236}">
                <a16:creationId xmlns:a16="http://schemas.microsoft.com/office/drawing/2014/main" id="{02FC2051-1195-C7C8-073E-63F087256FC2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rcRect t="13187" b="7699"/>
          <a:stretch/>
        </p:blipFill>
        <p:spPr>
          <a:xfrm>
            <a:off x="5120640" y="745464"/>
            <a:ext cx="6656832" cy="5266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655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82568" y="3687066"/>
            <a:ext cx="3417347" cy="50783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en-IN" sz="3300" dirty="0">
                <a:solidFill>
                  <a:schemeClr val="tx2">
                    <a:lumMod val="60000"/>
                    <a:lumOff val="40000"/>
                  </a:schemeClr>
                </a:solidFill>
                <a:latin typeface="Rockwell" panose="02060603020205020403" pitchFamily="18" charset="0"/>
                <a:ea typeface="Lato Light" panose="020F0502020204030203" pitchFamily="34" charset="0"/>
                <a:cs typeface="Lato Light" panose="020F0502020204030203" pitchFamily="34" charset="0"/>
              </a:rPr>
              <a:t>Thank You(Q &amp; A)</a:t>
            </a:r>
          </a:p>
        </p:txBody>
      </p:sp>
      <p:sp>
        <p:nvSpPr>
          <p:cNvPr id="3" name="Freeform 6"/>
          <p:cNvSpPr>
            <a:spLocks noEditPoints="1"/>
          </p:cNvSpPr>
          <p:nvPr/>
        </p:nvSpPr>
        <p:spPr bwMode="auto">
          <a:xfrm>
            <a:off x="5519779" y="2373253"/>
            <a:ext cx="1142920" cy="1159247"/>
          </a:xfrm>
          <a:custGeom>
            <a:avLst/>
            <a:gdLst>
              <a:gd name="T0" fmla="*/ 1585 w 3498"/>
              <a:gd name="T1" fmla="*/ 742 h 3548"/>
              <a:gd name="T2" fmla="*/ 1602 w 3498"/>
              <a:gd name="T3" fmla="*/ 889 h 3548"/>
              <a:gd name="T4" fmla="*/ 1842 w 3498"/>
              <a:gd name="T5" fmla="*/ 830 h 3548"/>
              <a:gd name="T6" fmla="*/ 1988 w 3498"/>
              <a:gd name="T7" fmla="*/ 814 h 3548"/>
              <a:gd name="T8" fmla="*/ 2074 w 3498"/>
              <a:gd name="T9" fmla="*/ 932 h 3548"/>
              <a:gd name="T10" fmla="*/ 1652 w 3498"/>
              <a:gd name="T11" fmla="*/ 2043 h 3548"/>
              <a:gd name="T12" fmla="*/ 2179 w 3498"/>
              <a:gd name="T13" fmla="*/ 1239 h 3548"/>
              <a:gd name="T14" fmla="*/ 2310 w 3498"/>
              <a:gd name="T15" fmla="*/ 1176 h 3548"/>
              <a:gd name="T16" fmla="*/ 2432 w 3498"/>
              <a:gd name="T17" fmla="*/ 1257 h 3548"/>
              <a:gd name="T18" fmla="*/ 1839 w 3498"/>
              <a:gd name="T19" fmla="*/ 2636 h 3548"/>
              <a:gd name="T20" fmla="*/ 2239 w 3498"/>
              <a:gd name="T21" fmla="*/ 2497 h 3548"/>
              <a:gd name="T22" fmla="*/ 2402 w 3498"/>
              <a:gd name="T23" fmla="*/ 2565 h 3548"/>
              <a:gd name="T24" fmla="*/ 2445 w 3498"/>
              <a:gd name="T25" fmla="*/ 2759 h 3548"/>
              <a:gd name="T26" fmla="*/ 1511 w 3498"/>
              <a:gd name="T27" fmla="*/ 3412 h 3548"/>
              <a:gd name="T28" fmla="*/ 1219 w 3498"/>
              <a:gd name="T29" fmla="*/ 3533 h 3548"/>
              <a:gd name="T30" fmla="*/ 823 w 3498"/>
              <a:gd name="T31" fmla="*/ 3521 h 3548"/>
              <a:gd name="T32" fmla="*/ 378 w 3498"/>
              <a:gd name="T33" fmla="*/ 3338 h 3548"/>
              <a:gd name="T34" fmla="*/ 104 w 3498"/>
              <a:gd name="T35" fmla="*/ 3072 h 3548"/>
              <a:gd name="T36" fmla="*/ 2 w 3498"/>
              <a:gd name="T37" fmla="*/ 2763 h 3548"/>
              <a:gd name="T38" fmla="*/ 38 w 3498"/>
              <a:gd name="T39" fmla="*/ 2438 h 3548"/>
              <a:gd name="T40" fmla="*/ 767 w 3498"/>
              <a:gd name="T41" fmla="*/ 829 h 3548"/>
              <a:gd name="T42" fmla="*/ 912 w 3498"/>
              <a:gd name="T43" fmla="*/ 743 h 3548"/>
              <a:gd name="T44" fmla="*/ 1033 w 3498"/>
              <a:gd name="T45" fmla="*/ 824 h 3548"/>
              <a:gd name="T46" fmla="*/ 707 w 3498"/>
              <a:gd name="T47" fmla="*/ 1635 h 3548"/>
              <a:gd name="T48" fmla="*/ 1333 w 3498"/>
              <a:gd name="T49" fmla="*/ 769 h 3548"/>
              <a:gd name="T50" fmla="*/ 1450 w 3498"/>
              <a:gd name="T51" fmla="*/ 684 h 3548"/>
              <a:gd name="T52" fmla="*/ 1210 w 3498"/>
              <a:gd name="T53" fmla="*/ 545 h 3548"/>
              <a:gd name="T54" fmla="*/ 1169 w 3498"/>
              <a:gd name="T55" fmla="*/ 664 h 3548"/>
              <a:gd name="T56" fmla="*/ 1021 w 3498"/>
              <a:gd name="T57" fmla="*/ 575 h 3548"/>
              <a:gd name="T58" fmla="*/ 1034 w 3498"/>
              <a:gd name="T59" fmla="*/ 566 h 3548"/>
              <a:gd name="T60" fmla="*/ 1075 w 3498"/>
              <a:gd name="T61" fmla="*/ 533 h 3548"/>
              <a:gd name="T62" fmla="*/ 1506 w 3498"/>
              <a:gd name="T63" fmla="*/ 154 h 3548"/>
              <a:gd name="T64" fmla="*/ 1832 w 3498"/>
              <a:gd name="T65" fmla="*/ 632 h 3548"/>
              <a:gd name="T66" fmla="*/ 1674 w 3498"/>
              <a:gd name="T67" fmla="*/ 565 h 3548"/>
              <a:gd name="T68" fmla="*/ 1495 w 3498"/>
              <a:gd name="T69" fmla="*/ 502 h 3548"/>
              <a:gd name="T70" fmla="*/ 1302 w 3498"/>
              <a:gd name="T71" fmla="*/ 304 h 3548"/>
              <a:gd name="T72" fmla="*/ 1371 w 3498"/>
              <a:gd name="T73" fmla="*/ 160 h 3548"/>
              <a:gd name="T74" fmla="*/ 1973 w 3498"/>
              <a:gd name="T75" fmla="*/ 4 h 3548"/>
              <a:gd name="T76" fmla="*/ 3016 w 3498"/>
              <a:gd name="T77" fmla="*/ 1202 h 3548"/>
              <a:gd name="T78" fmla="*/ 3011 w 3498"/>
              <a:gd name="T79" fmla="*/ 672 h 3548"/>
              <a:gd name="T80" fmla="*/ 3186 w 3498"/>
              <a:gd name="T81" fmla="*/ 589 h 3548"/>
              <a:gd name="T82" fmla="*/ 3352 w 3498"/>
              <a:gd name="T83" fmla="*/ 687 h 3548"/>
              <a:gd name="T84" fmla="*/ 3498 w 3498"/>
              <a:gd name="T85" fmla="*/ 1805 h 3548"/>
              <a:gd name="T86" fmla="*/ 3427 w 3498"/>
              <a:gd name="T87" fmla="*/ 2197 h 3548"/>
              <a:gd name="T88" fmla="*/ 3187 w 3498"/>
              <a:gd name="T89" fmla="*/ 2546 h 3548"/>
              <a:gd name="T90" fmla="*/ 2793 w 3498"/>
              <a:gd name="T91" fmla="*/ 2847 h 3548"/>
              <a:gd name="T92" fmla="*/ 2606 w 3498"/>
              <a:gd name="T93" fmla="*/ 2866 h 3548"/>
              <a:gd name="T94" fmla="*/ 2610 w 3498"/>
              <a:gd name="T95" fmla="*/ 2601 h 3548"/>
              <a:gd name="T96" fmla="*/ 2420 w 3498"/>
              <a:gd name="T97" fmla="*/ 2388 h 3548"/>
              <a:gd name="T98" fmla="*/ 2613 w 3498"/>
              <a:gd name="T99" fmla="*/ 1501 h 3548"/>
              <a:gd name="T100" fmla="*/ 2628 w 3498"/>
              <a:gd name="T101" fmla="*/ 1262 h 3548"/>
              <a:gd name="T102" fmla="*/ 2486 w 3498"/>
              <a:gd name="T103" fmla="*/ 1072 h 3548"/>
              <a:gd name="T104" fmla="*/ 2377 w 3498"/>
              <a:gd name="T105" fmla="*/ 1015 h 3548"/>
              <a:gd name="T106" fmla="*/ 1808 w 3498"/>
              <a:gd name="T107" fmla="*/ 228 h 3548"/>
              <a:gd name="T108" fmla="*/ 1799 w 3498"/>
              <a:gd name="T109" fmla="*/ 92 h 3548"/>
              <a:gd name="T110" fmla="*/ 1902 w 3498"/>
              <a:gd name="T111" fmla="*/ 3 h 35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98" h="3548">
                <a:moveTo>
                  <a:pt x="1475" y="684"/>
                </a:moveTo>
                <a:lnTo>
                  <a:pt x="1501" y="687"/>
                </a:lnTo>
                <a:lnTo>
                  <a:pt x="1527" y="695"/>
                </a:lnTo>
                <a:lnTo>
                  <a:pt x="1549" y="707"/>
                </a:lnTo>
                <a:lnTo>
                  <a:pt x="1569" y="722"/>
                </a:lnTo>
                <a:lnTo>
                  <a:pt x="1585" y="742"/>
                </a:lnTo>
                <a:lnTo>
                  <a:pt x="1598" y="764"/>
                </a:lnTo>
                <a:lnTo>
                  <a:pt x="1607" y="787"/>
                </a:lnTo>
                <a:lnTo>
                  <a:pt x="1611" y="812"/>
                </a:lnTo>
                <a:lnTo>
                  <a:pt x="1612" y="838"/>
                </a:lnTo>
                <a:lnTo>
                  <a:pt x="1609" y="864"/>
                </a:lnTo>
                <a:lnTo>
                  <a:pt x="1602" y="889"/>
                </a:lnTo>
                <a:lnTo>
                  <a:pt x="1139" y="1800"/>
                </a:lnTo>
                <a:lnTo>
                  <a:pt x="1318" y="1889"/>
                </a:lnTo>
                <a:lnTo>
                  <a:pt x="1795" y="889"/>
                </a:lnTo>
                <a:lnTo>
                  <a:pt x="1807" y="866"/>
                </a:lnTo>
                <a:lnTo>
                  <a:pt x="1822" y="845"/>
                </a:lnTo>
                <a:lnTo>
                  <a:pt x="1842" y="830"/>
                </a:lnTo>
                <a:lnTo>
                  <a:pt x="1863" y="817"/>
                </a:lnTo>
                <a:lnTo>
                  <a:pt x="1887" y="808"/>
                </a:lnTo>
                <a:lnTo>
                  <a:pt x="1912" y="804"/>
                </a:lnTo>
                <a:lnTo>
                  <a:pt x="1938" y="803"/>
                </a:lnTo>
                <a:lnTo>
                  <a:pt x="1963" y="806"/>
                </a:lnTo>
                <a:lnTo>
                  <a:pt x="1988" y="814"/>
                </a:lnTo>
                <a:lnTo>
                  <a:pt x="2012" y="826"/>
                </a:lnTo>
                <a:lnTo>
                  <a:pt x="2031" y="842"/>
                </a:lnTo>
                <a:lnTo>
                  <a:pt x="2048" y="862"/>
                </a:lnTo>
                <a:lnTo>
                  <a:pt x="2060" y="883"/>
                </a:lnTo>
                <a:lnTo>
                  <a:pt x="2068" y="907"/>
                </a:lnTo>
                <a:lnTo>
                  <a:pt x="2074" y="932"/>
                </a:lnTo>
                <a:lnTo>
                  <a:pt x="2074" y="958"/>
                </a:lnTo>
                <a:lnTo>
                  <a:pt x="2071" y="983"/>
                </a:lnTo>
                <a:lnTo>
                  <a:pt x="2063" y="1008"/>
                </a:lnTo>
                <a:lnTo>
                  <a:pt x="1586" y="2009"/>
                </a:lnTo>
                <a:lnTo>
                  <a:pt x="1621" y="2025"/>
                </a:lnTo>
                <a:lnTo>
                  <a:pt x="1652" y="2043"/>
                </a:lnTo>
                <a:lnTo>
                  <a:pt x="1679" y="2063"/>
                </a:lnTo>
                <a:lnTo>
                  <a:pt x="1704" y="2084"/>
                </a:lnTo>
                <a:lnTo>
                  <a:pt x="1728" y="2107"/>
                </a:lnTo>
                <a:lnTo>
                  <a:pt x="1750" y="2128"/>
                </a:lnTo>
                <a:lnTo>
                  <a:pt x="2167" y="1262"/>
                </a:lnTo>
                <a:lnTo>
                  <a:pt x="2179" y="1239"/>
                </a:lnTo>
                <a:lnTo>
                  <a:pt x="2195" y="1220"/>
                </a:lnTo>
                <a:lnTo>
                  <a:pt x="2214" y="1203"/>
                </a:lnTo>
                <a:lnTo>
                  <a:pt x="2236" y="1190"/>
                </a:lnTo>
                <a:lnTo>
                  <a:pt x="2259" y="1181"/>
                </a:lnTo>
                <a:lnTo>
                  <a:pt x="2284" y="1177"/>
                </a:lnTo>
                <a:lnTo>
                  <a:pt x="2310" y="1176"/>
                </a:lnTo>
                <a:lnTo>
                  <a:pt x="2335" y="1179"/>
                </a:lnTo>
                <a:lnTo>
                  <a:pt x="2361" y="1188"/>
                </a:lnTo>
                <a:lnTo>
                  <a:pt x="2384" y="1200"/>
                </a:lnTo>
                <a:lnTo>
                  <a:pt x="2403" y="1215"/>
                </a:lnTo>
                <a:lnTo>
                  <a:pt x="2420" y="1235"/>
                </a:lnTo>
                <a:lnTo>
                  <a:pt x="2432" y="1257"/>
                </a:lnTo>
                <a:lnTo>
                  <a:pt x="2440" y="1280"/>
                </a:lnTo>
                <a:lnTo>
                  <a:pt x="2446" y="1305"/>
                </a:lnTo>
                <a:lnTo>
                  <a:pt x="2446" y="1331"/>
                </a:lnTo>
                <a:lnTo>
                  <a:pt x="2443" y="1356"/>
                </a:lnTo>
                <a:lnTo>
                  <a:pt x="2435" y="1382"/>
                </a:lnTo>
                <a:lnTo>
                  <a:pt x="1839" y="2636"/>
                </a:lnTo>
                <a:lnTo>
                  <a:pt x="1794" y="2726"/>
                </a:lnTo>
                <a:lnTo>
                  <a:pt x="2108" y="2532"/>
                </a:lnTo>
                <a:lnTo>
                  <a:pt x="2140" y="2517"/>
                </a:lnTo>
                <a:lnTo>
                  <a:pt x="2173" y="2507"/>
                </a:lnTo>
                <a:lnTo>
                  <a:pt x="2207" y="2499"/>
                </a:lnTo>
                <a:lnTo>
                  <a:pt x="2239" y="2497"/>
                </a:lnTo>
                <a:lnTo>
                  <a:pt x="2271" y="2498"/>
                </a:lnTo>
                <a:lnTo>
                  <a:pt x="2301" y="2503"/>
                </a:lnTo>
                <a:lnTo>
                  <a:pt x="2329" y="2512"/>
                </a:lnTo>
                <a:lnTo>
                  <a:pt x="2357" y="2525"/>
                </a:lnTo>
                <a:lnTo>
                  <a:pt x="2381" y="2543"/>
                </a:lnTo>
                <a:lnTo>
                  <a:pt x="2402" y="2565"/>
                </a:lnTo>
                <a:lnTo>
                  <a:pt x="2420" y="2591"/>
                </a:lnTo>
                <a:lnTo>
                  <a:pt x="2435" y="2624"/>
                </a:lnTo>
                <a:lnTo>
                  <a:pt x="2446" y="2657"/>
                </a:lnTo>
                <a:lnTo>
                  <a:pt x="2450" y="2691"/>
                </a:lnTo>
                <a:lnTo>
                  <a:pt x="2450" y="2725"/>
                </a:lnTo>
                <a:lnTo>
                  <a:pt x="2445" y="2759"/>
                </a:lnTo>
                <a:lnTo>
                  <a:pt x="2434" y="2793"/>
                </a:lnTo>
                <a:lnTo>
                  <a:pt x="2419" y="2824"/>
                </a:lnTo>
                <a:lnTo>
                  <a:pt x="2399" y="2854"/>
                </a:lnTo>
                <a:lnTo>
                  <a:pt x="2375" y="2881"/>
                </a:lnTo>
                <a:lnTo>
                  <a:pt x="2346" y="2905"/>
                </a:lnTo>
                <a:lnTo>
                  <a:pt x="1511" y="3412"/>
                </a:lnTo>
                <a:lnTo>
                  <a:pt x="1471" y="3440"/>
                </a:lnTo>
                <a:lnTo>
                  <a:pt x="1426" y="3464"/>
                </a:lnTo>
                <a:lnTo>
                  <a:pt x="1380" y="3487"/>
                </a:lnTo>
                <a:lnTo>
                  <a:pt x="1328" y="3505"/>
                </a:lnTo>
                <a:lnTo>
                  <a:pt x="1275" y="3521"/>
                </a:lnTo>
                <a:lnTo>
                  <a:pt x="1219" y="3533"/>
                </a:lnTo>
                <a:lnTo>
                  <a:pt x="1159" y="3542"/>
                </a:lnTo>
                <a:lnTo>
                  <a:pt x="1097" y="3548"/>
                </a:lnTo>
                <a:lnTo>
                  <a:pt x="1031" y="3548"/>
                </a:lnTo>
                <a:lnTo>
                  <a:pt x="964" y="3544"/>
                </a:lnTo>
                <a:lnTo>
                  <a:pt x="894" y="3536"/>
                </a:lnTo>
                <a:lnTo>
                  <a:pt x="823" y="3521"/>
                </a:lnTo>
                <a:lnTo>
                  <a:pt x="749" y="3503"/>
                </a:lnTo>
                <a:lnTo>
                  <a:pt x="672" y="3479"/>
                </a:lnTo>
                <a:lnTo>
                  <a:pt x="594" y="3448"/>
                </a:lnTo>
                <a:lnTo>
                  <a:pt x="514" y="3412"/>
                </a:lnTo>
                <a:lnTo>
                  <a:pt x="443" y="3376"/>
                </a:lnTo>
                <a:lnTo>
                  <a:pt x="378" y="3338"/>
                </a:lnTo>
                <a:lnTo>
                  <a:pt x="319" y="3298"/>
                </a:lnTo>
                <a:lnTo>
                  <a:pt x="265" y="3256"/>
                </a:lnTo>
                <a:lnTo>
                  <a:pt x="218" y="3213"/>
                </a:lnTo>
                <a:lnTo>
                  <a:pt x="174" y="3167"/>
                </a:lnTo>
                <a:lnTo>
                  <a:pt x="137" y="3120"/>
                </a:lnTo>
                <a:lnTo>
                  <a:pt x="104" y="3072"/>
                </a:lnTo>
                <a:lnTo>
                  <a:pt x="76" y="3023"/>
                </a:lnTo>
                <a:lnTo>
                  <a:pt x="52" y="2973"/>
                </a:lnTo>
                <a:lnTo>
                  <a:pt x="34" y="2921"/>
                </a:lnTo>
                <a:lnTo>
                  <a:pt x="20" y="2869"/>
                </a:lnTo>
                <a:lnTo>
                  <a:pt x="9" y="2817"/>
                </a:lnTo>
                <a:lnTo>
                  <a:pt x="2" y="2763"/>
                </a:lnTo>
                <a:lnTo>
                  <a:pt x="0" y="2710"/>
                </a:lnTo>
                <a:lnTo>
                  <a:pt x="1" y="2655"/>
                </a:lnTo>
                <a:lnTo>
                  <a:pt x="5" y="2601"/>
                </a:lnTo>
                <a:lnTo>
                  <a:pt x="13" y="2546"/>
                </a:lnTo>
                <a:lnTo>
                  <a:pt x="24" y="2492"/>
                </a:lnTo>
                <a:lnTo>
                  <a:pt x="38" y="2438"/>
                </a:lnTo>
                <a:lnTo>
                  <a:pt x="55" y="2384"/>
                </a:lnTo>
                <a:lnTo>
                  <a:pt x="75" y="2330"/>
                </a:lnTo>
                <a:lnTo>
                  <a:pt x="97" y="2278"/>
                </a:lnTo>
                <a:lnTo>
                  <a:pt x="141" y="2173"/>
                </a:lnTo>
                <a:lnTo>
                  <a:pt x="261" y="1905"/>
                </a:lnTo>
                <a:lnTo>
                  <a:pt x="767" y="829"/>
                </a:lnTo>
                <a:lnTo>
                  <a:pt x="786" y="803"/>
                </a:lnTo>
                <a:lnTo>
                  <a:pt x="807" y="782"/>
                </a:lnTo>
                <a:lnTo>
                  <a:pt x="832" y="765"/>
                </a:lnTo>
                <a:lnTo>
                  <a:pt x="858" y="753"/>
                </a:lnTo>
                <a:lnTo>
                  <a:pt x="885" y="745"/>
                </a:lnTo>
                <a:lnTo>
                  <a:pt x="912" y="743"/>
                </a:lnTo>
                <a:lnTo>
                  <a:pt x="937" y="746"/>
                </a:lnTo>
                <a:lnTo>
                  <a:pt x="961" y="755"/>
                </a:lnTo>
                <a:lnTo>
                  <a:pt x="984" y="767"/>
                </a:lnTo>
                <a:lnTo>
                  <a:pt x="1003" y="782"/>
                </a:lnTo>
                <a:lnTo>
                  <a:pt x="1019" y="802"/>
                </a:lnTo>
                <a:lnTo>
                  <a:pt x="1033" y="824"/>
                </a:lnTo>
                <a:lnTo>
                  <a:pt x="1041" y="847"/>
                </a:lnTo>
                <a:lnTo>
                  <a:pt x="1046" y="872"/>
                </a:lnTo>
                <a:lnTo>
                  <a:pt x="1047" y="898"/>
                </a:lnTo>
                <a:lnTo>
                  <a:pt x="1042" y="923"/>
                </a:lnTo>
                <a:lnTo>
                  <a:pt x="1035" y="949"/>
                </a:lnTo>
                <a:lnTo>
                  <a:pt x="707" y="1635"/>
                </a:lnTo>
                <a:lnTo>
                  <a:pt x="744" y="1637"/>
                </a:lnTo>
                <a:lnTo>
                  <a:pt x="784" y="1643"/>
                </a:lnTo>
                <a:lnTo>
                  <a:pt x="825" y="1652"/>
                </a:lnTo>
                <a:lnTo>
                  <a:pt x="864" y="1665"/>
                </a:lnTo>
                <a:lnTo>
                  <a:pt x="901" y="1680"/>
                </a:lnTo>
                <a:lnTo>
                  <a:pt x="1333" y="769"/>
                </a:lnTo>
                <a:lnTo>
                  <a:pt x="1345" y="746"/>
                </a:lnTo>
                <a:lnTo>
                  <a:pt x="1361" y="727"/>
                </a:lnTo>
                <a:lnTo>
                  <a:pt x="1380" y="710"/>
                </a:lnTo>
                <a:lnTo>
                  <a:pt x="1401" y="698"/>
                </a:lnTo>
                <a:lnTo>
                  <a:pt x="1425" y="689"/>
                </a:lnTo>
                <a:lnTo>
                  <a:pt x="1450" y="684"/>
                </a:lnTo>
                <a:lnTo>
                  <a:pt x="1475" y="684"/>
                </a:lnTo>
                <a:close/>
                <a:moveTo>
                  <a:pt x="1122" y="523"/>
                </a:moveTo>
                <a:lnTo>
                  <a:pt x="1145" y="524"/>
                </a:lnTo>
                <a:lnTo>
                  <a:pt x="1167" y="527"/>
                </a:lnTo>
                <a:lnTo>
                  <a:pt x="1190" y="535"/>
                </a:lnTo>
                <a:lnTo>
                  <a:pt x="1210" y="545"/>
                </a:lnTo>
                <a:lnTo>
                  <a:pt x="1228" y="559"/>
                </a:lnTo>
                <a:lnTo>
                  <a:pt x="1244" y="575"/>
                </a:lnTo>
                <a:lnTo>
                  <a:pt x="1222" y="598"/>
                </a:lnTo>
                <a:lnTo>
                  <a:pt x="1201" y="620"/>
                </a:lnTo>
                <a:lnTo>
                  <a:pt x="1183" y="643"/>
                </a:lnTo>
                <a:lnTo>
                  <a:pt x="1169" y="664"/>
                </a:lnTo>
                <a:lnTo>
                  <a:pt x="1149" y="646"/>
                </a:lnTo>
                <a:lnTo>
                  <a:pt x="1127" y="625"/>
                </a:lnTo>
                <a:lnTo>
                  <a:pt x="1102" y="604"/>
                </a:lnTo>
                <a:lnTo>
                  <a:pt x="1077" y="588"/>
                </a:lnTo>
                <a:lnTo>
                  <a:pt x="1050" y="575"/>
                </a:lnTo>
                <a:lnTo>
                  <a:pt x="1021" y="575"/>
                </a:lnTo>
                <a:lnTo>
                  <a:pt x="1024" y="575"/>
                </a:lnTo>
                <a:lnTo>
                  <a:pt x="1027" y="574"/>
                </a:lnTo>
                <a:lnTo>
                  <a:pt x="1030" y="572"/>
                </a:lnTo>
                <a:lnTo>
                  <a:pt x="1031" y="571"/>
                </a:lnTo>
                <a:lnTo>
                  <a:pt x="1034" y="568"/>
                </a:lnTo>
                <a:lnTo>
                  <a:pt x="1034" y="566"/>
                </a:lnTo>
                <a:lnTo>
                  <a:pt x="1035" y="564"/>
                </a:lnTo>
                <a:lnTo>
                  <a:pt x="1035" y="562"/>
                </a:lnTo>
                <a:lnTo>
                  <a:pt x="1035" y="561"/>
                </a:lnTo>
                <a:lnTo>
                  <a:pt x="1035" y="561"/>
                </a:lnTo>
                <a:lnTo>
                  <a:pt x="1054" y="544"/>
                </a:lnTo>
                <a:lnTo>
                  <a:pt x="1075" y="533"/>
                </a:lnTo>
                <a:lnTo>
                  <a:pt x="1098" y="526"/>
                </a:lnTo>
                <a:lnTo>
                  <a:pt x="1122" y="523"/>
                </a:lnTo>
                <a:close/>
                <a:moveTo>
                  <a:pt x="1441" y="142"/>
                </a:moveTo>
                <a:lnTo>
                  <a:pt x="1463" y="142"/>
                </a:lnTo>
                <a:lnTo>
                  <a:pt x="1485" y="146"/>
                </a:lnTo>
                <a:lnTo>
                  <a:pt x="1506" y="154"/>
                </a:lnTo>
                <a:lnTo>
                  <a:pt x="1524" y="166"/>
                </a:lnTo>
                <a:lnTo>
                  <a:pt x="1542" y="182"/>
                </a:lnTo>
                <a:lnTo>
                  <a:pt x="1556" y="202"/>
                </a:lnTo>
                <a:lnTo>
                  <a:pt x="1899" y="620"/>
                </a:lnTo>
                <a:lnTo>
                  <a:pt x="1865" y="623"/>
                </a:lnTo>
                <a:lnTo>
                  <a:pt x="1832" y="632"/>
                </a:lnTo>
                <a:lnTo>
                  <a:pt x="1799" y="646"/>
                </a:lnTo>
                <a:lnTo>
                  <a:pt x="1765" y="664"/>
                </a:lnTo>
                <a:lnTo>
                  <a:pt x="1747" y="636"/>
                </a:lnTo>
                <a:lnTo>
                  <a:pt x="1727" y="610"/>
                </a:lnTo>
                <a:lnTo>
                  <a:pt x="1702" y="587"/>
                </a:lnTo>
                <a:lnTo>
                  <a:pt x="1674" y="565"/>
                </a:lnTo>
                <a:lnTo>
                  <a:pt x="1645" y="547"/>
                </a:lnTo>
                <a:lnTo>
                  <a:pt x="1616" y="530"/>
                </a:lnTo>
                <a:lnTo>
                  <a:pt x="1587" y="521"/>
                </a:lnTo>
                <a:lnTo>
                  <a:pt x="1557" y="514"/>
                </a:lnTo>
                <a:lnTo>
                  <a:pt x="1525" y="507"/>
                </a:lnTo>
                <a:lnTo>
                  <a:pt x="1495" y="502"/>
                </a:lnTo>
                <a:lnTo>
                  <a:pt x="1467" y="501"/>
                </a:lnTo>
                <a:lnTo>
                  <a:pt x="1422" y="501"/>
                </a:lnTo>
                <a:lnTo>
                  <a:pt x="1333" y="381"/>
                </a:lnTo>
                <a:lnTo>
                  <a:pt x="1319" y="358"/>
                </a:lnTo>
                <a:lnTo>
                  <a:pt x="1308" y="332"/>
                </a:lnTo>
                <a:lnTo>
                  <a:pt x="1302" y="304"/>
                </a:lnTo>
                <a:lnTo>
                  <a:pt x="1301" y="277"/>
                </a:lnTo>
                <a:lnTo>
                  <a:pt x="1306" y="249"/>
                </a:lnTo>
                <a:lnTo>
                  <a:pt x="1314" y="221"/>
                </a:lnTo>
                <a:lnTo>
                  <a:pt x="1328" y="195"/>
                </a:lnTo>
                <a:lnTo>
                  <a:pt x="1348" y="172"/>
                </a:lnTo>
                <a:lnTo>
                  <a:pt x="1371" y="160"/>
                </a:lnTo>
                <a:lnTo>
                  <a:pt x="1394" y="151"/>
                </a:lnTo>
                <a:lnTo>
                  <a:pt x="1418" y="145"/>
                </a:lnTo>
                <a:lnTo>
                  <a:pt x="1441" y="142"/>
                </a:lnTo>
                <a:close/>
                <a:moveTo>
                  <a:pt x="1926" y="0"/>
                </a:moveTo>
                <a:lnTo>
                  <a:pt x="1949" y="0"/>
                </a:lnTo>
                <a:lnTo>
                  <a:pt x="1973" y="4"/>
                </a:lnTo>
                <a:lnTo>
                  <a:pt x="1994" y="12"/>
                </a:lnTo>
                <a:lnTo>
                  <a:pt x="2015" y="23"/>
                </a:lnTo>
                <a:lnTo>
                  <a:pt x="2032" y="36"/>
                </a:lnTo>
                <a:lnTo>
                  <a:pt x="2048" y="52"/>
                </a:lnTo>
                <a:lnTo>
                  <a:pt x="2941" y="1128"/>
                </a:lnTo>
                <a:lnTo>
                  <a:pt x="3016" y="1202"/>
                </a:lnTo>
                <a:lnTo>
                  <a:pt x="2971" y="844"/>
                </a:lnTo>
                <a:lnTo>
                  <a:pt x="2969" y="805"/>
                </a:lnTo>
                <a:lnTo>
                  <a:pt x="2973" y="768"/>
                </a:lnTo>
                <a:lnTo>
                  <a:pt x="2981" y="733"/>
                </a:lnTo>
                <a:lnTo>
                  <a:pt x="2993" y="701"/>
                </a:lnTo>
                <a:lnTo>
                  <a:pt x="3011" y="672"/>
                </a:lnTo>
                <a:lnTo>
                  <a:pt x="3031" y="647"/>
                </a:lnTo>
                <a:lnTo>
                  <a:pt x="3056" y="626"/>
                </a:lnTo>
                <a:lnTo>
                  <a:pt x="3085" y="610"/>
                </a:lnTo>
                <a:lnTo>
                  <a:pt x="3116" y="598"/>
                </a:lnTo>
                <a:lnTo>
                  <a:pt x="3150" y="590"/>
                </a:lnTo>
                <a:lnTo>
                  <a:pt x="3186" y="589"/>
                </a:lnTo>
                <a:lnTo>
                  <a:pt x="3219" y="593"/>
                </a:lnTo>
                <a:lnTo>
                  <a:pt x="3251" y="603"/>
                </a:lnTo>
                <a:lnTo>
                  <a:pt x="3282" y="617"/>
                </a:lnTo>
                <a:lnTo>
                  <a:pt x="3309" y="637"/>
                </a:lnTo>
                <a:lnTo>
                  <a:pt x="3333" y="660"/>
                </a:lnTo>
                <a:lnTo>
                  <a:pt x="3352" y="687"/>
                </a:lnTo>
                <a:lnTo>
                  <a:pt x="3370" y="717"/>
                </a:lnTo>
                <a:lnTo>
                  <a:pt x="3382" y="749"/>
                </a:lnTo>
                <a:lnTo>
                  <a:pt x="3388" y="784"/>
                </a:lnTo>
                <a:lnTo>
                  <a:pt x="3493" y="1651"/>
                </a:lnTo>
                <a:lnTo>
                  <a:pt x="3497" y="1730"/>
                </a:lnTo>
                <a:lnTo>
                  <a:pt x="3498" y="1805"/>
                </a:lnTo>
                <a:lnTo>
                  <a:pt x="3496" y="1876"/>
                </a:lnTo>
                <a:lnTo>
                  <a:pt x="3490" y="1946"/>
                </a:lnTo>
                <a:lnTo>
                  <a:pt x="3481" y="2012"/>
                </a:lnTo>
                <a:lnTo>
                  <a:pt x="3468" y="2076"/>
                </a:lnTo>
                <a:lnTo>
                  <a:pt x="3449" y="2137"/>
                </a:lnTo>
                <a:lnTo>
                  <a:pt x="3427" y="2197"/>
                </a:lnTo>
                <a:lnTo>
                  <a:pt x="3400" y="2256"/>
                </a:lnTo>
                <a:lnTo>
                  <a:pt x="3369" y="2315"/>
                </a:lnTo>
                <a:lnTo>
                  <a:pt x="3332" y="2372"/>
                </a:lnTo>
                <a:lnTo>
                  <a:pt x="3289" y="2429"/>
                </a:lnTo>
                <a:lnTo>
                  <a:pt x="3241" y="2487"/>
                </a:lnTo>
                <a:lnTo>
                  <a:pt x="3187" y="2546"/>
                </a:lnTo>
                <a:lnTo>
                  <a:pt x="3127" y="2605"/>
                </a:lnTo>
                <a:lnTo>
                  <a:pt x="3061" y="2666"/>
                </a:lnTo>
                <a:lnTo>
                  <a:pt x="2989" y="2720"/>
                </a:lnTo>
                <a:lnTo>
                  <a:pt x="2921" y="2767"/>
                </a:lnTo>
                <a:lnTo>
                  <a:pt x="2855" y="2809"/>
                </a:lnTo>
                <a:lnTo>
                  <a:pt x="2793" y="2847"/>
                </a:lnTo>
                <a:lnTo>
                  <a:pt x="2732" y="2880"/>
                </a:lnTo>
                <a:lnTo>
                  <a:pt x="2675" y="2907"/>
                </a:lnTo>
                <a:lnTo>
                  <a:pt x="2621" y="2931"/>
                </a:lnTo>
                <a:lnTo>
                  <a:pt x="2569" y="2950"/>
                </a:lnTo>
                <a:lnTo>
                  <a:pt x="2590" y="2908"/>
                </a:lnTo>
                <a:lnTo>
                  <a:pt x="2606" y="2866"/>
                </a:lnTo>
                <a:lnTo>
                  <a:pt x="2619" y="2822"/>
                </a:lnTo>
                <a:lnTo>
                  <a:pt x="2627" y="2777"/>
                </a:lnTo>
                <a:lnTo>
                  <a:pt x="2631" y="2733"/>
                </a:lnTo>
                <a:lnTo>
                  <a:pt x="2629" y="2688"/>
                </a:lnTo>
                <a:lnTo>
                  <a:pt x="2622" y="2644"/>
                </a:lnTo>
                <a:lnTo>
                  <a:pt x="2610" y="2601"/>
                </a:lnTo>
                <a:lnTo>
                  <a:pt x="2593" y="2558"/>
                </a:lnTo>
                <a:lnTo>
                  <a:pt x="2569" y="2517"/>
                </a:lnTo>
                <a:lnTo>
                  <a:pt x="2538" y="2479"/>
                </a:lnTo>
                <a:lnTo>
                  <a:pt x="2502" y="2445"/>
                </a:lnTo>
                <a:lnTo>
                  <a:pt x="2463" y="2414"/>
                </a:lnTo>
                <a:lnTo>
                  <a:pt x="2420" y="2388"/>
                </a:lnTo>
                <a:lnTo>
                  <a:pt x="2374" y="2366"/>
                </a:lnTo>
                <a:lnTo>
                  <a:pt x="2326" y="2351"/>
                </a:lnTo>
                <a:lnTo>
                  <a:pt x="2276" y="2341"/>
                </a:lnTo>
                <a:lnTo>
                  <a:pt x="2226" y="2338"/>
                </a:lnTo>
                <a:lnTo>
                  <a:pt x="2212" y="2338"/>
                </a:lnTo>
                <a:lnTo>
                  <a:pt x="2613" y="1501"/>
                </a:lnTo>
                <a:lnTo>
                  <a:pt x="2629" y="1463"/>
                </a:lnTo>
                <a:lnTo>
                  <a:pt x="2637" y="1423"/>
                </a:lnTo>
                <a:lnTo>
                  <a:pt x="2643" y="1382"/>
                </a:lnTo>
                <a:lnTo>
                  <a:pt x="2642" y="1342"/>
                </a:lnTo>
                <a:lnTo>
                  <a:pt x="2637" y="1301"/>
                </a:lnTo>
                <a:lnTo>
                  <a:pt x="2628" y="1262"/>
                </a:lnTo>
                <a:lnTo>
                  <a:pt x="2613" y="1225"/>
                </a:lnTo>
                <a:lnTo>
                  <a:pt x="2596" y="1189"/>
                </a:lnTo>
                <a:lnTo>
                  <a:pt x="2574" y="1155"/>
                </a:lnTo>
                <a:lnTo>
                  <a:pt x="2548" y="1124"/>
                </a:lnTo>
                <a:lnTo>
                  <a:pt x="2519" y="1096"/>
                </a:lnTo>
                <a:lnTo>
                  <a:pt x="2486" y="1072"/>
                </a:lnTo>
                <a:lnTo>
                  <a:pt x="2450" y="1053"/>
                </a:lnTo>
                <a:lnTo>
                  <a:pt x="2427" y="1042"/>
                </a:lnTo>
                <a:lnTo>
                  <a:pt x="2406" y="1033"/>
                </a:lnTo>
                <a:lnTo>
                  <a:pt x="2383" y="1025"/>
                </a:lnTo>
                <a:lnTo>
                  <a:pt x="2361" y="1023"/>
                </a:lnTo>
                <a:lnTo>
                  <a:pt x="2377" y="1015"/>
                </a:lnTo>
                <a:lnTo>
                  <a:pt x="2392" y="1007"/>
                </a:lnTo>
                <a:lnTo>
                  <a:pt x="2405" y="999"/>
                </a:lnTo>
                <a:lnTo>
                  <a:pt x="2419" y="995"/>
                </a:lnTo>
                <a:lnTo>
                  <a:pt x="2435" y="994"/>
                </a:lnTo>
                <a:lnTo>
                  <a:pt x="1825" y="247"/>
                </a:lnTo>
                <a:lnTo>
                  <a:pt x="1808" y="228"/>
                </a:lnTo>
                <a:lnTo>
                  <a:pt x="1797" y="206"/>
                </a:lnTo>
                <a:lnTo>
                  <a:pt x="1790" y="183"/>
                </a:lnTo>
                <a:lnTo>
                  <a:pt x="1787" y="160"/>
                </a:lnTo>
                <a:lnTo>
                  <a:pt x="1788" y="136"/>
                </a:lnTo>
                <a:lnTo>
                  <a:pt x="1791" y="113"/>
                </a:lnTo>
                <a:lnTo>
                  <a:pt x="1799" y="92"/>
                </a:lnTo>
                <a:lnTo>
                  <a:pt x="1809" y="71"/>
                </a:lnTo>
                <a:lnTo>
                  <a:pt x="1822" y="52"/>
                </a:lnTo>
                <a:lnTo>
                  <a:pt x="1839" y="38"/>
                </a:lnTo>
                <a:lnTo>
                  <a:pt x="1858" y="22"/>
                </a:lnTo>
                <a:lnTo>
                  <a:pt x="1879" y="11"/>
                </a:lnTo>
                <a:lnTo>
                  <a:pt x="1902" y="3"/>
                </a:lnTo>
                <a:lnTo>
                  <a:pt x="1926" y="0"/>
                </a:lnTo>
                <a:close/>
              </a:path>
            </a:pathLst>
          </a:custGeom>
          <a:solidFill>
            <a:schemeClr val="accent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IN" sz="135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6804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3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AA5E58-4F26-B967-DF2B-88F025EC8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Outline	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6A64184-B2FF-4AFA-4049-5ECE8B5D83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9538854"/>
              </p:ext>
            </p:extLst>
          </p:nvPr>
        </p:nvGraphicFramePr>
        <p:xfrm>
          <a:off x="5207640" y="643466"/>
          <a:ext cx="6291714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74435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1EA26-5295-2BB3-F8B8-4148116C2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053" y="737509"/>
            <a:ext cx="10077557" cy="751042"/>
          </a:xfrm>
        </p:spPr>
        <p:txBody>
          <a:bodyPr/>
          <a:lstStyle/>
          <a:p>
            <a:r>
              <a:rPr lang="en-US" dirty="0"/>
              <a:t>CPU Scheduling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1D867-524A-3FC4-7F1A-A5C85BC99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0351" y="1980932"/>
            <a:ext cx="2315806" cy="3996902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…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Load store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Add store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Read from file 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Store increment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Index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Write to file 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…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2A064E5-453D-1371-60C4-91901E23FAB6}"/>
              </a:ext>
            </a:extLst>
          </p:cNvPr>
          <p:cNvSpPr/>
          <p:nvPr/>
        </p:nvSpPr>
        <p:spPr>
          <a:xfrm>
            <a:off x="963562" y="3490273"/>
            <a:ext cx="1691148" cy="40312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Wait for I/O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E4AD7DD-723F-E950-3B3A-874FDFA9F313}"/>
              </a:ext>
            </a:extLst>
          </p:cNvPr>
          <p:cNvSpPr/>
          <p:nvPr/>
        </p:nvSpPr>
        <p:spPr>
          <a:xfrm>
            <a:off x="963562" y="5033937"/>
            <a:ext cx="1691148" cy="40312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Wait for I/O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FFF83E1F-CECC-6247-B20E-2B7E39EFB7C7}"/>
              </a:ext>
            </a:extLst>
          </p:cNvPr>
          <p:cNvSpPr/>
          <p:nvPr/>
        </p:nvSpPr>
        <p:spPr>
          <a:xfrm>
            <a:off x="2841526" y="2285821"/>
            <a:ext cx="314631" cy="1027471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52DBFF73-89CB-E464-B465-137D9FB17522}"/>
              </a:ext>
            </a:extLst>
          </p:cNvPr>
          <p:cNvSpPr/>
          <p:nvPr/>
        </p:nvSpPr>
        <p:spPr>
          <a:xfrm>
            <a:off x="2841526" y="3490273"/>
            <a:ext cx="314631" cy="403122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F6E9E627-DAB2-DE7E-AE23-97B28BFF9FF6}"/>
              </a:ext>
            </a:extLst>
          </p:cNvPr>
          <p:cNvSpPr/>
          <p:nvPr/>
        </p:nvSpPr>
        <p:spPr>
          <a:xfrm>
            <a:off x="2841526" y="3949931"/>
            <a:ext cx="314631" cy="975852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E153DFD6-437A-0EE7-A412-BEE2FD30BCC7}"/>
              </a:ext>
            </a:extLst>
          </p:cNvPr>
          <p:cNvSpPr/>
          <p:nvPr/>
        </p:nvSpPr>
        <p:spPr>
          <a:xfrm>
            <a:off x="2841526" y="5033937"/>
            <a:ext cx="314631" cy="403122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8B4AAAA-7705-7862-CEA1-5A907CFEE6EC}"/>
              </a:ext>
            </a:extLst>
          </p:cNvPr>
          <p:cNvSpPr txBox="1">
            <a:spLocks/>
          </p:cNvSpPr>
          <p:nvPr/>
        </p:nvSpPr>
        <p:spPr>
          <a:xfrm>
            <a:off x="3249564" y="2664385"/>
            <a:ext cx="1406321" cy="305781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FF0000"/>
                </a:solidFill>
              </a:rPr>
              <a:t>CPU burst</a:t>
            </a:r>
          </a:p>
          <a:p>
            <a:pPr>
              <a:lnSpc>
                <a:spcPct val="100000"/>
              </a:lnSpc>
            </a:pPr>
            <a:endParaRPr lang="en-US" sz="2400" dirty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FF0000"/>
                </a:solidFill>
              </a:rPr>
              <a:t>I/O burst </a:t>
            </a:r>
          </a:p>
          <a:p>
            <a:pPr>
              <a:lnSpc>
                <a:spcPct val="100000"/>
              </a:lnSpc>
            </a:pPr>
            <a:endParaRPr lang="en-US" sz="2400" dirty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FF0000"/>
                </a:solidFill>
              </a:rPr>
              <a:t>CPU burst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FF0000"/>
                </a:solidFill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FF0000"/>
                </a:solidFill>
              </a:rPr>
              <a:t>I/O burst 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58D06631-790A-4F97-A7CB-4D2B5082F83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47860117"/>
              </p:ext>
            </p:extLst>
          </p:nvPr>
        </p:nvGraphicFramePr>
        <p:xfrm>
          <a:off x="5360883" y="1980932"/>
          <a:ext cx="6388665" cy="41395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CDC8E744-D806-80AA-BB2C-E02A2C6A55CF}"/>
              </a:ext>
            </a:extLst>
          </p:cNvPr>
          <p:cNvSpPr/>
          <p:nvPr/>
        </p:nvSpPr>
        <p:spPr>
          <a:xfrm>
            <a:off x="619432" y="1423736"/>
            <a:ext cx="3460954" cy="112035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8080"/>
                </a:solidFill>
              </a:ln>
              <a:solidFill>
                <a:srgbClr val="0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998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52FAE-38F7-CAB7-D93B-D32207DC2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1781"/>
            <a:ext cx="10515600" cy="894735"/>
          </a:xfrm>
        </p:spPr>
        <p:txBody>
          <a:bodyPr/>
          <a:lstStyle/>
          <a:p>
            <a:r>
              <a:rPr lang="en-US"/>
              <a:t>CPU Scheduling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E5309-4607-BFD9-F8ED-7D30A26C0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982497" cy="4509526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Scheduling types </a:t>
            </a:r>
          </a:p>
          <a:p>
            <a:pPr lvl="1"/>
            <a:r>
              <a:rPr lang="en-US" dirty="0"/>
              <a:t>Pre-emptive </a:t>
            </a:r>
          </a:p>
          <a:p>
            <a:pPr lvl="1"/>
            <a:r>
              <a:rPr lang="en-US" dirty="0"/>
              <a:t>Non-pre-emptive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General goals of CPU Scheduling </a:t>
            </a:r>
          </a:p>
          <a:p>
            <a:pPr lvl="1"/>
            <a:r>
              <a:rPr lang="en-US" dirty="0"/>
              <a:t>Fairness </a:t>
            </a:r>
          </a:p>
          <a:p>
            <a:pPr lvl="1"/>
            <a:r>
              <a:rPr lang="en-US" dirty="0"/>
              <a:t>Policy enforcement </a:t>
            </a:r>
          </a:p>
          <a:p>
            <a:pPr lvl="1"/>
            <a:r>
              <a:rPr lang="en-US" dirty="0"/>
              <a:t>Efficiency  </a:t>
            </a:r>
          </a:p>
          <a:p>
            <a:pPr lvl="1"/>
            <a:r>
              <a:rPr lang="en-US" dirty="0"/>
              <a:t>Response time </a:t>
            </a:r>
          </a:p>
          <a:p>
            <a:pPr lvl="1"/>
            <a:r>
              <a:rPr lang="en-US" dirty="0"/>
              <a:t>Turnaround time </a:t>
            </a:r>
          </a:p>
          <a:p>
            <a:pPr lvl="1"/>
            <a:r>
              <a:rPr lang="en-US" dirty="0"/>
              <a:t>Throughput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82F35B7-D6D1-0623-1AFA-3109716A0604}"/>
              </a:ext>
            </a:extLst>
          </p:cNvPr>
          <p:cNvSpPr txBox="1">
            <a:spLocks/>
          </p:cNvSpPr>
          <p:nvPr/>
        </p:nvSpPr>
        <p:spPr>
          <a:xfrm>
            <a:off x="6096000" y="1866693"/>
            <a:ext cx="5424948" cy="45095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Dispatcher  </a:t>
            </a:r>
          </a:p>
          <a:p>
            <a:pPr lvl="1"/>
            <a:r>
              <a:rPr lang="en-US" dirty="0"/>
              <a:t>The dispatcher should be as fast as possible since it is invoked in every process switch  </a:t>
            </a:r>
          </a:p>
          <a:p>
            <a:pPr lvl="1"/>
            <a:r>
              <a:rPr lang="en-US" dirty="0"/>
              <a:t>Dispatch latency should be minimum 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Scheduling criteria  </a:t>
            </a:r>
          </a:p>
          <a:p>
            <a:pPr lvl="1"/>
            <a:r>
              <a:rPr lang="en-US" dirty="0"/>
              <a:t>CPU utilization </a:t>
            </a:r>
          </a:p>
          <a:p>
            <a:pPr lvl="1"/>
            <a:r>
              <a:rPr lang="en-US" dirty="0"/>
              <a:t>Throughput   </a:t>
            </a:r>
          </a:p>
          <a:p>
            <a:pPr lvl="1"/>
            <a:r>
              <a:rPr lang="en-US" dirty="0"/>
              <a:t>Turnaround time </a:t>
            </a:r>
          </a:p>
          <a:p>
            <a:pPr lvl="1"/>
            <a:r>
              <a:rPr lang="en-US" dirty="0"/>
              <a:t>Waiting time </a:t>
            </a:r>
          </a:p>
          <a:p>
            <a:pPr lvl="1"/>
            <a:r>
              <a:rPr lang="en-US" dirty="0"/>
              <a:t>Response time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Realtime Scheduling </a:t>
            </a:r>
          </a:p>
          <a:p>
            <a:pPr lvl="1"/>
            <a:r>
              <a:rPr lang="en-US" dirty="0"/>
              <a:t>Hard real time system </a:t>
            </a:r>
          </a:p>
          <a:p>
            <a:pPr lvl="1"/>
            <a:r>
              <a:rPr lang="en-US" dirty="0"/>
              <a:t>Soft real time system </a:t>
            </a:r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id="{1DEDD616-BD6E-80BF-7E98-590B2B230C15}"/>
              </a:ext>
            </a:extLst>
          </p:cNvPr>
          <p:cNvSpPr/>
          <p:nvPr/>
        </p:nvSpPr>
        <p:spPr>
          <a:xfrm>
            <a:off x="8514733" y="3652684"/>
            <a:ext cx="117986" cy="285133"/>
          </a:xfrm>
          <a:prstGeom prst="upArrow">
            <a:avLst/>
          </a:prstGeom>
          <a:solidFill>
            <a:srgbClr val="008080"/>
          </a:solidFill>
          <a:ln>
            <a:solidFill>
              <a:srgbClr val="00808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2F316AFE-D6B7-2CAD-7351-266A58A8978D}"/>
              </a:ext>
            </a:extLst>
          </p:cNvPr>
          <p:cNvSpPr/>
          <p:nvPr/>
        </p:nvSpPr>
        <p:spPr>
          <a:xfrm flipH="1">
            <a:off x="8776761" y="4264022"/>
            <a:ext cx="117986" cy="288313"/>
          </a:xfrm>
          <a:prstGeom prst="downArrow">
            <a:avLst/>
          </a:prstGeom>
          <a:solidFill>
            <a:srgbClr val="008080"/>
          </a:solidFill>
          <a:ln>
            <a:solidFill>
              <a:srgbClr val="00808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Up 16">
            <a:extLst>
              <a:ext uri="{FF2B5EF4-FFF2-40B4-BE49-F238E27FC236}">
                <a16:creationId xmlns:a16="http://schemas.microsoft.com/office/drawing/2014/main" id="{04C90468-F52A-1B47-0AAA-98B963C4F1F7}"/>
              </a:ext>
            </a:extLst>
          </p:cNvPr>
          <p:cNvSpPr/>
          <p:nvPr/>
        </p:nvSpPr>
        <p:spPr>
          <a:xfrm>
            <a:off x="8218043" y="3969057"/>
            <a:ext cx="117986" cy="285133"/>
          </a:xfrm>
          <a:prstGeom prst="upArrow">
            <a:avLst/>
          </a:prstGeom>
          <a:solidFill>
            <a:srgbClr val="008080"/>
          </a:solidFill>
          <a:ln>
            <a:solidFill>
              <a:srgbClr val="00808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E56990E8-5CDB-DEDC-F671-7CEB160C7FA6}"/>
              </a:ext>
            </a:extLst>
          </p:cNvPr>
          <p:cNvSpPr/>
          <p:nvPr/>
        </p:nvSpPr>
        <p:spPr>
          <a:xfrm flipH="1">
            <a:off x="8345863" y="4562167"/>
            <a:ext cx="117986" cy="288313"/>
          </a:xfrm>
          <a:prstGeom prst="downArrow">
            <a:avLst/>
          </a:prstGeom>
          <a:solidFill>
            <a:srgbClr val="008080"/>
          </a:solidFill>
          <a:ln>
            <a:solidFill>
              <a:srgbClr val="00808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5794BF97-A6F1-F901-7E77-34327FA0FC8E}"/>
              </a:ext>
            </a:extLst>
          </p:cNvPr>
          <p:cNvSpPr/>
          <p:nvPr/>
        </p:nvSpPr>
        <p:spPr>
          <a:xfrm flipH="1">
            <a:off x="8554065" y="4850480"/>
            <a:ext cx="117986" cy="288313"/>
          </a:xfrm>
          <a:prstGeom prst="downArrow">
            <a:avLst/>
          </a:prstGeom>
          <a:solidFill>
            <a:srgbClr val="008080"/>
          </a:solidFill>
          <a:ln>
            <a:solidFill>
              <a:srgbClr val="00808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Content Placeholder 5" descr="A picture containing electronics, circuit&#10;&#10;Description automatically generated">
            <a:extLst>
              <a:ext uri="{FF2B5EF4-FFF2-40B4-BE49-F238E27FC236}">
                <a16:creationId xmlns:a16="http://schemas.microsoft.com/office/drawing/2014/main" id="{C809BC20-770B-F1AA-5E80-0451F74B10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0343" r="30408" b="1"/>
          <a:stretch/>
        </p:blipFill>
        <p:spPr>
          <a:xfrm>
            <a:off x="10047338" y="274696"/>
            <a:ext cx="1473610" cy="1473610"/>
          </a:xfrm>
          <a:custGeom>
            <a:avLst/>
            <a:gdLst/>
            <a:ahLst/>
            <a:cxnLst/>
            <a:rect l="l" t="t" r="r" b="b"/>
            <a:pathLst>
              <a:path w="1838528" h="1838528">
                <a:moveTo>
                  <a:pt x="919264" y="0"/>
                </a:moveTo>
                <a:cubicBezTo>
                  <a:pt x="1426959" y="0"/>
                  <a:pt x="1838528" y="411569"/>
                  <a:pt x="1838528" y="919264"/>
                </a:cubicBezTo>
                <a:cubicBezTo>
                  <a:pt x="1838528" y="1426959"/>
                  <a:pt x="1426959" y="1838528"/>
                  <a:pt x="919264" y="1838528"/>
                </a:cubicBezTo>
                <a:cubicBezTo>
                  <a:pt x="411569" y="1838528"/>
                  <a:pt x="0" y="1426959"/>
                  <a:pt x="0" y="919264"/>
                </a:cubicBezTo>
                <a:cubicBezTo>
                  <a:pt x="0" y="411569"/>
                  <a:pt x="411569" y="0"/>
                  <a:pt x="919264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335072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F3C173-2239-4B9D-8798-54FC2B318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>
            <a:normAutofit/>
          </a:bodyPr>
          <a:lstStyle/>
          <a:p>
            <a:r>
              <a:rPr lang="en-US" sz="4000"/>
              <a:t>CPU Scheduling 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6724B-6340-AFBA-72FE-FB637D698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2470248"/>
            <a:ext cx="4048344" cy="35362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/>
              <a:t>Scheduling types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/>
              <a:t>FCFS Scheduling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/>
              <a:t>SJF Scheduling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/>
              <a:t>Priority Scheduling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/>
              <a:t>Round Robin Scheduling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/>
              <a:t>Multilevel Queue Scheduling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/>
              <a:t>Multilevel Feedback Queue Scheduling </a:t>
            </a:r>
          </a:p>
        </p:txBody>
      </p:sp>
    </p:spTree>
    <p:extLst>
      <p:ext uri="{BB962C8B-B14F-4D97-AF65-F5344CB8AC3E}">
        <p14:creationId xmlns:p14="http://schemas.microsoft.com/office/powerpoint/2010/main" val="3523529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22F9423-F4B1-45D4-8445-E9991ECCB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AEB61C-C117-7298-F18E-676897DB0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en-US" dirty="0"/>
              <a:t>CPU Scheduling 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70AE191-D2EA-45C9-A44D-830C188F7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23A0E4C1-B7A6-4637-AC51-4A5AE3841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F4E8C039-CC58-44F3-8A7B-E0A934C1D0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E9C452-65A0-8219-6081-3A519FAB1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190" y="4501963"/>
            <a:ext cx="3507661" cy="543949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Gant chart using FCFS</a:t>
            </a:r>
            <a:r>
              <a:rPr lang="en-US" dirty="0"/>
              <a:t>: </a:t>
            </a: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DC2FB195-2A06-DC66-D3B3-5CADB76F1AC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1900756"/>
              </p:ext>
            </p:extLst>
          </p:nvPr>
        </p:nvGraphicFramePr>
        <p:xfrm>
          <a:off x="908015" y="2719661"/>
          <a:ext cx="3311016" cy="160337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55508">
                  <a:extLst>
                    <a:ext uri="{9D8B030D-6E8A-4147-A177-3AD203B41FA5}">
                      <a16:colId xmlns:a16="http://schemas.microsoft.com/office/drawing/2014/main" val="1126977326"/>
                    </a:ext>
                  </a:extLst>
                </a:gridCol>
                <a:gridCol w="1655508">
                  <a:extLst>
                    <a:ext uri="{9D8B030D-6E8A-4147-A177-3AD203B41FA5}">
                      <a16:colId xmlns:a16="http://schemas.microsoft.com/office/drawing/2014/main" val="1248802872"/>
                    </a:ext>
                  </a:extLst>
                </a:gridCol>
              </a:tblGrid>
              <a:tr h="40084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Process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Burst Time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552681"/>
                  </a:ext>
                </a:extLst>
              </a:tr>
              <a:tr h="40084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1166716"/>
                  </a:ext>
                </a:extLst>
              </a:tr>
              <a:tr h="40084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361229"/>
                  </a:ext>
                </a:extLst>
              </a:tr>
              <a:tr h="40084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140405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EB79467F-52DD-D54E-8A89-808D15BCF566}"/>
              </a:ext>
            </a:extLst>
          </p:cNvPr>
          <p:cNvSpPr/>
          <p:nvPr/>
        </p:nvSpPr>
        <p:spPr>
          <a:xfrm>
            <a:off x="908016" y="5318551"/>
            <a:ext cx="1501878" cy="4326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5178D7-9A64-D1C8-EA7B-BAE311231CB0}"/>
              </a:ext>
            </a:extLst>
          </p:cNvPr>
          <p:cNvSpPr/>
          <p:nvPr/>
        </p:nvSpPr>
        <p:spPr>
          <a:xfrm>
            <a:off x="2409894" y="5318551"/>
            <a:ext cx="855407" cy="4326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CCE44A-EA85-F960-826B-6762C3FD409A}"/>
              </a:ext>
            </a:extLst>
          </p:cNvPr>
          <p:cNvSpPr/>
          <p:nvPr/>
        </p:nvSpPr>
        <p:spPr>
          <a:xfrm>
            <a:off x="3265301" y="5318551"/>
            <a:ext cx="766916" cy="4326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036A83-B591-21CA-F046-BC7B77D144EE}"/>
              </a:ext>
            </a:extLst>
          </p:cNvPr>
          <p:cNvSpPr txBox="1"/>
          <p:nvPr/>
        </p:nvSpPr>
        <p:spPr>
          <a:xfrm>
            <a:off x="809695" y="5702013"/>
            <a:ext cx="3654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0                          24            27          30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5">
                <a:extLst>
                  <a:ext uri="{FF2B5EF4-FFF2-40B4-BE49-F238E27FC236}">
                    <a16:creationId xmlns:a16="http://schemas.microsoft.com/office/drawing/2014/main" id="{51A7DE98-021D-FA0D-3B61-DEC9913C7A7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43454" y="2563549"/>
                <a:ext cx="5859034" cy="339258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7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Avg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𝑤𝑎𝑖𝑡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𝑡𝑖𝑚𝑒</m:t>
                    </m:r>
                    <m:r>
                      <a:rPr lang="pt-BR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0+24+27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=17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Avg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.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Turnaround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time</m:t>
                    </m:r>
                    <m:r>
                      <a:rPr lang="pt-BR" sz="28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>
                            <a:latin typeface="Cambria Math" panose="02040503050406030204" pitchFamily="18" charset="0"/>
                          </a:rPr>
                          <m:t>24+27+30</m:t>
                        </m:r>
                      </m:num>
                      <m:den>
                        <m:r>
                          <a:rPr lang="en-US" sz="280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81</m:t>
                        </m:r>
                      </m:num>
                      <m:den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=27</m:t>
                    </m:r>
                  </m:oMath>
                </a14:m>
                <a:endParaRPr lang="en-US" sz="28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Throughput</m:t>
                      </m:r>
                      <m:r>
                        <a:rPr lang="pt-BR" sz="28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2800">
                              <a:latin typeface="Cambria Math" panose="02040503050406030204" pitchFamily="18" charset="0"/>
                            </a:rPr>
                            <m:t>30</m:t>
                          </m:r>
                        </m:den>
                      </m:f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=0.1</m:t>
                      </m:r>
                      <m:r>
                        <a:rPr lang="en-US" sz="280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800" dirty="0"/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en-US" sz="2800" dirty="0">
                    <a:latin typeface="Cambria Math" panose="02040503050406030204" pitchFamily="18" charset="0"/>
                  </a:rPr>
                  <a:t>30 </a:t>
                </a:r>
                <a:r>
                  <a:rPr lang="en-US" sz="2800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 3</a:t>
                </a:r>
              </a:p>
              <a:p>
                <a:pPr marL="457200" lvl="1" indent="0">
                  <a:buNone/>
                </a:pPr>
                <a:r>
                  <a:rPr lang="en-US" sz="2800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1  3/30 </a:t>
                </a:r>
                <a:endParaRPr lang="en-US" sz="28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16" name="Content Placeholder 5">
                <a:extLst>
                  <a:ext uri="{FF2B5EF4-FFF2-40B4-BE49-F238E27FC236}">
                    <a16:creationId xmlns:a16="http://schemas.microsoft.com/office/drawing/2014/main" id="{51A7DE98-021D-FA0D-3B61-DEC9913C7A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3454" y="2563549"/>
                <a:ext cx="5859034" cy="339258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450AE19A-42B3-E678-4F8A-5F52B8E6B7CE}"/>
              </a:ext>
            </a:extLst>
          </p:cNvPr>
          <p:cNvSpPr txBox="1">
            <a:spLocks/>
          </p:cNvSpPr>
          <p:nvPr/>
        </p:nvSpPr>
        <p:spPr>
          <a:xfrm>
            <a:off x="472021" y="1789422"/>
            <a:ext cx="11061218" cy="5439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u="sng" dirty="0">
                <a:solidFill>
                  <a:srgbClr val="FF0000"/>
                </a:solidFill>
              </a:rPr>
              <a:t>FCFS Scheduling Scheme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453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FB60E8C-7224-44A4-87A0-46A1711DD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AEB61C-C117-7298-F18E-676897DB0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528" y="386930"/>
            <a:ext cx="10141799" cy="1300554"/>
          </a:xfrm>
        </p:spPr>
        <p:txBody>
          <a:bodyPr anchor="b">
            <a:normAutofit fontScale="90000"/>
          </a:bodyPr>
          <a:lstStyle/>
          <a:p>
            <a:r>
              <a:rPr lang="en-US" sz="4800" dirty="0"/>
              <a:t>CPU Scheduling – </a:t>
            </a:r>
            <a:r>
              <a:rPr lang="en-US" sz="4800" dirty="0">
                <a:solidFill>
                  <a:srgbClr val="FF0000"/>
                </a:solidFill>
              </a:rPr>
              <a:t>SJF Scheduling Scheme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DA32751-37A2-45C0-BE94-63D375E2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3D4ACFB3-7EFC-BB84-85AF-7694911CD7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06429" y="2599509"/>
                <a:ext cx="4530898" cy="3639450"/>
              </a:xfrm>
            </p:spPr>
            <p:txBody>
              <a:bodyPr anchor="ctr">
                <a:normAutofit/>
              </a:bodyPr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sz="1600" dirty="0"/>
                  <a:t>Non-Pre-emptive Scheduling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16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16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>
                          <a:latin typeface="Cambria Math" panose="02040503050406030204" pitchFamily="18" charset="0"/>
                        </a:rPr>
                        <m:t>𝐴𝑣𝑔</m:t>
                      </m:r>
                      <m:r>
                        <a:rPr lang="en-US" sz="1600" b="0" i="1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sz="1600" b="0" i="1">
                          <a:latin typeface="Cambria Math" panose="02040503050406030204" pitchFamily="18" charset="0"/>
                        </a:rPr>
                        <m:t>𝑤𝑎𝑖𝑡</m:t>
                      </m:r>
                      <m:r>
                        <a:rPr lang="en-US" sz="1600" b="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n-US" sz="1600" b="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0−0</m:t>
                              </m:r>
                            </m:e>
                          </m:d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8−2</m:t>
                              </m:r>
                            </m:e>
                          </m:d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7−4</m:t>
                              </m:r>
                            </m:e>
                          </m:d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+(12−5)</m:t>
                          </m:r>
                        </m:num>
                        <m:den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1600" b="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16</m:t>
                          </m:r>
                        </m:num>
                        <m:den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1600" b="0" i="1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>
                          <a:latin typeface="Cambria Math" panose="02040503050406030204" pitchFamily="18" charset="0"/>
                        </a:rPr>
                        <m:t>𝐴𝑣𝑔</m:t>
                      </m:r>
                      <m:r>
                        <a:rPr lang="en-US" sz="1600" b="0" i="1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sz="1600" b="0" i="1">
                          <a:latin typeface="Cambria Math" panose="02040503050406030204" pitchFamily="18" charset="0"/>
                        </a:rPr>
                        <m:t>𝑡𝑢𝑟𝑛𝑎𝑟𝑜𝑢𝑛𝑑</m:t>
                      </m:r>
                      <m:r>
                        <a:rPr lang="en-US" sz="1600" b="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n-US" sz="1600" b="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−0</m:t>
                              </m:r>
                            </m:e>
                          </m:d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d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</m:e>
                          </m:d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+(</m:t>
                          </m:r>
                          <m:r>
                            <a:rPr lang="en-US" sz="1600" b="0" i="0">
                              <a:latin typeface="Cambria Math" panose="02040503050406030204" pitchFamily="18" charset="0"/>
                            </a:rPr>
                            <m:t>16</m:t>
                          </m:r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−5)</m:t>
                          </m:r>
                        </m:num>
                        <m:den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1600" b="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32</m:t>
                          </m:r>
                        </m:num>
                        <m:den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1600" b="0" i="1">
                          <a:latin typeface="Cambria Math" panose="02040503050406030204" pitchFamily="18" charset="0"/>
                        </a:rPr>
                        <m:t>=8</m:t>
                      </m:r>
                    </m:oMath>
                  </m:oMathPara>
                </a14:m>
                <a:endParaRPr lang="en-US" sz="1600" dirty="0">
                  <a:latin typeface="Cambria Math" panose="020405030504060302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600" dirty="0">
                    <a:latin typeface="Cambria Math" panose="02040503050406030204" pitchFamily="18" charset="0"/>
                  </a:rPr>
                  <a:t> </a:t>
                </a:r>
                <a:r>
                  <a:rPr lang="en-US" sz="1600" i="1" dirty="0">
                    <a:latin typeface="Cambria Math" panose="02040503050406030204" pitchFamily="18" charset="0"/>
                  </a:rPr>
                  <a:t>Throughput</a:t>
                </a:r>
                <a:r>
                  <a:rPr lang="en-US" sz="1600" dirty="0">
                    <a:latin typeface="Cambria Math" panose="02040503050406030204" pitchFamily="18" charset="0"/>
                  </a:rPr>
                  <a:t> = 4/16=0.25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16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3D4ACFB3-7EFC-BB84-85AF-7694911CD7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06429" y="2599509"/>
                <a:ext cx="4530898" cy="3639450"/>
              </a:xfrm>
              <a:blipFill>
                <a:blip r:embed="rId2"/>
                <a:stretch>
                  <a:fillRect l="-538" t="-28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5A55FBCD-CD42-40F5-8A1B-3203F9CAE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1559DAE7-F126-6B8B-C336-66EFF1F49B3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7508649"/>
              </p:ext>
            </p:extLst>
          </p:nvPr>
        </p:nvGraphicFramePr>
        <p:xfrm>
          <a:off x="970788" y="2524715"/>
          <a:ext cx="4479292" cy="3714246"/>
        </p:xfrm>
        <a:graphic>
          <a:graphicData uri="http://schemas.openxmlformats.org/drawingml/2006/table">
            <a:tbl>
              <a:tblPr firstRow="1" bandRow="1">
                <a:noFill/>
                <a:tableStyleId>{7DF18680-E054-41AD-8BC1-D1AEF772440D}</a:tableStyleId>
              </a:tblPr>
              <a:tblGrid>
                <a:gridCol w="1724953">
                  <a:extLst>
                    <a:ext uri="{9D8B030D-6E8A-4147-A177-3AD203B41FA5}">
                      <a16:colId xmlns:a16="http://schemas.microsoft.com/office/drawing/2014/main" val="1126977326"/>
                    </a:ext>
                  </a:extLst>
                </a:gridCol>
                <a:gridCol w="1479334">
                  <a:extLst>
                    <a:ext uri="{9D8B030D-6E8A-4147-A177-3AD203B41FA5}">
                      <a16:colId xmlns:a16="http://schemas.microsoft.com/office/drawing/2014/main" val="1248802872"/>
                    </a:ext>
                  </a:extLst>
                </a:gridCol>
                <a:gridCol w="1275005">
                  <a:extLst>
                    <a:ext uri="{9D8B030D-6E8A-4147-A177-3AD203B41FA5}">
                      <a16:colId xmlns:a16="http://schemas.microsoft.com/office/drawing/2014/main" val="168024785"/>
                    </a:ext>
                  </a:extLst>
                </a:gridCol>
              </a:tblGrid>
              <a:tr h="1136146">
                <a:tc>
                  <a:txBody>
                    <a:bodyPr/>
                    <a:lstStyle/>
                    <a:p>
                      <a:pPr algn="ctr"/>
                      <a:r>
                        <a:rPr lang="en-US" sz="2800" b="0" cap="none" spc="60">
                          <a:solidFill>
                            <a:schemeClr val="bg1"/>
                          </a:solidFill>
                        </a:rPr>
                        <a:t>Process </a:t>
                      </a:r>
                    </a:p>
                  </a:txBody>
                  <a:tcPr marL="159291" marR="159291" marT="159291" marB="79646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cap="none" spc="60" dirty="0">
                          <a:solidFill>
                            <a:schemeClr val="bg1"/>
                          </a:solidFill>
                        </a:rPr>
                        <a:t>Arrival Time </a:t>
                      </a:r>
                    </a:p>
                  </a:txBody>
                  <a:tcPr marL="159291" marR="159291" marT="159291" marB="79646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cap="none" spc="60" dirty="0">
                          <a:solidFill>
                            <a:schemeClr val="bg1"/>
                          </a:solidFill>
                        </a:rPr>
                        <a:t>Burst Time</a:t>
                      </a:r>
                    </a:p>
                  </a:txBody>
                  <a:tcPr marL="159291" marR="159291" marT="159291" marB="79646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4552681"/>
                  </a:ext>
                </a:extLst>
              </a:tr>
              <a:tr h="644525">
                <a:tc>
                  <a:txBody>
                    <a:bodyPr/>
                    <a:lstStyle/>
                    <a:p>
                      <a:pPr algn="ctr"/>
                      <a:r>
                        <a:rPr lang="en-US" sz="2400" cap="none" spc="0">
                          <a:solidFill>
                            <a:schemeClr val="tx1"/>
                          </a:solidFill>
                        </a:rPr>
                        <a:t>P1</a:t>
                      </a:r>
                    </a:p>
                  </a:txBody>
                  <a:tcPr marL="159291" marR="159291" marT="159291" marB="7964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cap="none" spc="0">
                          <a:solidFill>
                            <a:schemeClr val="tx1"/>
                          </a:solidFill>
                        </a:rPr>
                        <a:t>0 </a:t>
                      </a:r>
                    </a:p>
                  </a:txBody>
                  <a:tcPr marL="159291" marR="159291" marT="159291" marB="7964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cap="none" spc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159291" marR="159291" marT="159291" marB="7964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1166716"/>
                  </a:ext>
                </a:extLst>
              </a:tr>
              <a:tr h="644525">
                <a:tc>
                  <a:txBody>
                    <a:bodyPr/>
                    <a:lstStyle/>
                    <a:p>
                      <a:pPr algn="ctr"/>
                      <a:r>
                        <a:rPr lang="en-US" sz="2400" cap="none" spc="0">
                          <a:solidFill>
                            <a:schemeClr val="tx1"/>
                          </a:solidFill>
                        </a:rPr>
                        <a:t>P2</a:t>
                      </a:r>
                    </a:p>
                  </a:txBody>
                  <a:tcPr marL="159291" marR="159291" marT="159291" marB="7964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cap="none" spc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159291" marR="159291" marT="159291" marB="7964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cap="none" spc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159291" marR="159291" marT="159291" marB="7964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6361229"/>
                  </a:ext>
                </a:extLst>
              </a:tr>
              <a:tr h="644525">
                <a:tc>
                  <a:txBody>
                    <a:bodyPr/>
                    <a:lstStyle/>
                    <a:p>
                      <a:pPr algn="ctr"/>
                      <a:r>
                        <a:rPr lang="en-US" sz="2400" cap="none" spc="0">
                          <a:solidFill>
                            <a:schemeClr val="tx1"/>
                          </a:solidFill>
                        </a:rPr>
                        <a:t>P3</a:t>
                      </a:r>
                    </a:p>
                  </a:txBody>
                  <a:tcPr marL="159291" marR="159291" marT="159291" marB="7964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cap="none" spc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159291" marR="159291" marT="159291" marB="7964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cap="none" spc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59291" marR="159291" marT="159291" marB="7964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5140405"/>
                  </a:ext>
                </a:extLst>
              </a:tr>
              <a:tr h="644525">
                <a:tc>
                  <a:txBody>
                    <a:bodyPr/>
                    <a:lstStyle/>
                    <a:p>
                      <a:pPr algn="ctr"/>
                      <a:r>
                        <a:rPr lang="en-US" sz="2400" cap="none" spc="0">
                          <a:solidFill>
                            <a:schemeClr val="tx1"/>
                          </a:solidFill>
                        </a:rPr>
                        <a:t>P4</a:t>
                      </a:r>
                    </a:p>
                  </a:txBody>
                  <a:tcPr marL="159291" marR="159291" marT="159291" marB="7964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cap="none" spc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159291" marR="159291" marT="159291" marB="7964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cap="none" spc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159291" marR="159291" marT="159291" marB="7964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0281445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B28AF94-4029-CA51-D068-008CB6707C1D}"/>
              </a:ext>
            </a:extLst>
          </p:cNvPr>
          <p:cNvSpPr/>
          <p:nvPr/>
        </p:nvSpPr>
        <p:spPr>
          <a:xfrm>
            <a:off x="6749023" y="2962652"/>
            <a:ext cx="1501878" cy="4326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A089C3D-A883-FD36-30A5-9BA2AA5E37F1}"/>
              </a:ext>
            </a:extLst>
          </p:cNvPr>
          <p:cNvSpPr/>
          <p:nvPr/>
        </p:nvSpPr>
        <p:spPr>
          <a:xfrm>
            <a:off x="8250901" y="2962652"/>
            <a:ext cx="855407" cy="4326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F6D8329-E906-E1EF-97B6-7A72681E3CF6}"/>
              </a:ext>
            </a:extLst>
          </p:cNvPr>
          <p:cNvSpPr/>
          <p:nvPr/>
        </p:nvSpPr>
        <p:spPr>
          <a:xfrm>
            <a:off x="9106308" y="2962652"/>
            <a:ext cx="766916" cy="4326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FC5140D-41DC-BE73-4752-37E8569D9611}"/>
              </a:ext>
            </a:extLst>
          </p:cNvPr>
          <p:cNvSpPr txBox="1"/>
          <p:nvPr/>
        </p:nvSpPr>
        <p:spPr>
          <a:xfrm>
            <a:off x="6650702" y="3346114"/>
            <a:ext cx="443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0                          7              8             12          16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A0AFBA0-FAF0-242B-C114-AA0C2BBFFEE0}"/>
              </a:ext>
            </a:extLst>
          </p:cNvPr>
          <p:cNvSpPr/>
          <p:nvPr/>
        </p:nvSpPr>
        <p:spPr>
          <a:xfrm>
            <a:off x="9872268" y="2962652"/>
            <a:ext cx="766916" cy="4326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P4</a:t>
            </a:r>
          </a:p>
        </p:txBody>
      </p:sp>
      <p:pic>
        <p:nvPicPr>
          <p:cNvPr id="21" name="Picture 20" descr="Circuit board">
            <a:extLst>
              <a:ext uri="{FF2B5EF4-FFF2-40B4-BE49-F238E27FC236}">
                <a16:creationId xmlns:a16="http://schemas.microsoft.com/office/drawing/2014/main" id="{6801E943-90AF-0938-0EF5-AD161A9C32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182" r="4067" b="-2"/>
          <a:stretch/>
        </p:blipFill>
        <p:spPr>
          <a:xfrm>
            <a:off x="9969644" y="186972"/>
            <a:ext cx="1657292" cy="1657292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46213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FB60E8C-7224-44A4-87A0-46A1711DD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AEB61C-C117-7298-F18E-676897DB0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528" y="386930"/>
            <a:ext cx="10141799" cy="1300554"/>
          </a:xfrm>
        </p:spPr>
        <p:txBody>
          <a:bodyPr anchor="b">
            <a:normAutofit fontScale="90000"/>
          </a:bodyPr>
          <a:lstStyle/>
          <a:p>
            <a:r>
              <a:rPr lang="en-US" sz="4800" dirty="0"/>
              <a:t>CPU Scheduling – </a:t>
            </a:r>
            <a:r>
              <a:rPr lang="en-US" sz="4800" dirty="0">
                <a:solidFill>
                  <a:srgbClr val="FF0000"/>
                </a:solidFill>
              </a:rPr>
              <a:t>SJF Scheduling Scheme </a:t>
            </a:r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id="{5DA32751-37A2-45C0-BE94-63D375E2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6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3D4ACFB3-7EFC-BB84-85AF-7694911CD7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06429" y="2300748"/>
                <a:ext cx="4530898" cy="3938211"/>
              </a:xfrm>
            </p:spPr>
            <p:txBody>
              <a:bodyPr anchor="ctr">
                <a:normAutofit/>
              </a:bodyPr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sz="1600" dirty="0"/>
                  <a:t>Pre-emptive Scheduling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16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16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>
                          <a:latin typeface="Cambria Math" panose="02040503050406030204" pitchFamily="18" charset="0"/>
                        </a:rPr>
                        <m:t>𝐴𝑣𝑔</m:t>
                      </m:r>
                      <m:r>
                        <a:rPr lang="en-US" sz="1600" b="0" i="1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sz="1600" b="0" i="1">
                          <a:latin typeface="Cambria Math" panose="02040503050406030204" pitchFamily="18" charset="0"/>
                        </a:rPr>
                        <m:t>𝑤𝑎𝑖𝑡</m:t>
                      </m:r>
                      <m:r>
                        <a:rPr lang="en-US" sz="1600" b="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n-US" sz="1600" b="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11−2−0</m:t>
                              </m:r>
                            </m:e>
                          </m:d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5−2−2</m:t>
                              </m:r>
                            </m:e>
                          </m:d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</m:e>
                          </m:d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+(</m:t>
                          </m:r>
                          <m: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−5)</m:t>
                          </m:r>
                        </m:num>
                        <m:den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1600" b="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16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>
                          <a:latin typeface="Cambria Math" panose="02040503050406030204" pitchFamily="18" charset="0"/>
                        </a:rPr>
                        <m:t>𝐴𝑣𝑔</m:t>
                      </m:r>
                      <m:r>
                        <a:rPr lang="en-US" sz="1600" b="0" i="1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sz="1600" b="0" i="1">
                          <a:latin typeface="Cambria Math" panose="02040503050406030204" pitchFamily="18" charset="0"/>
                        </a:rPr>
                        <m:t>𝑡𝑢𝑟𝑛𝑎𝑟𝑜𝑢𝑛𝑑</m:t>
                      </m:r>
                      <m:r>
                        <a:rPr lang="en-US" sz="1600" b="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n-US" sz="1600" b="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−0</m:t>
                              </m:r>
                            </m:e>
                          </m:d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d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</m:e>
                          </m:d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+(</m:t>
                          </m:r>
                          <m:r>
                            <a:rPr lang="en-US" sz="1600" b="0" i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−5)</m:t>
                          </m:r>
                        </m:num>
                        <m:den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1600" b="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28</m:t>
                          </m:r>
                        </m:num>
                        <m:den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16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US" sz="1600" dirty="0">
                  <a:latin typeface="Cambria Math" panose="020405030504060302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600" dirty="0">
                    <a:latin typeface="Cambria Math" panose="02040503050406030204" pitchFamily="18" charset="0"/>
                  </a:rPr>
                  <a:t> </a:t>
                </a:r>
                <a:r>
                  <a:rPr lang="en-US" sz="1600" i="1" dirty="0">
                    <a:latin typeface="Cambria Math" panose="02040503050406030204" pitchFamily="18" charset="0"/>
                  </a:rPr>
                  <a:t>Throughput</a:t>
                </a:r>
                <a:r>
                  <a:rPr lang="en-US" sz="1600" dirty="0">
                    <a:latin typeface="Cambria Math" panose="02040503050406030204" pitchFamily="18" charset="0"/>
                  </a:rPr>
                  <a:t> = 4/16=0.25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14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3D4ACFB3-7EFC-BB84-85AF-7694911CD7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06429" y="2300748"/>
                <a:ext cx="4530898" cy="3938211"/>
              </a:xfrm>
              <a:blipFill>
                <a:blip r:embed="rId2"/>
                <a:stretch>
                  <a:fillRect l="-538" t="-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5A55FBCD-CD42-40F5-8A1B-3203F9CAE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1559DAE7-F126-6B8B-C336-66EFF1F49B3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4299874"/>
              </p:ext>
            </p:extLst>
          </p:nvPr>
        </p:nvGraphicFramePr>
        <p:xfrm>
          <a:off x="996325" y="2524715"/>
          <a:ext cx="4428218" cy="3714246"/>
        </p:xfrm>
        <a:graphic>
          <a:graphicData uri="http://schemas.openxmlformats.org/drawingml/2006/table">
            <a:tbl>
              <a:tblPr firstRow="1" bandRow="1">
                <a:noFill/>
                <a:tableStyleId>{7DF18680-E054-41AD-8BC1-D1AEF772440D}</a:tableStyleId>
              </a:tblPr>
              <a:tblGrid>
                <a:gridCol w="1700908">
                  <a:extLst>
                    <a:ext uri="{9D8B030D-6E8A-4147-A177-3AD203B41FA5}">
                      <a16:colId xmlns:a16="http://schemas.microsoft.com/office/drawing/2014/main" val="1126977326"/>
                    </a:ext>
                  </a:extLst>
                </a:gridCol>
                <a:gridCol w="1467043">
                  <a:extLst>
                    <a:ext uri="{9D8B030D-6E8A-4147-A177-3AD203B41FA5}">
                      <a16:colId xmlns:a16="http://schemas.microsoft.com/office/drawing/2014/main" val="1248802872"/>
                    </a:ext>
                  </a:extLst>
                </a:gridCol>
                <a:gridCol w="1260267">
                  <a:extLst>
                    <a:ext uri="{9D8B030D-6E8A-4147-A177-3AD203B41FA5}">
                      <a16:colId xmlns:a16="http://schemas.microsoft.com/office/drawing/2014/main" val="168024785"/>
                    </a:ext>
                  </a:extLst>
                </a:gridCol>
              </a:tblGrid>
              <a:tr h="1118978">
                <a:tc>
                  <a:txBody>
                    <a:bodyPr/>
                    <a:lstStyle/>
                    <a:p>
                      <a:pPr algn="ctr"/>
                      <a:r>
                        <a:rPr lang="en-US" sz="2800" b="0" cap="none" spc="60">
                          <a:solidFill>
                            <a:schemeClr val="bg1"/>
                          </a:solidFill>
                        </a:rPr>
                        <a:t>Process </a:t>
                      </a:r>
                    </a:p>
                  </a:txBody>
                  <a:tcPr marL="158014" marR="158014" marT="158014" marB="79007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cap="none" spc="60" dirty="0">
                          <a:solidFill>
                            <a:schemeClr val="bg1"/>
                          </a:solidFill>
                        </a:rPr>
                        <a:t>Arrival Time </a:t>
                      </a:r>
                    </a:p>
                  </a:txBody>
                  <a:tcPr marL="158014" marR="158014" marT="158014" marB="79007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cap="none" spc="60" dirty="0">
                          <a:solidFill>
                            <a:schemeClr val="bg1"/>
                          </a:solidFill>
                        </a:rPr>
                        <a:t>Burst Time</a:t>
                      </a:r>
                    </a:p>
                  </a:txBody>
                  <a:tcPr marL="158014" marR="158014" marT="158014" marB="79007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4552681"/>
                  </a:ext>
                </a:extLst>
              </a:tr>
              <a:tr h="648817">
                <a:tc>
                  <a:txBody>
                    <a:bodyPr/>
                    <a:lstStyle/>
                    <a:p>
                      <a:pPr algn="ctr"/>
                      <a:r>
                        <a:rPr lang="en-US" sz="2400" cap="none" spc="0">
                          <a:solidFill>
                            <a:schemeClr val="tx1"/>
                          </a:solidFill>
                        </a:rPr>
                        <a:t>P1</a:t>
                      </a:r>
                    </a:p>
                  </a:txBody>
                  <a:tcPr marL="158014" marR="158014" marT="158014" marB="7900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cap="none" spc="0">
                          <a:solidFill>
                            <a:schemeClr val="tx1"/>
                          </a:solidFill>
                        </a:rPr>
                        <a:t>0 </a:t>
                      </a:r>
                    </a:p>
                  </a:txBody>
                  <a:tcPr marL="158014" marR="158014" marT="158014" marB="7900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cap="none" spc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158014" marR="158014" marT="158014" marB="7900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1166716"/>
                  </a:ext>
                </a:extLst>
              </a:tr>
              <a:tr h="648817">
                <a:tc>
                  <a:txBody>
                    <a:bodyPr/>
                    <a:lstStyle/>
                    <a:p>
                      <a:pPr algn="ctr"/>
                      <a:r>
                        <a:rPr lang="en-US" sz="2400" cap="none" spc="0">
                          <a:solidFill>
                            <a:schemeClr val="tx1"/>
                          </a:solidFill>
                        </a:rPr>
                        <a:t>P2</a:t>
                      </a:r>
                    </a:p>
                  </a:txBody>
                  <a:tcPr marL="158014" marR="158014" marT="158014" marB="7900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cap="none" spc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158014" marR="158014" marT="158014" marB="7900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cap="none" spc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158014" marR="158014" marT="158014" marB="7900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6361229"/>
                  </a:ext>
                </a:extLst>
              </a:tr>
              <a:tr h="648817">
                <a:tc>
                  <a:txBody>
                    <a:bodyPr/>
                    <a:lstStyle/>
                    <a:p>
                      <a:pPr algn="ctr"/>
                      <a:r>
                        <a:rPr lang="en-US" sz="2400" cap="none" spc="0">
                          <a:solidFill>
                            <a:schemeClr val="tx1"/>
                          </a:solidFill>
                        </a:rPr>
                        <a:t>P3</a:t>
                      </a:r>
                    </a:p>
                  </a:txBody>
                  <a:tcPr marL="158014" marR="158014" marT="158014" marB="7900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cap="none" spc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158014" marR="158014" marT="158014" marB="7900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cap="none" spc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58014" marR="158014" marT="158014" marB="7900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5140405"/>
                  </a:ext>
                </a:extLst>
              </a:tr>
              <a:tr h="648817">
                <a:tc>
                  <a:txBody>
                    <a:bodyPr/>
                    <a:lstStyle/>
                    <a:p>
                      <a:pPr algn="ctr"/>
                      <a:r>
                        <a:rPr lang="en-US" sz="2400" cap="none" spc="0" dirty="0">
                          <a:solidFill>
                            <a:schemeClr val="tx1"/>
                          </a:solidFill>
                        </a:rPr>
                        <a:t>P4</a:t>
                      </a:r>
                    </a:p>
                  </a:txBody>
                  <a:tcPr marL="158014" marR="158014" marT="158014" marB="7900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cap="none" spc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158014" marR="158014" marT="158014" marB="7900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cap="none" spc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158014" marR="158014" marT="158014" marB="7900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0281445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3F838381-B028-CB23-C8AE-8FC0E761238E}"/>
              </a:ext>
            </a:extLst>
          </p:cNvPr>
          <p:cNvSpPr/>
          <p:nvPr/>
        </p:nvSpPr>
        <p:spPr>
          <a:xfrm>
            <a:off x="6745536" y="2823728"/>
            <a:ext cx="735918" cy="4326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3B23E7A-2EB1-6651-910A-F9299722DD02}"/>
              </a:ext>
            </a:extLst>
          </p:cNvPr>
          <p:cNvSpPr/>
          <p:nvPr/>
        </p:nvSpPr>
        <p:spPr>
          <a:xfrm>
            <a:off x="8213958" y="2823728"/>
            <a:ext cx="732500" cy="4326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P3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76E80C3-7E78-EC85-200D-85855E459AB5}"/>
              </a:ext>
            </a:extLst>
          </p:cNvPr>
          <p:cNvSpPr/>
          <p:nvPr/>
        </p:nvSpPr>
        <p:spPr>
          <a:xfrm>
            <a:off x="8949395" y="2823216"/>
            <a:ext cx="680407" cy="4326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0820640-3871-315C-148A-9B100792315A}"/>
              </a:ext>
            </a:extLst>
          </p:cNvPr>
          <p:cNvSpPr txBox="1"/>
          <p:nvPr/>
        </p:nvSpPr>
        <p:spPr>
          <a:xfrm>
            <a:off x="6647214" y="3207190"/>
            <a:ext cx="4736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0            2            4           5           7           11         16   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C6863DC-3D06-A715-9921-024098B52E21}"/>
              </a:ext>
            </a:extLst>
          </p:cNvPr>
          <p:cNvSpPr/>
          <p:nvPr/>
        </p:nvSpPr>
        <p:spPr>
          <a:xfrm>
            <a:off x="9633218" y="2823728"/>
            <a:ext cx="732021" cy="4326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P4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BAC2B0E-A084-5D24-6095-283943FE2778}"/>
              </a:ext>
            </a:extLst>
          </p:cNvPr>
          <p:cNvSpPr/>
          <p:nvPr/>
        </p:nvSpPr>
        <p:spPr>
          <a:xfrm>
            <a:off x="7480975" y="2823728"/>
            <a:ext cx="732500" cy="4326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BE5ECE6-D2C0-CE54-E5FC-0BA3B0C94B5B}"/>
              </a:ext>
            </a:extLst>
          </p:cNvPr>
          <p:cNvSpPr/>
          <p:nvPr/>
        </p:nvSpPr>
        <p:spPr>
          <a:xfrm>
            <a:off x="10358755" y="2828390"/>
            <a:ext cx="732021" cy="4326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P1</a:t>
            </a:r>
          </a:p>
        </p:txBody>
      </p:sp>
      <p:pic>
        <p:nvPicPr>
          <p:cNvPr id="32" name="Picture 31" descr="Circuit board">
            <a:extLst>
              <a:ext uri="{FF2B5EF4-FFF2-40B4-BE49-F238E27FC236}">
                <a16:creationId xmlns:a16="http://schemas.microsoft.com/office/drawing/2014/main" id="{8238A9DA-4C0E-DD25-04A7-F3E949B7D8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182" r="4067" b="-2"/>
          <a:stretch/>
        </p:blipFill>
        <p:spPr>
          <a:xfrm>
            <a:off x="9969644" y="186972"/>
            <a:ext cx="1657292" cy="1657292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570549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FB60E8C-7224-44A4-87A0-46A1711DD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AEB61C-C117-7298-F18E-676897DB0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528" y="386930"/>
            <a:ext cx="10141799" cy="1300554"/>
          </a:xfrm>
        </p:spPr>
        <p:txBody>
          <a:bodyPr anchor="b">
            <a:normAutofit fontScale="90000"/>
          </a:bodyPr>
          <a:lstStyle/>
          <a:p>
            <a:r>
              <a:rPr lang="en-US" sz="4800" dirty="0"/>
              <a:t>CPU Scheduling – </a:t>
            </a:r>
            <a:br>
              <a:rPr lang="en-US" sz="4800" dirty="0"/>
            </a:br>
            <a:r>
              <a:rPr lang="en-US" sz="4800" dirty="0">
                <a:solidFill>
                  <a:srgbClr val="FF0000"/>
                </a:solidFill>
              </a:rPr>
              <a:t>Priority Scheduling Scheme </a:t>
            </a:r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id="{5DA32751-37A2-45C0-BE94-63D375E2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6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3D4ACFB3-7EFC-BB84-85AF-7694911CD7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25729" y="2477729"/>
                <a:ext cx="5520052" cy="3761230"/>
              </a:xfrm>
            </p:spPr>
            <p:txBody>
              <a:bodyPr anchor="ctr">
                <a:normAutofit fontScale="85000" lnSpcReduction="20000"/>
              </a:bodyPr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sz="2400" dirty="0">
                    <a:solidFill>
                      <a:srgbClr val="FF0000"/>
                    </a:solidFill>
                  </a:rPr>
                  <a:t>Starvation</a:t>
                </a:r>
                <a:r>
                  <a:rPr lang="en-US" sz="2400" dirty="0"/>
                  <a:t> problem in SJF 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sz="2400" dirty="0">
                    <a:solidFill>
                      <a:schemeClr val="accent6"/>
                    </a:solidFill>
                  </a:rPr>
                  <a:t>Aging</a:t>
                </a:r>
                <a:r>
                  <a:rPr lang="en-US" sz="2400" dirty="0"/>
                  <a:t> is the solution under priority scheduling scheme </a:t>
                </a:r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16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16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>
                          <a:latin typeface="Cambria Math" panose="02040503050406030204" pitchFamily="18" charset="0"/>
                        </a:rPr>
                        <m:t>𝐴𝑣𝑔</m:t>
                      </m:r>
                      <m:r>
                        <a:rPr lang="en-US" sz="1600" b="0" i="1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sz="1600" b="0" i="1">
                          <a:latin typeface="Cambria Math" panose="02040503050406030204" pitchFamily="18" charset="0"/>
                        </a:rPr>
                        <m:t>𝑤𝑎𝑖𝑡</m:t>
                      </m:r>
                      <m:r>
                        <a:rPr lang="en-US" sz="1600" b="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6+0+16+18+1</m:t>
                          </m:r>
                        </m:num>
                        <m:den>
                          <m: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sz="1600" b="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41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sz="16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8.2</m:t>
                      </m:r>
                    </m:oMath>
                  </m:oMathPara>
                </a14:m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>
                          <a:latin typeface="Cambria Math" panose="02040503050406030204" pitchFamily="18" charset="0"/>
                        </a:rPr>
                        <m:t>𝐴𝑣𝑔</m:t>
                      </m:r>
                      <m:r>
                        <a:rPr lang="en-US" sz="1600" b="0" i="1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sz="1600" b="0" i="1">
                          <a:latin typeface="Cambria Math" panose="02040503050406030204" pitchFamily="18" charset="0"/>
                        </a:rPr>
                        <m:t>𝑡𝑢𝑟𝑛𝑎𝑟𝑜𝑢𝑛𝑑</m:t>
                      </m:r>
                      <m:r>
                        <a:rPr lang="en-US" sz="1600" b="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n-US" sz="1600" b="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16+1+18+19+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sz="1600" b="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60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sz="16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12</m:t>
                      </m:r>
                    </m:oMath>
                  </m:oMathPara>
                </a14:m>
                <a:endParaRPr lang="en-US" sz="1600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:r>
                  <a:rPr lang="en-US" sz="1600" i="1" dirty="0">
                    <a:latin typeface="Cambria Math" panose="02040503050406030204" pitchFamily="18" charset="0"/>
                  </a:rPr>
                  <a:t>Throughput</a:t>
                </a:r>
                <a:r>
                  <a:rPr lang="en-US" sz="1600" dirty="0">
                    <a:latin typeface="Cambria Math" panose="02040503050406030204" pitchFamily="18" charset="0"/>
                  </a:rPr>
                  <a:t> = 5/19=0.26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14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3D4ACFB3-7EFC-BB84-85AF-7694911CD7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25729" y="2477729"/>
                <a:ext cx="5520052" cy="3761230"/>
              </a:xfrm>
              <a:blipFill>
                <a:blip r:embed="rId2"/>
                <a:stretch>
                  <a:fillRect l="-993" t="-38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5A55FBCD-CD42-40F5-8A1B-3203F9CAE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1559DAE7-F126-6B8B-C336-66EFF1F49B3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1604559"/>
              </p:ext>
            </p:extLst>
          </p:nvPr>
        </p:nvGraphicFramePr>
        <p:xfrm>
          <a:off x="795528" y="2275059"/>
          <a:ext cx="4343364" cy="4104366"/>
        </p:xfrm>
        <a:graphic>
          <a:graphicData uri="http://schemas.openxmlformats.org/drawingml/2006/table">
            <a:tbl>
              <a:tblPr firstRow="1" bandRow="1">
                <a:noFill/>
                <a:tableStyleId>{7DF18680-E054-41AD-8BC1-D1AEF772440D}</a:tableStyleId>
              </a:tblPr>
              <a:tblGrid>
                <a:gridCol w="1524885">
                  <a:extLst>
                    <a:ext uri="{9D8B030D-6E8A-4147-A177-3AD203B41FA5}">
                      <a16:colId xmlns:a16="http://schemas.microsoft.com/office/drawing/2014/main" val="1126977326"/>
                    </a:ext>
                  </a:extLst>
                </a:gridCol>
                <a:gridCol w="1326490">
                  <a:extLst>
                    <a:ext uri="{9D8B030D-6E8A-4147-A177-3AD203B41FA5}">
                      <a16:colId xmlns:a16="http://schemas.microsoft.com/office/drawing/2014/main" val="1248802872"/>
                    </a:ext>
                  </a:extLst>
                </a:gridCol>
                <a:gridCol w="1491989">
                  <a:extLst>
                    <a:ext uri="{9D8B030D-6E8A-4147-A177-3AD203B41FA5}">
                      <a16:colId xmlns:a16="http://schemas.microsoft.com/office/drawing/2014/main" val="168024785"/>
                    </a:ext>
                  </a:extLst>
                </a:gridCol>
              </a:tblGrid>
              <a:tr h="952578">
                <a:tc>
                  <a:txBody>
                    <a:bodyPr/>
                    <a:lstStyle/>
                    <a:p>
                      <a:pPr algn="ctr"/>
                      <a:r>
                        <a:rPr lang="en-US" sz="2800" b="0" cap="none" spc="60">
                          <a:solidFill>
                            <a:schemeClr val="bg1"/>
                          </a:solidFill>
                        </a:rPr>
                        <a:t>Process </a:t>
                      </a:r>
                    </a:p>
                  </a:txBody>
                  <a:tcPr marL="158014" marR="158014" marT="158014" marB="79007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cap="none" spc="60" dirty="0">
                          <a:solidFill>
                            <a:schemeClr val="bg1"/>
                          </a:solidFill>
                        </a:rPr>
                        <a:t>Burst Time </a:t>
                      </a:r>
                    </a:p>
                  </a:txBody>
                  <a:tcPr marL="158014" marR="158014" marT="158014" marB="79007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cap="none" spc="60" dirty="0">
                          <a:solidFill>
                            <a:schemeClr val="bg1"/>
                          </a:solidFill>
                        </a:rPr>
                        <a:t>Priority</a:t>
                      </a:r>
                    </a:p>
                  </a:txBody>
                  <a:tcPr marL="158014" marR="158014" marT="158014" marB="79007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4552681"/>
                  </a:ext>
                </a:extLst>
              </a:tr>
              <a:tr h="552333">
                <a:tc>
                  <a:txBody>
                    <a:bodyPr/>
                    <a:lstStyle/>
                    <a:p>
                      <a:pPr algn="ctr"/>
                      <a:r>
                        <a:rPr lang="en-US" sz="2400" cap="none" spc="0" dirty="0">
                          <a:solidFill>
                            <a:schemeClr val="tx1"/>
                          </a:solidFill>
                        </a:rPr>
                        <a:t>P1</a:t>
                      </a:r>
                    </a:p>
                  </a:txBody>
                  <a:tcPr marL="158014" marR="158014" marT="158014" marB="7900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cap="none" spc="0" dirty="0">
                          <a:solidFill>
                            <a:schemeClr val="tx1"/>
                          </a:solidFill>
                        </a:rPr>
                        <a:t>10 </a:t>
                      </a:r>
                    </a:p>
                  </a:txBody>
                  <a:tcPr marL="158014" marR="158014" marT="158014" marB="7900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cap="none" spc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158014" marR="158014" marT="158014" marB="7900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1166716"/>
                  </a:ext>
                </a:extLst>
              </a:tr>
              <a:tr h="552333">
                <a:tc>
                  <a:txBody>
                    <a:bodyPr/>
                    <a:lstStyle/>
                    <a:p>
                      <a:pPr algn="ctr"/>
                      <a:r>
                        <a:rPr lang="en-US" sz="2400" cap="none" spc="0" dirty="0">
                          <a:solidFill>
                            <a:schemeClr val="tx1"/>
                          </a:solidFill>
                        </a:rPr>
                        <a:t>P2</a:t>
                      </a:r>
                    </a:p>
                  </a:txBody>
                  <a:tcPr marL="158014" marR="158014" marT="158014" marB="7900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58014" marR="158014" marT="158014" marB="7900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58014" marR="158014" marT="158014" marB="7900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6361229"/>
                  </a:ext>
                </a:extLst>
              </a:tr>
              <a:tr h="552333">
                <a:tc>
                  <a:txBody>
                    <a:bodyPr/>
                    <a:lstStyle/>
                    <a:p>
                      <a:pPr algn="ctr"/>
                      <a:r>
                        <a:rPr lang="en-US" sz="2400" cap="none" spc="0" dirty="0">
                          <a:solidFill>
                            <a:schemeClr val="tx1"/>
                          </a:solidFill>
                        </a:rPr>
                        <a:t>P3</a:t>
                      </a:r>
                    </a:p>
                  </a:txBody>
                  <a:tcPr marL="158014" marR="158014" marT="158014" marB="7900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cap="none" spc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158014" marR="158014" marT="158014" marB="7900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cap="none" spc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158014" marR="158014" marT="158014" marB="7900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5140405"/>
                  </a:ext>
                </a:extLst>
              </a:tr>
              <a:tr h="552333">
                <a:tc>
                  <a:txBody>
                    <a:bodyPr/>
                    <a:lstStyle/>
                    <a:p>
                      <a:pPr algn="ctr"/>
                      <a:r>
                        <a:rPr lang="en-US" sz="2400" cap="none" spc="0" dirty="0">
                          <a:solidFill>
                            <a:schemeClr val="tx1"/>
                          </a:solidFill>
                        </a:rPr>
                        <a:t>P4</a:t>
                      </a:r>
                    </a:p>
                  </a:txBody>
                  <a:tcPr marL="158014" marR="158014" marT="158014" marB="7900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58014" marR="158014" marT="158014" marB="7900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cap="none" spc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158014" marR="158014" marT="158014" marB="7900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0281445"/>
                  </a:ext>
                </a:extLst>
              </a:tr>
              <a:tr h="552333">
                <a:tc>
                  <a:txBody>
                    <a:bodyPr/>
                    <a:lstStyle/>
                    <a:p>
                      <a:pPr algn="ctr"/>
                      <a:r>
                        <a:rPr lang="en-US" sz="2400" cap="none" spc="0" dirty="0">
                          <a:solidFill>
                            <a:schemeClr val="tx1"/>
                          </a:solidFill>
                        </a:rPr>
                        <a:t>P5 </a:t>
                      </a:r>
                    </a:p>
                  </a:txBody>
                  <a:tcPr marL="158014" marR="158014" marT="158014" marB="7900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cap="none" spc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158014" marR="158014" marT="158014" marB="7900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cap="none" spc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158014" marR="158014" marT="158014" marB="7900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2356310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E0820640-3871-315C-148A-9B100792315A}"/>
              </a:ext>
            </a:extLst>
          </p:cNvPr>
          <p:cNvSpPr txBox="1"/>
          <p:nvPr/>
        </p:nvSpPr>
        <p:spPr>
          <a:xfrm>
            <a:off x="5730735" y="3898267"/>
            <a:ext cx="4238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0            1            6           16         18         19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C6863DC-3D06-A715-9921-024098B52E21}"/>
              </a:ext>
            </a:extLst>
          </p:cNvPr>
          <p:cNvSpPr/>
          <p:nvPr/>
        </p:nvSpPr>
        <p:spPr>
          <a:xfrm>
            <a:off x="8716739" y="3514805"/>
            <a:ext cx="732021" cy="4326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P4</a:t>
            </a:r>
          </a:p>
        </p:txBody>
      </p:sp>
      <p:pic>
        <p:nvPicPr>
          <p:cNvPr id="32" name="Picture 31" descr="Circuit board">
            <a:extLst>
              <a:ext uri="{FF2B5EF4-FFF2-40B4-BE49-F238E27FC236}">
                <a16:creationId xmlns:a16="http://schemas.microsoft.com/office/drawing/2014/main" id="{8238A9DA-4C0E-DD25-04A7-F3E949B7D8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182" r="4067" b="-2"/>
          <a:stretch/>
        </p:blipFill>
        <p:spPr>
          <a:xfrm>
            <a:off x="9969644" y="186972"/>
            <a:ext cx="1657292" cy="1657292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D536AD3-20A4-1596-53ED-AC54069E9DC5}"/>
              </a:ext>
            </a:extLst>
          </p:cNvPr>
          <p:cNvSpPr/>
          <p:nvPr/>
        </p:nvSpPr>
        <p:spPr>
          <a:xfrm>
            <a:off x="5832473" y="3515317"/>
            <a:ext cx="735918" cy="4326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EF919D-B6F7-D3AF-36A4-9639B90574D4}"/>
              </a:ext>
            </a:extLst>
          </p:cNvPr>
          <p:cNvSpPr/>
          <p:nvPr/>
        </p:nvSpPr>
        <p:spPr>
          <a:xfrm>
            <a:off x="7300895" y="3515317"/>
            <a:ext cx="732500" cy="4326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B78F61-A0CE-7364-6DC3-9EC9473A67CF}"/>
              </a:ext>
            </a:extLst>
          </p:cNvPr>
          <p:cNvSpPr/>
          <p:nvPr/>
        </p:nvSpPr>
        <p:spPr>
          <a:xfrm>
            <a:off x="8036332" y="3514805"/>
            <a:ext cx="680407" cy="4326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5BC1DE-4C1A-0557-E85E-B3F7840DD914}"/>
              </a:ext>
            </a:extLst>
          </p:cNvPr>
          <p:cNvSpPr/>
          <p:nvPr/>
        </p:nvSpPr>
        <p:spPr>
          <a:xfrm>
            <a:off x="6567912" y="3515317"/>
            <a:ext cx="732500" cy="4326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P5</a:t>
            </a:r>
          </a:p>
        </p:txBody>
      </p:sp>
    </p:spTree>
    <p:extLst>
      <p:ext uri="{BB962C8B-B14F-4D97-AF65-F5344CB8AC3E}">
        <p14:creationId xmlns:p14="http://schemas.microsoft.com/office/powerpoint/2010/main" val="3456830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1038</TotalTime>
  <Words>601</Words>
  <Application>Microsoft Office PowerPoint</Application>
  <PresentationFormat>Widescreen</PresentationFormat>
  <Paragraphs>230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Avenir Next LT Pro</vt:lpstr>
      <vt:lpstr>Calibri</vt:lpstr>
      <vt:lpstr>Calibri Light</vt:lpstr>
      <vt:lpstr>Cambria Math</vt:lpstr>
      <vt:lpstr>Rockwell</vt:lpstr>
      <vt:lpstr>Wingdings</vt:lpstr>
      <vt:lpstr>Office Theme</vt:lpstr>
      <vt:lpstr>Operating Systems </vt:lpstr>
      <vt:lpstr>Outline </vt:lpstr>
      <vt:lpstr>CPU Scheduling </vt:lpstr>
      <vt:lpstr>CPU Scheduling </vt:lpstr>
      <vt:lpstr>CPU Scheduling  </vt:lpstr>
      <vt:lpstr>CPU Scheduling </vt:lpstr>
      <vt:lpstr>CPU Scheduling – SJF Scheduling Scheme</vt:lpstr>
      <vt:lpstr>CPU Scheduling – SJF Scheduling Scheme </vt:lpstr>
      <vt:lpstr>CPU Scheduling –  Priority Scheduling Scheme </vt:lpstr>
      <vt:lpstr>CPU Scheduling –  Round Robin (RR) Scheduling Scheme </vt:lpstr>
      <vt:lpstr>CPU Scheduling –  Queue Scheduling Schemes </vt:lpstr>
      <vt:lpstr>References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Systems </dc:title>
  <dc:creator>Ch Mudassar</dc:creator>
  <cp:lastModifiedBy>Ch Mudassar</cp:lastModifiedBy>
  <cp:revision>59</cp:revision>
  <dcterms:created xsi:type="dcterms:W3CDTF">2022-09-19T03:32:55Z</dcterms:created>
  <dcterms:modified xsi:type="dcterms:W3CDTF">2023-03-02T03:44:03Z</dcterms:modified>
</cp:coreProperties>
</file>