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575" r:id="rId3"/>
    <p:sldId id="577" r:id="rId4"/>
    <p:sldId id="591" r:id="rId5"/>
    <p:sldId id="593" r:id="rId6"/>
    <p:sldId id="594" r:id="rId7"/>
    <p:sldId id="595" r:id="rId8"/>
    <p:sldId id="596" r:id="rId9"/>
    <p:sldId id="599" r:id="rId10"/>
    <p:sldId id="600" r:id="rId11"/>
    <p:sldId id="606" r:id="rId12"/>
    <p:sldId id="602" r:id="rId13"/>
    <p:sldId id="603" r:id="rId14"/>
    <p:sldId id="605" r:id="rId15"/>
    <p:sldId id="572" r:id="rId16"/>
    <p:sldId id="571" r:id="rId1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CD708-F026-477E-AF01-991C0CCF5FF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0BC3B4C-7AC7-41D1-8575-1467EFDA5B2C}">
      <dgm:prSet/>
      <dgm:spPr/>
      <dgm:t>
        <a:bodyPr/>
        <a:lstStyle/>
        <a:p>
          <a:r>
            <a:rPr lang="en-US" dirty="0"/>
            <a:t>Process </a:t>
          </a:r>
        </a:p>
      </dgm:t>
    </dgm:pt>
    <dgm:pt modelId="{34FE6FA6-568C-4C78-9958-CF9F3323BAB2}" type="parTrans" cxnId="{0EE04421-8379-49E9-95D5-92339066AB4E}">
      <dgm:prSet/>
      <dgm:spPr/>
      <dgm:t>
        <a:bodyPr/>
        <a:lstStyle/>
        <a:p>
          <a:endParaRPr lang="en-US"/>
        </a:p>
      </dgm:t>
    </dgm:pt>
    <dgm:pt modelId="{3766AFAE-7E3D-48D4-AF64-36D542FF8050}" type="sibTrans" cxnId="{0EE04421-8379-49E9-95D5-92339066AB4E}">
      <dgm:prSet/>
      <dgm:spPr/>
      <dgm:t>
        <a:bodyPr/>
        <a:lstStyle/>
        <a:p>
          <a:endParaRPr lang="en-US"/>
        </a:p>
      </dgm:t>
    </dgm:pt>
    <dgm:pt modelId="{02744C2D-FEA3-405E-BF60-4CFDBDF6CBD1}">
      <dgm:prSet/>
      <dgm:spPr/>
      <dgm:t>
        <a:bodyPr/>
        <a:lstStyle/>
        <a:p>
          <a:r>
            <a:rPr lang="en-US" kern="1200" dirty="0">
              <a:latin typeface="Avenir Next LT Pro"/>
              <a:ea typeface="+mn-ea"/>
              <a:cs typeface="+mn-cs"/>
            </a:rPr>
            <a:t>Threads</a:t>
          </a:r>
          <a:r>
            <a:rPr lang="en-US" kern="1200" dirty="0"/>
            <a:t> </a:t>
          </a:r>
        </a:p>
      </dgm:t>
    </dgm:pt>
    <dgm:pt modelId="{BFAE45D0-5EE7-494C-B17B-926879B0EA6E}" type="parTrans" cxnId="{FE68BAC4-1D4E-45BF-8536-7647708F5C22}">
      <dgm:prSet/>
      <dgm:spPr/>
      <dgm:t>
        <a:bodyPr/>
        <a:lstStyle/>
        <a:p>
          <a:endParaRPr lang="en-US"/>
        </a:p>
      </dgm:t>
    </dgm:pt>
    <dgm:pt modelId="{4EB682E7-ED35-46CC-94C5-511E603E264B}" type="sibTrans" cxnId="{FE68BAC4-1D4E-45BF-8536-7647708F5C22}">
      <dgm:prSet/>
      <dgm:spPr/>
      <dgm:t>
        <a:bodyPr/>
        <a:lstStyle/>
        <a:p>
          <a:endParaRPr lang="en-US"/>
        </a:p>
      </dgm:t>
    </dgm:pt>
    <dgm:pt modelId="{C2BB6F82-B7F5-44E5-A625-CC5469A9C079}">
      <dgm:prSet custT="1"/>
      <dgm:spPr/>
      <dgm:t>
        <a:bodyPr/>
        <a:lstStyle/>
        <a:p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CPU Scheduling </a:t>
          </a:r>
        </a:p>
      </dgm:t>
    </dgm:pt>
    <dgm:pt modelId="{55431C65-E474-4CE4-8944-CDF7AF8322CB}" type="parTrans" cxnId="{8FD88272-6A30-4CB5-A9E2-DCFE02588308}">
      <dgm:prSet/>
      <dgm:spPr/>
      <dgm:t>
        <a:bodyPr/>
        <a:lstStyle/>
        <a:p>
          <a:endParaRPr lang="en-US"/>
        </a:p>
      </dgm:t>
    </dgm:pt>
    <dgm:pt modelId="{B0C666FF-B901-47C2-AC1F-1ECF03AD7FDC}" type="sibTrans" cxnId="{8FD88272-6A30-4CB5-A9E2-DCFE02588308}">
      <dgm:prSet/>
      <dgm:spPr/>
      <dgm:t>
        <a:bodyPr/>
        <a:lstStyle/>
        <a:p>
          <a:endParaRPr lang="en-US"/>
        </a:p>
      </dgm:t>
    </dgm:pt>
    <dgm:pt modelId="{91EC733B-1162-429B-9935-B1854D67AD24}">
      <dgm:prSet custT="1"/>
      <dgm:spPr/>
      <dgm:t>
        <a:bodyPr/>
        <a:lstStyle/>
        <a:p>
          <a:r>
            <a:rPr lang="en-US" sz="2100" kern="1200" dirty="0">
              <a:solidFill>
                <a:srgbClr val="FF0000"/>
              </a:solidFill>
              <a:latin typeface="Avenir Next LT Pro"/>
              <a:ea typeface="+mn-ea"/>
              <a:cs typeface="+mn-cs"/>
            </a:rPr>
            <a:t>Process Synchronization </a:t>
          </a:r>
        </a:p>
      </dgm:t>
    </dgm:pt>
    <dgm:pt modelId="{4DA56DC0-10B9-4F2E-9DF1-99F317AE73EF}" type="parTrans" cxnId="{08F35D8F-F00D-436A-973A-8BC9FB3CC577}">
      <dgm:prSet/>
      <dgm:spPr/>
      <dgm:t>
        <a:bodyPr/>
        <a:lstStyle/>
        <a:p>
          <a:endParaRPr lang="en-US"/>
        </a:p>
      </dgm:t>
    </dgm:pt>
    <dgm:pt modelId="{7676D487-3148-4062-8526-01CC6337D804}" type="sibTrans" cxnId="{08F35D8F-F00D-436A-973A-8BC9FB3CC577}">
      <dgm:prSet/>
      <dgm:spPr/>
      <dgm:t>
        <a:bodyPr/>
        <a:lstStyle/>
        <a:p>
          <a:endParaRPr lang="en-US"/>
        </a:p>
      </dgm:t>
    </dgm:pt>
    <dgm:pt modelId="{600568FC-C56B-4958-BE39-F91AA6A82D41}">
      <dgm:prSet/>
      <dgm:spPr/>
      <dgm:t>
        <a:bodyPr/>
        <a:lstStyle/>
        <a:p>
          <a:r>
            <a:rPr lang="en-US" dirty="0"/>
            <a:t>Deadlocks </a:t>
          </a:r>
        </a:p>
      </dgm:t>
    </dgm:pt>
    <dgm:pt modelId="{9DC80AFE-6083-4F84-8797-17BC3E11059F}" type="parTrans" cxnId="{EF158BE2-2391-4C59-A5AC-4E8460811350}">
      <dgm:prSet/>
      <dgm:spPr/>
      <dgm:t>
        <a:bodyPr/>
        <a:lstStyle/>
        <a:p>
          <a:endParaRPr lang="en-US"/>
        </a:p>
      </dgm:t>
    </dgm:pt>
    <dgm:pt modelId="{F80F48DE-72B3-46D5-AB9B-C93F9E7E1E06}" type="sibTrans" cxnId="{EF158BE2-2391-4C59-A5AC-4E8460811350}">
      <dgm:prSet/>
      <dgm:spPr/>
      <dgm:t>
        <a:bodyPr/>
        <a:lstStyle/>
        <a:p>
          <a:endParaRPr lang="en-US"/>
        </a:p>
      </dgm:t>
    </dgm:pt>
    <dgm:pt modelId="{724C799F-F39D-494B-9EE6-43191A22189E}">
      <dgm:prSet/>
      <dgm:spPr/>
      <dgm:t>
        <a:bodyPr/>
        <a:lstStyle/>
        <a:p>
          <a:r>
            <a:rPr lang="en-US"/>
            <a:t>Memory Management </a:t>
          </a:r>
        </a:p>
      </dgm:t>
    </dgm:pt>
    <dgm:pt modelId="{D6968743-3097-4813-ABCD-AAE1332FCB6E}" type="parTrans" cxnId="{094B1F90-7383-4AB5-885B-0EB9CE540C83}">
      <dgm:prSet/>
      <dgm:spPr/>
      <dgm:t>
        <a:bodyPr/>
        <a:lstStyle/>
        <a:p>
          <a:endParaRPr lang="en-US"/>
        </a:p>
      </dgm:t>
    </dgm:pt>
    <dgm:pt modelId="{93B0FE7B-DD77-47D0-A84E-1D48158FD950}" type="sibTrans" cxnId="{094B1F90-7383-4AB5-885B-0EB9CE540C83}">
      <dgm:prSet/>
      <dgm:spPr/>
      <dgm:t>
        <a:bodyPr/>
        <a:lstStyle/>
        <a:p>
          <a:endParaRPr lang="en-US"/>
        </a:p>
      </dgm:t>
    </dgm:pt>
    <dgm:pt modelId="{B21169C1-C5CE-4BFE-A12C-9ED29B3AD526}">
      <dgm:prSet/>
      <dgm:spPr/>
      <dgm:t>
        <a:bodyPr/>
        <a:lstStyle/>
        <a:p>
          <a:r>
            <a:rPr lang="en-US"/>
            <a:t>Virtual Memory </a:t>
          </a:r>
        </a:p>
      </dgm:t>
    </dgm:pt>
    <dgm:pt modelId="{9EE2C872-7B06-47B4-91F9-45F35BD6F3E5}" type="parTrans" cxnId="{7CA58147-6620-49DD-AD93-0A73B928DF03}">
      <dgm:prSet/>
      <dgm:spPr/>
      <dgm:t>
        <a:bodyPr/>
        <a:lstStyle/>
        <a:p>
          <a:endParaRPr lang="en-US"/>
        </a:p>
      </dgm:t>
    </dgm:pt>
    <dgm:pt modelId="{E697D810-49ED-4B26-9BA1-ABD8AD500C73}" type="sibTrans" cxnId="{7CA58147-6620-49DD-AD93-0A73B928DF03}">
      <dgm:prSet/>
      <dgm:spPr/>
      <dgm:t>
        <a:bodyPr/>
        <a:lstStyle/>
        <a:p>
          <a:endParaRPr lang="en-US"/>
        </a:p>
      </dgm:t>
    </dgm:pt>
    <dgm:pt modelId="{D89955FE-6A62-4168-AD6F-67076E5990CB}">
      <dgm:prSet/>
      <dgm:spPr/>
      <dgm:t>
        <a:bodyPr/>
        <a:lstStyle/>
        <a:p>
          <a:r>
            <a:rPr lang="en-US"/>
            <a:t>File System </a:t>
          </a:r>
        </a:p>
      </dgm:t>
    </dgm:pt>
    <dgm:pt modelId="{1386E224-75E9-4730-A316-02D80D206D14}" type="parTrans" cxnId="{945104D1-709E-447A-8CE8-F2DC634500B0}">
      <dgm:prSet/>
      <dgm:spPr/>
      <dgm:t>
        <a:bodyPr/>
        <a:lstStyle/>
        <a:p>
          <a:endParaRPr lang="en-US"/>
        </a:p>
      </dgm:t>
    </dgm:pt>
    <dgm:pt modelId="{97C4BA92-D731-4F65-A190-2D978D38D086}" type="sibTrans" cxnId="{945104D1-709E-447A-8CE8-F2DC634500B0}">
      <dgm:prSet/>
      <dgm:spPr/>
      <dgm:t>
        <a:bodyPr/>
        <a:lstStyle/>
        <a:p>
          <a:endParaRPr lang="en-US"/>
        </a:p>
      </dgm:t>
    </dgm:pt>
    <dgm:pt modelId="{BD8EFFF3-28D0-4BF7-85D3-346088E4D080}">
      <dgm:prSet/>
      <dgm:spPr/>
      <dgm:t>
        <a:bodyPr/>
        <a:lstStyle/>
        <a:p>
          <a:r>
            <a:rPr lang="en-US"/>
            <a:t>I/O System </a:t>
          </a:r>
        </a:p>
      </dgm:t>
    </dgm:pt>
    <dgm:pt modelId="{14884DF7-42E6-4F0D-AAD0-C8F5A1FB45D8}" type="parTrans" cxnId="{D7B4A834-177F-41D7-8CD8-E238DF5DE605}">
      <dgm:prSet/>
      <dgm:spPr/>
      <dgm:t>
        <a:bodyPr/>
        <a:lstStyle/>
        <a:p>
          <a:endParaRPr lang="en-US"/>
        </a:p>
      </dgm:t>
    </dgm:pt>
    <dgm:pt modelId="{056FF5B3-6C10-4B1C-8D09-214F91F70DFE}" type="sibTrans" cxnId="{D7B4A834-177F-41D7-8CD8-E238DF5DE605}">
      <dgm:prSet/>
      <dgm:spPr/>
      <dgm:t>
        <a:bodyPr/>
        <a:lstStyle/>
        <a:p>
          <a:endParaRPr lang="en-US"/>
        </a:p>
      </dgm:t>
    </dgm:pt>
    <dgm:pt modelId="{B680071C-BA2A-438B-A752-F11445CD9A78}">
      <dgm:prSet/>
      <dgm:spPr/>
      <dgm:t>
        <a:bodyPr/>
        <a:lstStyle/>
        <a:p>
          <a:r>
            <a:rPr lang="en-US"/>
            <a:t>Disk Management </a:t>
          </a:r>
        </a:p>
      </dgm:t>
    </dgm:pt>
    <dgm:pt modelId="{A9861C89-A18B-4D7D-9E9D-950A95D18277}" type="parTrans" cxnId="{26656F83-DB74-4DC8-A14E-6FD64DD6D2BF}">
      <dgm:prSet/>
      <dgm:spPr/>
      <dgm:t>
        <a:bodyPr/>
        <a:lstStyle/>
        <a:p>
          <a:endParaRPr lang="en-US"/>
        </a:p>
      </dgm:t>
    </dgm:pt>
    <dgm:pt modelId="{999290ED-C42A-4490-A178-FF8F33A53006}" type="sibTrans" cxnId="{26656F83-DB74-4DC8-A14E-6FD64DD6D2BF}">
      <dgm:prSet/>
      <dgm:spPr/>
      <dgm:t>
        <a:bodyPr/>
        <a:lstStyle/>
        <a:p>
          <a:endParaRPr lang="en-US"/>
        </a:p>
      </dgm:t>
    </dgm:pt>
    <dgm:pt modelId="{F4E06CA9-B96F-45B2-B14D-993E51E82E26}">
      <dgm:prSet/>
      <dgm:spPr/>
      <dgm:t>
        <a:bodyPr/>
        <a:lstStyle/>
        <a:p>
          <a:r>
            <a:rPr lang="en-US"/>
            <a:t>Protection </a:t>
          </a:r>
        </a:p>
      </dgm:t>
    </dgm:pt>
    <dgm:pt modelId="{240BF251-1530-488C-93C6-700FC6BEDD8A}" type="parTrans" cxnId="{3E7C5835-83FD-4EA4-800E-FD92C182EBC8}">
      <dgm:prSet/>
      <dgm:spPr/>
      <dgm:t>
        <a:bodyPr/>
        <a:lstStyle/>
        <a:p>
          <a:endParaRPr lang="en-US"/>
        </a:p>
      </dgm:t>
    </dgm:pt>
    <dgm:pt modelId="{DE802B3F-84DF-48B7-B876-F9CAFDF553F3}" type="sibTrans" cxnId="{3E7C5835-83FD-4EA4-800E-FD92C182EBC8}">
      <dgm:prSet/>
      <dgm:spPr/>
      <dgm:t>
        <a:bodyPr/>
        <a:lstStyle/>
        <a:p>
          <a:endParaRPr lang="en-US"/>
        </a:p>
      </dgm:t>
    </dgm:pt>
    <dgm:pt modelId="{824C1DD9-54B3-48E7-ABEE-ED6CC9C94FFB}">
      <dgm:prSet/>
      <dgm:spPr/>
      <dgm:t>
        <a:bodyPr/>
        <a:lstStyle/>
        <a:p>
          <a:r>
            <a:rPr lang="en-US"/>
            <a:t>Security </a:t>
          </a:r>
        </a:p>
      </dgm:t>
    </dgm:pt>
    <dgm:pt modelId="{0D56698F-64B2-4B81-AD61-5745D3EA11BB}" type="parTrans" cxnId="{A4220042-B29A-43F3-8DB1-169BE41B5A5C}">
      <dgm:prSet/>
      <dgm:spPr/>
      <dgm:t>
        <a:bodyPr/>
        <a:lstStyle/>
        <a:p>
          <a:endParaRPr lang="en-US"/>
        </a:p>
      </dgm:t>
    </dgm:pt>
    <dgm:pt modelId="{F4A723ED-EBDA-4C97-B16A-8EA7D41CF2FB}" type="sibTrans" cxnId="{A4220042-B29A-43F3-8DB1-169BE41B5A5C}">
      <dgm:prSet/>
      <dgm:spPr/>
      <dgm:t>
        <a:bodyPr/>
        <a:lstStyle/>
        <a:p>
          <a:endParaRPr lang="en-US"/>
        </a:p>
      </dgm:t>
    </dgm:pt>
    <dgm:pt modelId="{305CC9AE-5A81-467D-93ED-B1D18A26DDD9}" type="pres">
      <dgm:prSet presAssocID="{30ECD708-F026-477E-AF01-991C0CCF5FF2}" presName="vert0" presStyleCnt="0">
        <dgm:presLayoutVars>
          <dgm:dir/>
          <dgm:animOne val="branch"/>
          <dgm:animLvl val="lvl"/>
        </dgm:presLayoutVars>
      </dgm:prSet>
      <dgm:spPr/>
    </dgm:pt>
    <dgm:pt modelId="{D8CF9385-2048-45AD-8D51-4246545BEA8F}" type="pres">
      <dgm:prSet presAssocID="{00BC3B4C-7AC7-41D1-8575-1467EFDA5B2C}" presName="thickLine" presStyleLbl="alignNode1" presStyleIdx="0" presStyleCnt="12"/>
      <dgm:spPr/>
    </dgm:pt>
    <dgm:pt modelId="{8CAB782A-F9D5-4C11-BAF2-18C65F70B4EE}" type="pres">
      <dgm:prSet presAssocID="{00BC3B4C-7AC7-41D1-8575-1467EFDA5B2C}" presName="horz1" presStyleCnt="0"/>
      <dgm:spPr/>
    </dgm:pt>
    <dgm:pt modelId="{1DA9582B-899C-4E55-BC9C-766D105A18D7}" type="pres">
      <dgm:prSet presAssocID="{00BC3B4C-7AC7-41D1-8575-1467EFDA5B2C}" presName="tx1" presStyleLbl="revTx" presStyleIdx="0" presStyleCnt="12"/>
      <dgm:spPr/>
    </dgm:pt>
    <dgm:pt modelId="{9473008B-9693-4713-B28E-2FA7F0F7F6F8}" type="pres">
      <dgm:prSet presAssocID="{00BC3B4C-7AC7-41D1-8575-1467EFDA5B2C}" presName="vert1" presStyleCnt="0"/>
      <dgm:spPr/>
    </dgm:pt>
    <dgm:pt modelId="{C3C372DF-197B-44E3-95F2-68B8E838DD6C}" type="pres">
      <dgm:prSet presAssocID="{02744C2D-FEA3-405E-BF60-4CFDBDF6CBD1}" presName="thickLine" presStyleLbl="alignNode1" presStyleIdx="1" presStyleCnt="12"/>
      <dgm:spPr/>
    </dgm:pt>
    <dgm:pt modelId="{B15CE026-2A70-412C-A787-6369953CD4F5}" type="pres">
      <dgm:prSet presAssocID="{02744C2D-FEA3-405E-BF60-4CFDBDF6CBD1}" presName="horz1" presStyleCnt="0"/>
      <dgm:spPr/>
    </dgm:pt>
    <dgm:pt modelId="{7B06A731-565B-4342-9F2E-493C2D957BA5}" type="pres">
      <dgm:prSet presAssocID="{02744C2D-FEA3-405E-BF60-4CFDBDF6CBD1}" presName="tx1" presStyleLbl="revTx" presStyleIdx="1" presStyleCnt="12"/>
      <dgm:spPr/>
    </dgm:pt>
    <dgm:pt modelId="{E9989A1A-93CA-4789-9BFB-7B66AAE6DD6E}" type="pres">
      <dgm:prSet presAssocID="{02744C2D-FEA3-405E-BF60-4CFDBDF6CBD1}" presName="vert1" presStyleCnt="0"/>
      <dgm:spPr/>
    </dgm:pt>
    <dgm:pt modelId="{5763DB65-5F8D-400D-A16F-17E12F8691CE}" type="pres">
      <dgm:prSet presAssocID="{C2BB6F82-B7F5-44E5-A625-CC5469A9C079}" presName="thickLine" presStyleLbl="alignNode1" presStyleIdx="2" presStyleCnt="12"/>
      <dgm:spPr/>
    </dgm:pt>
    <dgm:pt modelId="{C56FFD29-DC24-4FBC-94B8-2B9F3D72BD01}" type="pres">
      <dgm:prSet presAssocID="{C2BB6F82-B7F5-44E5-A625-CC5469A9C079}" presName="horz1" presStyleCnt="0"/>
      <dgm:spPr/>
    </dgm:pt>
    <dgm:pt modelId="{05940C29-4A43-404B-A924-416E2F21B4B0}" type="pres">
      <dgm:prSet presAssocID="{C2BB6F82-B7F5-44E5-A625-CC5469A9C079}" presName="tx1" presStyleLbl="revTx" presStyleIdx="2" presStyleCnt="12"/>
      <dgm:spPr/>
    </dgm:pt>
    <dgm:pt modelId="{8AD73A47-9DEB-45B8-B755-F819917E1817}" type="pres">
      <dgm:prSet presAssocID="{C2BB6F82-B7F5-44E5-A625-CC5469A9C079}" presName="vert1" presStyleCnt="0"/>
      <dgm:spPr/>
    </dgm:pt>
    <dgm:pt modelId="{377A1E1E-1BDE-4811-BCDF-260C4840CDC8}" type="pres">
      <dgm:prSet presAssocID="{91EC733B-1162-429B-9935-B1854D67AD24}" presName="thickLine" presStyleLbl="alignNode1" presStyleIdx="3" presStyleCnt="12"/>
      <dgm:spPr/>
    </dgm:pt>
    <dgm:pt modelId="{F1D3CEB4-D428-49D1-A3A4-024CA38B1F30}" type="pres">
      <dgm:prSet presAssocID="{91EC733B-1162-429B-9935-B1854D67AD24}" presName="horz1" presStyleCnt="0"/>
      <dgm:spPr/>
    </dgm:pt>
    <dgm:pt modelId="{D7215FBE-FDDE-400A-9564-BB945C1BEC19}" type="pres">
      <dgm:prSet presAssocID="{91EC733B-1162-429B-9935-B1854D67AD24}" presName="tx1" presStyleLbl="revTx" presStyleIdx="3" presStyleCnt="12"/>
      <dgm:spPr/>
    </dgm:pt>
    <dgm:pt modelId="{C3DCA96D-4010-4051-B2D4-97FD5414C987}" type="pres">
      <dgm:prSet presAssocID="{91EC733B-1162-429B-9935-B1854D67AD24}" presName="vert1" presStyleCnt="0"/>
      <dgm:spPr/>
    </dgm:pt>
    <dgm:pt modelId="{CA85FB64-6B5E-4A8B-BDA3-17A13C95AC06}" type="pres">
      <dgm:prSet presAssocID="{600568FC-C56B-4958-BE39-F91AA6A82D41}" presName="thickLine" presStyleLbl="alignNode1" presStyleIdx="4" presStyleCnt="12"/>
      <dgm:spPr/>
    </dgm:pt>
    <dgm:pt modelId="{4CF1F8EA-9A48-4CAC-8674-68F094D6257A}" type="pres">
      <dgm:prSet presAssocID="{600568FC-C56B-4958-BE39-F91AA6A82D41}" presName="horz1" presStyleCnt="0"/>
      <dgm:spPr/>
    </dgm:pt>
    <dgm:pt modelId="{3E220DDB-AC4A-4515-89D5-4200BA4F155E}" type="pres">
      <dgm:prSet presAssocID="{600568FC-C56B-4958-BE39-F91AA6A82D41}" presName="tx1" presStyleLbl="revTx" presStyleIdx="4" presStyleCnt="12"/>
      <dgm:spPr/>
    </dgm:pt>
    <dgm:pt modelId="{DB73CF08-52CD-40C5-9E03-12A279006709}" type="pres">
      <dgm:prSet presAssocID="{600568FC-C56B-4958-BE39-F91AA6A82D41}" presName="vert1" presStyleCnt="0"/>
      <dgm:spPr/>
    </dgm:pt>
    <dgm:pt modelId="{46D7E12D-98EE-4127-A5A2-58BF01F0954E}" type="pres">
      <dgm:prSet presAssocID="{724C799F-F39D-494B-9EE6-43191A22189E}" presName="thickLine" presStyleLbl="alignNode1" presStyleIdx="5" presStyleCnt="12"/>
      <dgm:spPr/>
    </dgm:pt>
    <dgm:pt modelId="{DA6737B0-B90B-426A-8843-1FF7D585F6A2}" type="pres">
      <dgm:prSet presAssocID="{724C799F-F39D-494B-9EE6-43191A22189E}" presName="horz1" presStyleCnt="0"/>
      <dgm:spPr/>
    </dgm:pt>
    <dgm:pt modelId="{37A3E4B5-14C9-4420-8B5E-90ECF2E8D69C}" type="pres">
      <dgm:prSet presAssocID="{724C799F-F39D-494B-9EE6-43191A22189E}" presName="tx1" presStyleLbl="revTx" presStyleIdx="5" presStyleCnt="12"/>
      <dgm:spPr/>
    </dgm:pt>
    <dgm:pt modelId="{1C9A2618-97B2-456F-A9FB-B0439CB9826E}" type="pres">
      <dgm:prSet presAssocID="{724C799F-F39D-494B-9EE6-43191A22189E}" presName="vert1" presStyleCnt="0"/>
      <dgm:spPr/>
    </dgm:pt>
    <dgm:pt modelId="{7A468FAA-2EBF-4119-A854-871FBEBC056B}" type="pres">
      <dgm:prSet presAssocID="{B21169C1-C5CE-4BFE-A12C-9ED29B3AD526}" presName="thickLine" presStyleLbl="alignNode1" presStyleIdx="6" presStyleCnt="12"/>
      <dgm:spPr/>
    </dgm:pt>
    <dgm:pt modelId="{FE830B62-0806-4261-989C-4D7F0DA124AD}" type="pres">
      <dgm:prSet presAssocID="{B21169C1-C5CE-4BFE-A12C-9ED29B3AD526}" presName="horz1" presStyleCnt="0"/>
      <dgm:spPr/>
    </dgm:pt>
    <dgm:pt modelId="{E87D0EB2-054D-4A35-BDEF-99F19E86F6DC}" type="pres">
      <dgm:prSet presAssocID="{B21169C1-C5CE-4BFE-A12C-9ED29B3AD526}" presName="tx1" presStyleLbl="revTx" presStyleIdx="6" presStyleCnt="12"/>
      <dgm:spPr/>
    </dgm:pt>
    <dgm:pt modelId="{650DBE95-D15E-4ACB-B0DF-6A726A30C46A}" type="pres">
      <dgm:prSet presAssocID="{B21169C1-C5CE-4BFE-A12C-9ED29B3AD526}" presName="vert1" presStyleCnt="0"/>
      <dgm:spPr/>
    </dgm:pt>
    <dgm:pt modelId="{035C63FD-D0BB-4878-8C10-D4C8CAA29A66}" type="pres">
      <dgm:prSet presAssocID="{D89955FE-6A62-4168-AD6F-67076E5990CB}" presName="thickLine" presStyleLbl="alignNode1" presStyleIdx="7" presStyleCnt="12"/>
      <dgm:spPr/>
    </dgm:pt>
    <dgm:pt modelId="{01E88E29-DB50-4D2C-AC0A-288612A3CADF}" type="pres">
      <dgm:prSet presAssocID="{D89955FE-6A62-4168-AD6F-67076E5990CB}" presName="horz1" presStyleCnt="0"/>
      <dgm:spPr/>
    </dgm:pt>
    <dgm:pt modelId="{E3780A74-51F9-45EB-A9C4-CC7665370B67}" type="pres">
      <dgm:prSet presAssocID="{D89955FE-6A62-4168-AD6F-67076E5990CB}" presName="tx1" presStyleLbl="revTx" presStyleIdx="7" presStyleCnt="12"/>
      <dgm:spPr/>
    </dgm:pt>
    <dgm:pt modelId="{CA688702-EDCD-4EF8-B79B-DA3BDBDF0906}" type="pres">
      <dgm:prSet presAssocID="{D89955FE-6A62-4168-AD6F-67076E5990CB}" presName="vert1" presStyleCnt="0"/>
      <dgm:spPr/>
    </dgm:pt>
    <dgm:pt modelId="{3A38B2B4-EEAB-450C-A054-3181EAE2E63B}" type="pres">
      <dgm:prSet presAssocID="{BD8EFFF3-28D0-4BF7-85D3-346088E4D080}" presName="thickLine" presStyleLbl="alignNode1" presStyleIdx="8" presStyleCnt="12"/>
      <dgm:spPr/>
    </dgm:pt>
    <dgm:pt modelId="{81CCC098-9DF9-4216-A7E9-4FABA8F6D31E}" type="pres">
      <dgm:prSet presAssocID="{BD8EFFF3-28D0-4BF7-85D3-346088E4D080}" presName="horz1" presStyleCnt="0"/>
      <dgm:spPr/>
    </dgm:pt>
    <dgm:pt modelId="{14A4B3E8-B804-4A55-BE1B-5BF38D9E8BB8}" type="pres">
      <dgm:prSet presAssocID="{BD8EFFF3-28D0-4BF7-85D3-346088E4D080}" presName="tx1" presStyleLbl="revTx" presStyleIdx="8" presStyleCnt="12"/>
      <dgm:spPr/>
    </dgm:pt>
    <dgm:pt modelId="{788D710E-4E73-4172-B4D6-33AA4D688E96}" type="pres">
      <dgm:prSet presAssocID="{BD8EFFF3-28D0-4BF7-85D3-346088E4D080}" presName="vert1" presStyleCnt="0"/>
      <dgm:spPr/>
    </dgm:pt>
    <dgm:pt modelId="{1D0C88D2-9F4E-49BB-AE3C-C9094C950F13}" type="pres">
      <dgm:prSet presAssocID="{B680071C-BA2A-438B-A752-F11445CD9A78}" presName="thickLine" presStyleLbl="alignNode1" presStyleIdx="9" presStyleCnt="12"/>
      <dgm:spPr/>
    </dgm:pt>
    <dgm:pt modelId="{AF53540D-C232-429F-A718-80235093E4D6}" type="pres">
      <dgm:prSet presAssocID="{B680071C-BA2A-438B-A752-F11445CD9A78}" presName="horz1" presStyleCnt="0"/>
      <dgm:spPr/>
    </dgm:pt>
    <dgm:pt modelId="{3AC7E313-E8D2-4C6A-9427-829C8D7B8284}" type="pres">
      <dgm:prSet presAssocID="{B680071C-BA2A-438B-A752-F11445CD9A78}" presName="tx1" presStyleLbl="revTx" presStyleIdx="9" presStyleCnt="12"/>
      <dgm:spPr/>
    </dgm:pt>
    <dgm:pt modelId="{968D4ADD-EE42-48CE-9DF8-63430B182296}" type="pres">
      <dgm:prSet presAssocID="{B680071C-BA2A-438B-A752-F11445CD9A78}" presName="vert1" presStyleCnt="0"/>
      <dgm:spPr/>
    </dgm:pt>
    <dgm:pt modelId="{7F87A46A-8887-447E-BA26-32D153A334FF}" type="pres">
      <dgm:prSet presAssocID="{F4E06CA9-B96F-45B2-B14D-993E51E82E26}" presName="thickLine" presStyleLbl="alignNode1" presStyleIdx="10" presStyleCnt="12"/>
      <dgm:spPr/>
    </dgm:pt>
    <dgm:pt modelId="{C9869BA1-12DF-46A1-9842-C1F6471BB2BD}" type="pres">
      <dgm:prSet presAssocID="{F4E06CA9-B96F-45B2-B14D-993E51E82E26}" presName="horz1" presStyleCnt="0"/>
      <dgm:spPr/>
    </dgm:pt>
    <dgm:pt modelId="{A5B1B7E9-EE87-4880-A550-67BA1A2915E5}" type="pres">
      <dgm:prSet presAssocID="{F4E06CA9-B96F-45B2-B14D-993E51E82E26}" presName="tx1" presStyleLbl="revTx" presStyleIdx="10" presStyleCnt="12"/>
      <dgm:spPr/>
    </dgm:pt>
    <dgm:pt modelId="{B84F5B3C-6F9B-4F84-A852-DBDFF881CC5E}" type="pres">
      <dgm:prSet presAssocID="{F4E06CA9-B96F-45B2-B14D-993E51E82E26}" presName="vert1" presStyleCnt="0"/>
      <dgm:spPr/>
    </dgm:pt>
    <dgm:pt modelId="{649CC1C7-3452-479F-A58D-84D7AC5D0F24}" type="pres">
      <dgm:prSet presAssocID="{824C1DD9-54B3-48E7-ABEE-ED6CC9C94FFB}" presName="thickLine" presStyleLbl="alignNode1" presStyleIdx="11" presStyleCnt="12"/>
      <dgm:spPr/>
    </dgm:pt>
    <dgm:pt modelId="{8D6F3676-FCEB-4F7A-AEEF-96B0DD2E6889}" type="pres">
      <dgm:prSet presAssocID="{824C1DD9-54B3-48E7-ABEE-ED6CC9C94FFB}" presName="horz1" presStyleCnt="0"/>
      <dgm:spPr/>
    </dgm:pt>
    <dgm:pt modelId="{D2B51D08-42AC-4E77-B5B9-32EC3CD8258A}" type="pres">
      <dgm:prSet presAssocID="{824C1DD9-54B3-48E7-ABEE-ED6CC9C94FFB}" presName="tx1" presStyleLbl="revTx" presStyleIdx="11" presStyleCnt="12"/>
      <dgm:spPr/>
    </dgm:pt>
    <dgm:pt modelId="{970A0FC4-FC73-46DE-9F35-F032F6A43402}" type="pres">
      <dgm:prSet presAssocID="{824C1DD9-54B3-48E7-ABEE-ED6CC9C94FFB}" presName="vert1" presStyleCnt="0"/>
      <dgm:spPr/>
    </dgm:pt>
  </dgm:ptLst>
  <dgm:cxnLst>
    <dgm:cxn modelId="{F98E5A01-35BF-4BB1-A207-79792841EFF6}" type="presOf" srcId="{724C799F-F39D-494B-9EE6-43191A22189E}" destId="{37A3E4B5-14C9-4420-8B5E-90ECF2E8D69C}" srcOrd="0" destOrd="0" presId="urn:microsoft.com/office/officeart/2008/layout/LinedList"/>
    <dgm:cxn modelId="{C1285B04-D123-4033-8491-52441B774FA0}" type="presOf" srcId="{B21169C1-C5CE-4BFE-A12C-9ED29B3AD526}" destId="{E87D0EB2-054D-4A35-BDEF-99F19E86F6DC}" srcOrd="0" destOrd="0" presId="urn:microsoft.com/office/officeart/2008/layout/LinedList"/>
    <dgm:cxn modelId="{EF78EA04-DCC4-4C63-B77E-78EAA2BECF75}" type="presOf" srcId="{824C1DD9-54B3-48E7-ABEE-ED6CC9C94FFB}" destId="{D2B51D08-42AC-4E77-B5B9-32EC3CD8258A}" srcOrd="0" destOrd="0" presId="urn:microsoft.com/office/officeart/2008/layout/LinedList"/>
    <dgm:cxn modelId="{A734F91C-FE06-4DAE-80C4-73EA2C0A9E19}" type="presOf" srcId="{B680071C-BA2A-438B-A752-F11445CD9A78}" destId="{3AC7E313-E8D2-4C6A-9427-829C8D7B8284}" srcOrd="0" destOrd="0" presId="urn:microsoft.com/office/officeart/2008/layout/LinedList"/>
    <dgm:cxn modelId="{0EE04421-8379-49E9-95D5-92339066AB4E}" srcId="{30ECD708-F026-477E-AF01-991C0CCF5FF2}" destId="{00BC3B4C-7AC7-41D1-8575-1467EFDA5B2C}" srcOrd="0" destOrd="0" parTransId="{34FE6FA6-568C-4C78-9958-CF9F3323BAB2}" sibTransId="{3766AFAE-7E3D-48D4-AF64-36D542FF8050}"/>
    <dgm:cxn modelId="{D7B4A834-177F-41D7-8CD8-E238DF5DE605}" srcId="{30ECD708-F026-477E-AF01-991C0CCF5FF2}" destId="{BD8EFFF3-28D0-4BF7-85D3-346088E4D080}" srcOrd="8" destOrd="0" parTransId="{14884DF7-42E6-4F0D-AAD0-C8F5A1FB45D8}" sibTransId="{056FF5B3-6C10-4B1C-8D09-214F91F70DFE}"/>
    <dgm:cxn modelId="{10956635-5408-45A9-8AE2-BFD015AC070A}" type="presOf" srcId="{91EC733B-1162-429B-9935-B1854D67AD24}" destId="{D7215FBE-FDDE-400A-9564-BB945C1BEC19}" srcOrd="0" destOrd="0" presId="urn:microsoft.com/office/officeart/2008/layout/LinedList"/>
    <dgm:cxn modelId="{3E7C5835-83FD-4EA4-800E-FD92C182EBC8}" srcId="{30ECD708-F026-477E-AF01-991C0CCF5FF2}" destId="{F4E06CA9-B96F-45B2-B14D-993E51E82E26}" srcOrd="10" destOrd="0" parTransId="{240BF251-1530-488C-93C6-700FC6BEDD8A}" sibTransId="{DE802B3F-84DF-48B7-B876-F9CAFDF553F3}"/>
    <dgm:cxn modelId="{A4220042-B29A-43F3-8DB1-169BE41B5A5C}" srcId="{30ECD708-F026-477E-AF01-991C0CCF5FF2}" destId="{824C1DD9-54B3-48E7-ABEE-ED6CC9C94FFB}" srcOrd="11" destOrd="0" parTransId="{0D56698F-64B2-4B81-AD61-5745D3EA11BB}" sibTransId="{F4A723ED-EBDA-4C97-B16A-8EA7D41CF2FB}"/>
    <dgm:cxn modelId="{7CA58147-6620-49DD-AD93-0A73B928DF03}" srcId="{30ECD708-F026-477E-AF01-991C0CCF5FF2}" destId="{B21169C1-C5CE-4BFE-A12C-9ED29B3AD526}" srcOrd="6" destOrd="0" parTransId="{9EE2C872-7B06-47B4-91F9-45F35BD6F3E5}" sibTransId="{E697D810-49ED-4B26-9BA1-ABD8AD500C73}"/>
    <dgm:cxn modelId="{8FD88272-6A30-4CB5-A9E2-DCFE02588308}" srcId="{30ECD708-F026-477E-AF01-991C0CCF5FF2}" destId="{C2BB6F82-B7F5-44E5-A625-CC5469A9C079}" srcOrd="2" destOrd="0" parTransId="{55431C65-E474-4CE4-8944-CDF7AF8322CB}" sibTransId="{B0C666FF-B901-47C2-AC1F-1ECF03AD7FDC}"/>
    <dgm:cxn modelId="{248D777B-2838-4065-A024-BD15CE9CD172}" type="presOf" srcId="{00BC3B4C-7AC7-41D1-8575-1467EFDA5B2C}" destId="{1DA9582B-899C-4E55-BC9C-766D105A18D7}" srcOrd="0" destOrd="0" presId="urn:microsoft.com/office/officeart/2008/layout/LinedList"/>
    <dgm:cxn modelId="{26656F83-DB74-4DC8-A14E-6FD64DD6D2BF}" srcId="{30ECD708-F026-477E-AF01-991C0CCF5FF2}" destId="{B680071C-BA2A-438B-A752-F11445CD9A78}" srcOrd="9" destOrd="0" parTransId="{A9861C89-A18B-4D7D-9E9D-950A95D18277}" sibTransId="{999290ED-C42A-4490-A178-FF8F33A53006}"/>
    <dgm:cxn modelId="{08F35D8F-F00D-436A-973A-8BC9FB3CC577}" srcId="{30ECD708-F026-477E-AF01-991C0CCF5FF2}" destId="{91EC733B-1162-429B-9935-B1854D67AD24}" srcOrd="3" destOrd="0" parTransId="{4DA56DC0-10B9-4F2E-9DF1-99F317AE73EF}" sibTransId="{7676D487-3148-4062-8526-01CC6337D804}"/>
    <dgm:cxn modelId="{094B1F90-7383-4AB5-885B-0EB9CE540C83}" srcId="{30ECD708-F026-477E-AF01-991C0CCF5FF2}" destId="{724C799F-F39D-494B-9EE6-43191A22189E}" srcOrd="5" destOrd="0" parTransId="{D6968743-3097-4813-ABCD-AAE1332FCB6E}" sibTransId="{93B0FE7B-DD77-47D0-A84E-1D48158FD950}"/>
    <dgm:cxn modelId="{1C942AB2-3F4D-40C4-81CD-51A1DA6B0712}" type="presOf" srcId="{30ECD708-F026-477E-AF01-991C0CCF5FF2}" destId="{305CC9AE-5A81-467D-93ED-B1D18A26DDD9}" srcOrd="0" destOrd="0" presId="urn:microsoft.com/office/officeart/2008/layout/LinedList"/>
    <dgm:cxn modelId="{1B33FFB2-6590-45EC-A28A-D7EE6648AB3E}" type="presOf" srcId="{F4E06CA9-B96F-45B2-B14D-993E51E82E26}" destId="{A5B1B7E9-EE87-4880-A550-67BA1A2915E5}" srcOrd="0" destOrd="0" presId="urn:microsoft.com/office/officeart/2008/layout/LinedList"/>
    <dgm:cxn modelId="{F62518B9-1D52-4737-B0FD-6554196187F7}" type="presOf" srcId="{BD8EFFF3-28D0-4BF7-85D3-346088E4D080}" destId="{14A4B3E8-B804-4A55-BE1B-5BF38D9E8BB8}" srcOrd="0" destOrd="0" presId="urn:microsoft.com/office/officeart/2008/layout/LinedList"/>
    <dgm:cxn modelId="{ACECA6BF-7275-4A4A-91AE-E06B3A4D5493}" type="presOf" srcId="{C2BB6F82-B7F5-44E5-A625-CC5469A9C079}" destId="{05940C29-4A43-404B-A924-416E2F21B4B0}" srcOrd="0" destOrd="0" presId="urn:microsoft.com/office/officeart/2008/layout/LinedList"/>
    <dgm:cxn modelId="{B9D711C2-7431-4795-ACE7-49B5F8C64C0F}" type="presOf" srcId="{600568FC-C56B-4958-BE39-F91AA6A82D41}" destId="{3E220DDB-AC4A-4515-89D5-4200BA4F155E}" srcOrd="0" destOrd="0" presId="urn:microsoft.com/office/officeart/2008/layout/LinedList"/>
    <dgm:cxn modelId="{FE68BAC4-1D4E-45BF-8536-7647708F5C22}" srcId="{30ECD708-F026-477E-AF01-991C0CCF5FF2}" destId="{02744C2D-FEA3-405E-BF60-4CFDBDF6CBD1}" srcOrd="1" destOrd="0" parTransId="{BFAE45D0-5EE7-494C-B17B-926879B0EA6E}" sibTransId="{4EB682E7-ED35-46CC-94C5-511E603E264B}"/>
    <dgm:cxn modelId="{B88391CE-394A-4184-BEFF-2FE4A83073D0}" type="presOf" srcId="{D89955FE-6A62-4168-AD6F-67076E5990CB}" destId="{E3780A74-51F9-45EB-A9C4-CC7665370B67}" srcOrd="0" destOrd="0" presId="urn:microsoft.com/office/officeart/2008/layout/LinedList"/>
    <dgm:cxn modelId="{945104D1-709E-447A-8CE8-F2DC634500B0}" srcId="{30ECD708-F026-477E-AF01-991C0CCF5FF2}" destId="{D89955FE-6A62-4168-AD6F-67076E5990CB}" srcOrd="7" destOrd="0" parTransId="{1386E224-75E9-4730-A316-02D80D206D14}" sibTransId="{97C4BA92-D731-4F65-A190-2D978D38D086}"/>
    <dgm:cxn modelId="{EF158BE2-2391-4C59-A5AC-4E8460811350}" srcId="{30ECD708-F026-477E-AF01-991C0CCF5FF2}" destId="{600568FC-C56B-4958-BE39-F91AA6A82D41}" srcOrd="4" destOrd="0" parTransId="{9DC80AFE-6083-4F84-8797-17BC3E11059F}" sibTransId="{F80F48DE-72B3-46D5-AB9B-C93F9E7E1E06}"/>
    <dgm:cxn modelId="{B71C14EB-7ADC-470B-9682-6E6F2081E0D9}" type="presOf" srcId="{02744C2D-FEA3-405E-BF60-4CFDBDF6CBD1}" destId="{7B06A731-565B-4342-9F2E-493C2D957BA5}" srcOrd="0" destOrd="0" presId="urn:microsoft.com/office/officeart/2008/layout/LinedList"/>
    <dgm:cxn modelId="{B343D928-2D39-4F96-844E-8B36653C1ABB}" type="presParOf" srcId="{305CC9AE-5A81-467D-93ED-B1D18A26DDD9}" destId="{D8CF9385-2048-45AD-8D51-4246545BEA8F}" srcOrd="0" destOrd="0" presId="urn:microsoft.com/office/officeart/2008/layout/LinedList"/>
    <dgm:cxn modelId="{AC2B18BB-74BD-4AB1-8096-5AEA04DFEFF9}" type="presParOf" srcId="{305CC9AE-5A81-467D-93ED-B1D18A26DDD9}" destId="{8CAB782A-F9D5-4C11-BAF2-18C65F70B4EE}" srcOrd="1" destOrd="0" presId="urn:microsoft.com/office/officeart/2008/layout/LinedList"/>
    <dgm:cxn modelId="{3719BCE2-C3DB-4CA6-879C-8DC3CC05EC72}" type="presParOf" srcId="{8CAB782A-F9D5-4C11-BAF2-18C65F70B4EE}" destId="{1DA9582B-899C-4E55-BC9C-766D105A18D7}" srcOrd="0" destOrd="0" presId="urn:microsoft.com/office/officeart/2008/layout/LinedList"/>
    <dgm:cxn modelId="{1F03740D-A5CE-494C-B5FD-C24062B88B33}" type="presParOf" srcId="{8CAB782A-F9D5-4C11-BAF2-18C65F70B4EE}" destId="{9473008B-9693-4713-B28E-2FA7F0F7F6F8}" srcOrd="1" destOrd="0" presId="urn:microsoft.com/office/officeart/2008/layout/LinedList"/>
    <dgm:cxn modelId="{E898995C-2BE9-41C2-BE8E-9FF0857854F4}" type="presParOf" srcId="{305CC9AE-5A81-467D-93ED-B1D18A26DDD9}" destId="{C3C372DF-197B-44E3-95F2-68B8E838DD6C}" srcOrd="2" destOrd="0" presId="urn:microsoft.com/office/officeart/2008/layout/LinedList"/>
    <dgm:cxn modelId="{5F29E240-80FC-4F05-950B-0E623D81C903}" type="presParOf" srcId="{305CC9AE-5A81-467D-93ED-B1D18A26DDD9}" destId="{B15CE026-2A70-412C-A787-6369953CD4F5}" srcOrd="3" destOrd="0" presId="urn:microsoft.com/office/officeart/2008/layout/LinedList"/>
    <dgm:cxn modelId="{963971DC-FF37-4E8B-BC7C-EA8B4ED1C6E0}" type="presParOf" srcId="{B15CE026-2A70-412C-A787-6369953CD4F5}" destId="{7B06A731-565B-4342-9F2E-493C2D957BA5}" srcOrd="0" destOrd="0" presId="urn:microsoft.com/office/officeart/2008/layout/LinedList"/>
    <dgm:cxn modelId="{1E8F1DB0-7632-4A45-858A-B5319498B474}" type="presParOf" srcId="{B15CE026-2A70-412C-A787-6369953CD4F5}" destId="{E9989A1A-93CA-4789-9BFB-7B66AAE6DD6E}" srcOrd="1" destOrd="0" presId="urn:microsoft.com/office/officeart/2008/layout/LinedList"/>
    <dgm:cxn modelId="{4E77D610-7194-485B-AC91-3E6DD1162C47}" type="presParOf" srcId="{305CC9AE-5A81-467D-93ED-B1D18A26DDD9}" destId="{5763DB65-5F8D-400D-A16F-17E12F8691CE}" srcOrd="4" destOrd="0" presId="urn:microsoft.com/office/officeart/2008/layout/LinedList"/>
    <dgm:cxn modelId="{8E2B930B-C930-4FA4-88CA-0DD9F5271D42}" type="presParOf" srcId="{305CC9AE-5A81-467D-93ED-B1D18A26DDD9}" destId="{C56FFD29-DC24-4FBC-94B8-2B9F3D72BD01}" srcOrd="5" destOrd="0" presId="urn:microsoft.com/office/officeart/2008/layout/LinedList"/>
    <dgm:cxn modelId="{97D5FE8D-7F0C-4B50-81F4-7EAA6667E5A8}" type="presParOf" srcId="{C56FFD29-DC24-4FBC-94B8-2B9F3D72BD01}" destId="{05940C29-4A43-404B-A924-416E2F21B4B0}" srcOrd="0" destOrd="0" presId="urn:microsoft.com/office/officeart/2008/layout/LinedList"/>
    <dgm:cxn modelId="{590C0DDF-D82B-429B-944B-F9BB77BE2070}" type="presParOf" srcId="{C56FFD29-DC24-4FBC-94B8-2B9F3D72BD01}" destId="{8AD73A47-9DEB-45B8-B755-F819917E1817}" srcOrd="1" destOrd="0" presId="urn:microsoft.com/office/officeart/2008/layout/LinedList"/>
    <dgm:cxn modelId="{350BEA60-2843-4687-8CB1-CF22F2236B54}" type="presParOf" srcId="{305CC9AE-5A81-467D-93ED-B1D18A26DDD9}" destId="{377A1E1E-1BDE-4811-BCDF-260C4840CDC8}" srcOrd="6" destOrd="0" presId="urn:microsoft.com/office/officeart/2008/layout/LinedList"/>
    <dgm:cxn modelId="{B57052F3-BF21-4169-98C9-52BD3C798C06}" type="presParOf" srcId="{305CC9AE-5A81-467D-93ED-B1D18A26DDD9}" destId="{F1D3CEB4-D428-49D1-A3A4-024CA38B1F30}" srcOrd="7" destOrd="0" presId="urn:microsoft.com/office/officeart/2008/layout/LinedList"/>
    <dgm:cxn modelId="{A4B7E231-C2CD-43D2-9B01-03A652DFE877}" type="presParOf" srcId="{F1D3CEB4-D428-49D1-A3A4-024CA38B1F30}" destId="{D7215FBE-FDDE-400A-9564-BB945C1BEC19}" srcOrd="0" destOrd="0" presId="urn:microsoft.com/office/officeart/2008/layout/LinedList"/>
    <dgm:cxn modelId="{F5B8ACF4-086F-4DE3-B907-F39BBEF54FD1}" type="presParOf" srcId="{F1D3CEB4-D428-49D1-A3A4-024CA38B1F30}" destId="{C3DCA96D-4010-4051-B2D4-97FD5414C987}" srcOrd="1" destOrd="0" presId="urn:microsoft.com/office/officeart/2008/layout/LinedList"/>
    <dgm:cxn modelId="{74E99A5B-89C3-4896-B182-CAF698D04C46}" type="presParOf" srcId="{305CC9AE-5A81-467D-93ED-B1D18A26DDD9}" destId="{CA85FB64-6B5E-4A8B-BDA3-17A13C95AC06}" srcOrd="8" destOrd="0" presId="urn:microsoft.com/office/officeart/2008/layout/LinedList"/>
    <dgm:cxn modelId="{8901BDAC-FB16-4514-B7F6-63F960E2E9B0}" type="presParOf" srcId="{305CC9AE-5A81-467D-93ED-B1D18A26DDD9}" destId="{4CF1F8EA-9A48-4CAC-8674-68F094D6257A}" srcOrd="9" destOrd="0" presId="urn:microsoft.com/office/officeart/2008/layout/LinedList"/>
    <dgm:cxn modelId="{0CAF0EC2-DE6D-4052-AE45-066333BAEC3A}" type="presParOf" srcId="{4CF1F8EA-9A48-4CAC-8674-68F094D6257A}" destId="{3E220DDB-AC4A-4515-89D5-4200BA4F155E}" srcOrd="0" destOrd="0" presId="urn:microsoft.com/office/officeart/2008/layout/LinedList"/>
    <dgm:cxn modelId="{CE171050-6659-47F5-8166-6F0FF02878CB}" type="presParOf" srcId="{4CF1F8EA-9A48-4CAC-8674-68F094D6257A}" destId="{DB73CF08-52CD-40C5-9E03-12A279006709}" srcOrd="1" destOrd="0" presId="urn:microsoft.com/office/officeart/2008/layout/LinedList"/>
    <dgm:cxn modelId="{34B140C0-6AF2-4284-923A-073D24365BAC}" type="presParOf" srcId="{305CC9AE-5A81-467D-93ED-B1D18A26DDD9}" destId="{46D7E12D-98EE-4127-A5A2-58BF01F0954E}" srcOrd="10" destOrd="0" presId="urn:microsoft.com/office/officeart/2008/layout/LinedList"/>
    <dgm:cxn modelId="{6B822178-4A95-44CD-AA73-A509D407FC6F}" type="presParOf" srcId="{305CC9AE-5A81-467D-93ED-B1D18A26DDD9}" destId="{DA6737B0-B90B-426A-8843-1FF7D585F6A2}" srcOrd="11" destOrd="0" presId="urn:microsoft.com/office/officeart/2008/layout/LinedList"/>
    <dgm:cxn modelId="{E875EAE4-0091-48CD-98DC-352D4BD22F66}" type="presParOf" srcId="{DA6737B0-B90B-426A-8843-1FF7D585F6A2}" destId="{37A3E4B5-14C9-4420-8B5E-90ECF2E8D69C}" srcOrd="0" destOrd="0" presId="urn:microsoft.com/office/officeart/2008/layout/LinedList"/>
    <dgm:cxn modelId="{919585A2-78EA-495F-BDB7-13A708131CBA}" type="presParOf" srcId="{DA6737B0-B90B-426A-8843-1FF7D585F6A2}" destId="{1C9A2618-97B2-456F-A9FB-B0439CB9826E}" srcOrd="1" destOrd="0" presId="urn:microsoft.com/office/officeart/2008/layout/LinedList"/>
    <dgm:cxn modelId="{5C207AD5-8488-499B-A765-93512D79BCFF}" type="presParOf" srcId="{305CC9AE-5A81-467D-93ED-B1D18A26DDD9}" destId="{7A468FAA-2EBF-4119-A854-871FBEBC056B}" srcOrd="12" destOrd="0" presId="urn:microsoft.com/office/officeart/2008/layout/LinedList"/>
    <dgm:cxn modelId="{0D416DC9-C3E0-4F92-A954-D6392D1F49D1}" type="presParOf" srcId="{305CC9AE-5A81-467D-93ED-B1D18A26DDD9}" destId="{FE830B62-0806-4261-989C-4D7F0DA124AD}" srcOrd="13" destOrd="0" presId="urn:microsoft.com/office/officeart/2008/layout/LinedList"/>
    <dgm:cxn modelId="{747620A4-0AB4-45B1-BE72-0868809C6BDB}" type="presParOf" srcId="{FE830B62-0806-4261-989C-4D7F0DA124AD}" destId="{E87D0EB2-054D-4A35-BDEF-99F19E86F6DC}" srcOrd="0" destOrd="0" presId="urn:microsoft.com/office/officeart/2008/layout/LinedList"/>
    <dgm:cxn modelId="{C8469F9C-242A-4284-BFB3-79110007E0D5}" type="presParOf" srcId="{FE830B62-0806-4261-989C-4D7F0DA124AD}" destId="{650DBE95-D15E-4ACB-B0DF-6A726A30C46A}" srcOrd="1" destOrd="0" presId="urn:microsoft.com/office/officeart/2008/layout/LinedList"/>
    <dgm:cxn modelId="{239D8B12-207B-499B-9E38-B11DD5737AA2}" type="presParOf" srcId="{305CC9AE-5A81-467D-93ED-B1D18A26DDD9}" destId="{035C63FD-D0BB-4878-8C10-D4C8CAA29A66}" srcOrd="14" destOrd="0" presId="urn:microsoft.com/office/officeart/2008/layout/LinedList"/>
    <dgm:cxn modelId="{F7490A3D-D5E3-4230-9276-B909B8D09DA9}" type="presParOf" srcId="{305CC9AE-5A81-467D-93ED-B1D18A26DDD9}" destId="{01E88E29-DB50-4D2C-AC0A-288612A3CADF}" srcOrd="15" destOrd="0" presId="urn:microsoft.com/office/officeart/2008/layout/LinedList"/>
    <dgm:cxn modelId="{4D0681A6-1D8B-4076-9D76-C45C9D76253A}" type="presParOf" srcId="{01E88E29-DB50-4D2C-AC0A-288612A3CADF}" destId="{E3780A74-51F9-45EB-A9C4-CC7665370B67}" srcOrd="0" destOrd="0" presId="urn:microsoft.com/office/officeart/2008/layout/LinedList"/>
    <dgm:cxn modelId="{D0534D8A-5D2D-4F9E-BBFA-7933336BE758}" type="presParOf" srcId="{01E88E29-DB50-4D2C-AC0A-288612A3CADF}" destId="{CA688702-EDCD-4EF8-B79B-DA3BDBDF0906}" srcOrd="1" destOrd="0" presId="urn:microsoft.com/office/officeart/2008/layout/LinedList"/>
    <dgm:cxn modelId="{D84879CF-7085-4D19-8AED-C0F261141B00}" type="presParOf" srcId="{305CC9AE-5A81-467D-93ED-B1D18A26DDD9}" destId="{3A38B2B4-EEAB-450C-A054-3181EAE2E63B}" srcOrd="16" destOrd="0" presId="urn:microsoft.com/office/officeart/2008/layout/LinedList"/>
    <dgm:cxn modelId="{1B4341FD-9ECB-4082-8E9E-49F8AB03EE22}" type="presParOf" srcId="{305CC9AE-5A81-467D-93ED-B1D18A26DDD9}" destId="{81CCC098-9DF9-4216-A7E9-4FABA8F6D31E}" srcOrd="17" destOrd="0" presId="urn:microsoft.com/office/officeart/2008/layout/LinedList"/>
    <dgm:cxn modelId="{ACEF3423-4302-4D5B-8B1D-0D2D1AF118BF}" type="presParOf" srcId="{81CCC098-9DF9-4216-A7E9-4FABA8F6D31E}" destId="{14A4B3E8-B804-4A55-BE1B-5BF38D9E8BB8}" srcOrd="0" destOrd="0" presId="urn:microsoft.com/office/officeart/2008/layout/LinedList"/>
    <dgm:cxn modelId="{438CF885-A713-4A1F-9393-41A3D13A8D72}" type="presParOf" srcId="{81CCC098-9DF9-4216-A7E9-4FABA8F6D31E}" destId="{788D710E-4E73-4172-B4D6-33AA4D688E96}" srcOrd="1" destOrd="0" presId="urn:microsoft.com/office/officeart/2008/layout/LinedList"/>
    <dgm:cxn modelId="{CE754D55-22B9-42C0-A323-868A0D41B23F}" type="presParOf" srcId="{305CC9AE-5A81-467D-93ED-B1D18A26DDD9}" destId="{1D0C88D2-9F4E-49BB-AE3C-C9094C950F13}" srcOrd="18" destOrd="0" presId="urn:microsoft.com/office/officeart/2008/layout/LinedList"/>
    <dgm:cxn modelId="{DFE71FE5-C81C-4425-B49B-E2354677DC0C}" type="presParOf" srcId="{305CC9AE-5A81-467D-93ED-B1D18A26DDD9}" destId="{AF53540D-C232-429F-A718-80235093E4D6}" srcOrd="19" destOrd="0" presId="urn:microsoft.com/office/officeart/2008/layout/LinedList"/>
    <dgm:cxn modelId="{9BD2652F-F07A-49CE-9F9C-6FF59335288A}" type="presParOf" srcId="{AF53540D-C232-429F-A718-80235093E4D6}" destId="{3AC7E313-E8D2-4C6A-9427-829C8D7B8284}" srcOrd="0" destOrd="0" presId="urn:microsoft.com/office/officeart/2008/layout/LinedList"/>
    <dgm:cxn modelId="{06923F59-59C9-40BF-8834-0356A441BCD0}" type="presParOf" srcId="{AF53540D-C232-429F-A718-80235093E4D6}" destId="{968D4ADD-EE42-48CE-9DF8-63430B182296}" srcOrd="1" destOrd="0" presId="urn:microsoft.com/office/officeart/2008/layout/LinedList"/>
    <dgm:cxn modelId="{35E3C60A-A079-4C4B-B802-4F0EACF3901D}" type="presParOf" srcId="{305CC9AE-5A81-467D-93ED-B1D18A26DDD9}" destId="{7F87A46A-8887-447E-BA26-32D153A334FF}" srcOrd="20" destOrd="0" presId="urn:microsoft.com/office/officeart/2008/layout/LinedList"/>
    <dgm:cxn modelId="{0D27CC83-6DE7-49DD-A824-63FCA827B8D6}" type="presParOf" srcId="{305CC9AE-5A81-467D-93ED-B1D18A26DDD9}" destId="{C9869BA1-12DF-46A1-9842-C1F6471BB2BD}" srcOrd="21" destOrd="0" presId="urn:microsoft.com/office/officeart/2008/layout/LinedList"/>
    <dgm:cxn modelId="{0D15FAAA-6D0E-4644-A658-821171E6BF4C}" type="presParOf" srcId="{C9869BA1-12DF-46A1-9842-C1F6471BB2BD}" destId="{A5B1B7E9-EE87-4880-A550-67BA1A2915E5}" srcOrd="0" destOrd="0" presId="urn:microsoft.com/office/officeart/2008/layout/LinedList"/>
    <dgm:cxn modelId="{ACE25306-3B00-4A2A-AD9E-BD4235DFB528}" type="presParOf" srcId="{C9869BA1-12DF-46A1-9842-C1F6471BB2BD}" destId="{B84F5B3C-6F9B-4F84-A852-DBDFF881CC5E}" srcOrd="1" destOrd="0" presId="urn:microsoft.com/office/officeart/2008/layout/LinedList"/>
    <dgm:cxn modelId="{D317AE8A-8115-42B7-A4A0-EC4EEF779889}" type="presParOf" srcId="{305CC9AE-5A81-467D-93ED-B1D18A26DDD9}" destId="{649CC1C7-3452-479F-A58D-84D7AC5D0F24}" srcOrd="22" destOrd="0" presId="urn:microsoft.com/office/officeart/2008/layout/LinedList"/>
    <dgm:cxn modelId="{446AA7A5-CF9C-4166-81AA-113A0670D5B0}" type="presParOf" srcId="{305CC9AE-5A81-467D-93ED-B1D18A26DDD9}" destId="{8D6F3676-FCEB-4F7A-AEEF-96B0DD2E6889}" srcOrd="23" destOrd="0" presId="urn:microsoft.com/office/officeart/2008/layout/LinedList"/>
    <dgm:cxn modelId="{04C87165-B05C-4D97-8853-789E8E1C4D90}" type="presParOf" srcId="{8D6F3676-FCEB-4F7A-AEEF-96B0DD2E6889}" destId="{D2B51D08-42AC-4E77-B5B9-32EC3CD8258A}" srcOrd="0" destOrd="0" presId="urn:microsoft.com/office/officeart/2008/layout/LinedList"/>
    <dgm:cxn modelId="{E6AF2558-AAF6-450E-B105-810323FA7CC8}" type="presParOf" srcId="{8D6F3676-FCEB-4F7A-AEEF-96B0DD2E6889}" destId="{970A0FC4-FC73-46DE-9F35-F032F6A434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11E3DC-94FD-4E51-9253-B44847D51DB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E8028F-FB3C-406C-B286-85C2F8E49B74}">
      <dgm:prSet/>
      <dgm:spPr/>
      <dgm:t>
        <a:bodyPr/>
        <a:lstStyle/>
        <a:p>
          <a:r>
            <a:rPr lang="en-US" dirty="0"/>
            <a:t>wait(S): while S ≤ 0 do no operation </a:t>
          </a:r>
        </a:p>
      </dgm:t>
    </dgm:pt>
    <dgm:pt modelId="{0E5A0515-13AE-491C-806C-0B1E3DD28371}" type="parTrans" cxnId="{8BB51B86-01E3-4406-A02B-0AF1303C6DE9}">
      <dgm:prSet/>
      <dgm:spPr/>
      <dgm:t>
        <a:bodyPr/>
        <a:lstStyle/>
        <a:p>
          <a:endParaRPr lang="en-US"/>
        </a:p>
      </dgm:t>
    </dgm:pt>
    <dgm:pt modelId="{832FECF2-6C40-46D8-8520-7543FF3EAF6F}" type="sibTrans" cxnId="{8BB51B86-01E3-4406-A02B-0AF1303C6DE9}">
      <dgm:prSet/>
      <dgm:spPr/>
      <dgm:t>
        <a:bodyPr/>
        <a:lstStyle/>
        <a:p>
          <a:endParaRPr lang="en-US"/>
        </a:p>
      </dgm:t>
    </dgm:pt>
    <dgm:pt modelId="{1AFC4B3A-54A7-4786-B158-61E5FF464076}">
      <dgm:prSet/>
      <dgm:spPr/>
      <dgm:t>
        <a:bodyPr/>
        <a:lstStyle/>
        <a:p>
          <a:r>
            <a:rPr lang="en-US" dirty="0"/>
            <a:t>S = S – 1 </a:t>
          </a:r>
        </a:p>
      </dgm:t>
    </dgm:pt>
    <dgm:pt modelId="{E4A57AFC-F402-4C12-BF5F-2AA7B19F05D1}" type="parTrans" cxnId="{21E96C25-0FE1-4F09-8199-AB8E38CF6DBF}">
      <dgm:prSet/>
      <dgm:spPr/>
      <dgm:t>
        <a:bodyPr/>
        <a:lstStyle/>
        <a:p>
          <a:endParaRPr lang="en-US"/>
        </a:p>
      </dgm:t>
    </dgm:pt>
    <dgm:pt modelId="{BDBCE79D-876A-41E5-83CC-28FF13D5B7DE}" type="sibTrans" cxnId="{21E96C25-0FE1-4F09-8199-AB8E38CF6DBF}">
      <dgm:prSet/>
      <dgm:spPr/>
      <dgm:t>
        <a:bodyPr/>
        <a:lstStyle/>
        <a:p>
          <a:endParaRPr lang="en-US"/>
        </a:p>
      </dgm:t>
    </dgm:pt>
    <dgm:pt modelId="{85A06BF5-86C2-4EA2-9274-1FA62B189F00}">
      <dgm:prSet/>
      <dgm:spPr/>
      <dgm:t>
        <a:bodyPr/>
        <a:lstStyle/>
        <a:p>
          <a:r>
            <a:rPr lang="en-US"/>
            <a:t>Signal(S): S = S + 1 </a:t>
          </a:r>
        </a:p>
      </dgm:t>
    </dgm:pt>
    <dgm:pt modelId="{B252DF63-2DD1-4A06-8E46-7029F5BDF2B1}" type="parTrans" cxnId="{E384400F-0AD3-4737-8D3E-40E4B94FCBDC}">
      <dgm:prSet/>
      <dgm:spPr/>
      <dgm:t>
        <a:bodyPr/>
        <a:lstStyle/>
        <a:p>
          <a:endParaRPr lang="en-US"/>
        </a:p>
      </dgm:t>
    </dgm:pt>
    <dgm:pt modelId="{CC87E881-DE26-4F80-BECB-6F4D7DC2E273}" type="sibTrans" cxnId="{E384400F-0AD3-4737-8D3E-40E4B94FCBDC}">
      <dgm:prSet/>
      <dgm:spPr/>
      <dgm:t>
        <a:bodyPr/>
        <a:lstStyle/>
        <a:p>
          <a:endParaRPr lang="en-US"/>
        </a:p>
      </dgm:t>
    </dgm:pt>
    <dgm:pt modelId="{A79CF93A-9401-4FFD-9933-AA4A47C44EFD}">
      <dgm:prSet/>
      <dgm:spPr/>
      <dgm:t>
        <a:bodyPr/>
        <a:lstStyle/>
        <a:p>
          <a:r>
            <a:rPr lang="en-US" b="1" u="sng"/>
            <a:t>P1: </a:t>
          </a:r>
          <a:endParaRPr lang="en-US"/>
        </a:p>
      </dgm:t>
    </dgm:pt>
    <dgm:pt modelId="{89495BB0-8099-46AF-A28E-BDEA555D2843}" type="parTrans" cxnId="{E5D75CCC-9E1E-4245-94B6-3A6614906822}">
      <dgm:prSet/>
      <dgm:spPr/>
      <dgm:t>
        <a:bodyPr/>
        <a:lstStyle/>
        <a:p>
          <a:endParaRPr lang="en-US"/>
        </a:p>
      </dgm:t>
    </dgm:pt>
    <dgm:pt modelId="{4CC8C245-31CE-4D7E-A691-FE50E2ABBC64}" type="sibTrans" cxnId="{E5D75CCC-9E1E-4245-94B6-3A6614906822}">
      <dgm:prSet/>
      <dgm:spPr/>
      <dgm:t>
        <a:bodyPr/>
        <a:lstStyle/>
        <a:p>
          <a:endParaRPr lang="en-US"/>
        </a:p>
      </dgm:t>
    </dgm:pt>
    <dgm:pt modelId="{78A19F95-4C99-47CD-9C6A-2F8D6927377D}">
      <dgm:prSet/>
      <dgm:spPr/>
      <dgm:t>
        <a:bodyPr/>
        <a:lstStyle/>
        <a:p>
          <a:r>
            <a:rPr lang="en-US"/>
            <a:t>Statement1 </a:t>
          </a:r>
        </a:p>
      </dgm:t>
    </dgm:pt>
    <dgm:pt modelId="{99F5C4B1-74BC-42A8-92D0-4A4CB5903236}" type="parTrans" cxnId="{4473DECA-B306-44E9-A8F9-437541019C0C}">
      <dgm:prSet/>
      <dgm:spPr/>
      <dgm:t>
        <a:bodyPr/>
        <a:lstStyle/>
        <a:p>
          <a:endParaRPr lang="en-US"/>
        </a:p>
      </dgm:t>
    </dgm:pt>
    <dgm:pt modelId="{B8C9E4D6-5DA5-428C-8343-F9EC1E7B5BC5}" type="sibTrans" cxnId="{4473DECA-B306-44E9-A8F9-437541019C0C}">
      <dgm:prSet/>
      <dgm:spPr/>
      <dgm:t>
        <a:bodyPr/>
        <a:lstStyle/>
        <a:p>
          <a:endParaRPr lang="en-US"/>
        </a:p>
      </dgm:t>
    </dgm:pt>
    <dgm:pt modelId="{17401EF5-BA27-45F0-A142-154887457BB7}">
      <dgm:prSet/>
      <dgm:spPr/>
      <dgm:t>
        <a:bodyPr/>
        <a:lstStyle/>
        <a:p>
          <a:r>
            <a:rPr lang="en-US"/>
            <a:t>Signal(mutex) </a:t>
          </a:r>
        </a:p>
      </dgm:t>
    </dgm:pt>
    <dgm:pt modelId="{3F2302FC-7392-4C29-972C-57493723021F}" type="parTrans" cxnId="{B6AF7382-2CB1-4DCD-9167-1C369EF0E3C1}">
      <dgm:prSet/>
      <dgm:spPr/>
      <dgm:t>
        <a:bodyPr/>
        <a:lstStyle/>
        <a:p>
          <a:endParaRPr lang="en-US"/>
        </a:p>
      </dgm:t>
    </dgm:pt>
    <dgm:pt modelId="{EEE9FE91-10DF-4977-B75D-A85358543AEE}" type="sibTrans" cxnId="{B6AF7382-2CB1-4DCD-9167-1C369EF0E3C1}">
      <dgm:prSet/>
      <dgm:spPr/>
      <dgm:t>
        <a:bodyPr/>
        <a:lstStyle/>
        <a:p>
          <a:endParaRPr lang="en-US"/>
        </a:p>
      </dgm:t>
    </dgm:pt>
    <dgm:pt modelId="{803C3B37-CF20-420D-BD3B-0D15B900A872}">
      <dgm:prSet/>
      <dgm:spPr/>
      <dgm:t>
        <a:bodyPr/>
        <a:lstStyle/>
        <a:p>
          <a:r>
            <a:rPr lang="en-US" b="1" u="sng"/>
            <a:t>P2: </a:t>
          </a:r>
          <a:endParaRPr lang="en-US"/>
        </a:p>
      </dgm:t>
    </dgm:pt>
    <dgm:pt modelId="{87B293E8-A4D3-42C4-8895-5F0ED3FFBCA3}" type="parTrans" cxnId="{3EA95FB8-5C9F-401B-8E53-C3709415FF22}">
      <dgm:prSet/>
      <dgm:spPr/>
      <dgm:t>
        <a:bodyPr/>
        <a:lstStyle/>
        <a:p>
          <a:endParaRPr lang="en-US"/>
        </a:p>
      </dgm:t>
    </dgm:pt>
    <dgm:pt modelId="{7B4BD582-5A8C-41B0-994C-D2AFEF09AD35}" type="sibTrans" cxnId="{3EA95FB8-5C9F-401B-8E53-C3709415FF22}">
      <dgm:prSet/>
      <dgm:spPr/>
      <dgm:t>
        <a:bodyPr/>
        <a:lstStyle/>
        <a:p>
          <a:endParaRPr lang="en-US"/>
        </a:p>
      </dgm:t>
    </dgm:pt>
    <dgm:pt modelId="{3DCCC6BD-D0D3-48D9-A3C0-AFEB25BB60AE}">
      <dgm:prSet/>
      <dgm:spPr/>
      <dgm:t>
        <a:bodyPr/>
        <a:lstStyle/>
        <a:p>
          <a:r>
            <a:rPr lang="en-US" dirty="0"/>
            <a:t>Wait(mutex) </a:t>
          </a:r>
        </a:p>
      </dgm:t>
    </dgm:pt>
    <dgm:pt modelId="{C8660D74-7C1C-4687-922F-A342244CC5F0}" type="parTrans" cxnId="{40B2CA59-4B4A-4274-9212-72C0E3845F44}">
      <dgm:prSet/>
      <dgm:spPr/>
      <dgm:t>
        <a:bodyPr/>
        <a:lstStyle/>
        <a:p>
          <a:endParaRPr lang="en-US"/>
        </a:p>
      </dgm:t>
    </dgm:pt>
    <dgm:pt modelId="{F48186B7-907C-413D-87AF-2A83EBE3CF51}" type="sibTrans" cxnId="{40B2CA59-4B4A-4274-9212-72C0E3845F44}">
      <dgm:prSet/>
      <dgm:spPr/>
      <dgm:t>
        <a:bodyPr/>
        <a:lstStyle/>
        <a:p>
          <a:endParaRPr lang="en-US"/>
        </a:p>
      </dgm:t>
    </dgm:pt>
    <dgm:pt modelId="{EAE1F9D1-B35C-45F3-8F74-CE3742F74E43}">
      <dgm:prSet/>
      <dgm:spPr/>
      <dgm:t>
        <a:bodyPr/>
        <a:lstStyle/>
        <a:p>
          <a:r>
            <a:rPr lang="en-US"/>
            <a:t>Statement2 </a:t>
          </a:r>
        </a:p>
      </dgm:t>
    </dgm:pt>
    <dgm:pt modelId="{10835DEE-BFE2-4611-949F-2BF3C402CEDE}" type="parTrans" cxnId="{45B288C5-1793-4111-A08C-703794398E71}">
      <dgm:prSet/>
      <dgm:spPr/>
      <dgm:t>
        <a:bodyPr/>
        <a:lstStyle/>
        <a:p>
          <a:endParaRPr lang="en-US"/>
        </a:p>
      </dgm:t>
    </dgm:pt>
    <dgm:pt modelId="{E48D2C36-37FF-47AA-89B8-CFCE6E694A36}" type="sibTrans" cxnId="{45B288C5-1793-4111-A08C-703794398E71}">
      <dgm:prSet/>
      <dgm:spPr/>
      <dgm:t>
        <a:bodyPr/>
        <a:lstStyle/>
        <a:p>
          <a:endParaRPr lang="en-US"/>
        </a:p>
      </dgm:t>
    </dgm:pt>
    <dgm:pt modelId="{BE7FEA18-1644-40A9-A7E4-1D89178BC2FF}" type="pres">
      <dgm:prSet presAssocID="{AD11E3DC-94FD-4E51-9253-B44847D51DBF}" presName="linear" presStyleCnt="0">
        <dgm:presLayoutVars>
          <dgm:dir/>
          <dgm:animLvl val="lvl"/>
          <dgm:resizeHandles val="exact"/>
        </dgm:presLayoutVars>
      </dgm:prSet>
      <dgm:spPr/>
    </dgm:pt>
    <dgm:pt modelId="{B4A9BA1C-036C-4FBB-B69F-4C24714A5D0C}" type="pres">
      <dgm:prSet presAssocID="{B1E8028F-FB3C-406C-B286-85C2F8E49B74}" presName="parentLin" presStyleCnt="0"/>
      <dgm:spPr/>
    </dgm:pt>
    <dgm:pt modelId="{1B251FAD-C2A7-482B-BCA1-D0141C0FC84D}" type="pres">
      <dgm:prSet presAssocID="{B1E8028F-FB3C-406C-B286-85C2F8E49B74}" presName="parentLeftMargin" presStyleLbl="node1" presStyleIdx="0" presStyleCnt="4"/>
      <dgm:spPr/>
    </dgm:pt>
    <dgm:pt modelId="{C2161943-E717-4942-BE57-94F3A9DC2F64}" type="pres">
      <dgm:prSet presAssocID="{B1E8028F-FB3C-406C-B286-85C2F8E49B7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F69DAEB-E451-46EB-8824-53F706843B62}" type="pres">
      <dgm:prSet presAssocID="{B1E8028F-FB3C-406C-B286-85C2F8E49B74}" presName="negativeSpace" presStyleCnt="0"/>
      <dgm:spPr/>
    </dgm:pt>
    <dgm:pt modelId="{49104DD1-890E-444F-A84F-04831D4D92BA}" type="pres">
      <dgm:prSet presAssocID="{B1E8028F-FB3C-406C-B286-85C2F8E49B74}" presName="childText" presStyleLbl="conFgAcc1" presStyleIdx="0" presStyleCnt="4">
        <dgm:presLayoutVars>
          <dgm:bulletEnabled val="1"/>
        </dgm:presLayoutVars>
      </dgm:prSet>
      <dgm:spPr/>
    </dgm:pt>
    <dgm:pt modelId="{99B4CF47-BBFC-4260-810B-EDC390D2428B}" type="pres">
      <dgm:prSet presAssocID="{832FECF2-6C40-46D8-8520-7543FF3EAF6F}" presName="spaceBetweenRectangles" presStyleCnt="0"/>
      <dgm:spPr/>
    </dgm:pt>
    <dgm:pt modelId="{B481CC02-645C-4C25-8427-9B439C53A91B}" type="pres">
      <dgm:prSet presAssocID="{85A06BF5-86C2-4EA2-9274-1FA62B189F00}" presName="parentLin" presStyleCnt="0"/>
      <dgm:spPr/>
    </dgm:pt>
    <dgm:pt modelId="{855BC1EE-A5E0-454E-B0D5-3BF97A0AB41D}" type="pres">
      <dgm:prSet presAssocID="{85A06BF5-86C2-4EA2-9274-1FA62B189F00}" presName="parentLeftMargin" presStyleLbl="node1" presStyleIdx="0" presStyleCnt="4"/>
      <dgm:spPr/>
    </dgm:pt>
    <dgm:pt modelId="{FDC0A309-27BF-4CA2-9085-3C13C49D6DBC}" type="pres">
      <dgm:prSet presAssocID="{85A06BF5-86C2-4EA2-9274-1FA62B189F0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E19B7F9-AFA3-439D-977A-F77ADBCAA1EC}" type="pres">
      <dgm:prSet presAssocID="{85A06BF5-86C2-4EA2-9274-1FA62B189F00}" presName="negativeSpace" presStyleCnt="0"/>
      <dgm:spPr/>
    </dgm:pt>
    <dgm:pt modelId="{22178E0E-9584-4C5B-A161-84D189239412}" type="pres">
      <dgm:prSet presAssocID="{85A06BF5-86C2-4EA2-9274-1FA62B189F00}" presName="childText" presStyleLbl="conFgAcc1" presStyleIdx="1" presStyleCnt="4">
        <dgm:presLayoutVars>
          <dgm:bulletEnabled val="1"/>
        </dgm:presLayoutVars>
      </dgm:prSet>
      <dgm:spPr/>
    </dgm:pt>
    <dgm:pt modelId="{2E235118-DEF9-416D-9A25-6B5A3BDF1013}" type="pres">
      <dgm:prSet presAssocID="{CC87E881-DE26-4F80-BECB-6F4D7DC2E273}" presName="spaceBetweenRectangles" presStyleCnt="0"/>
      <dgm:spPr/>
    </dgm:pt>
    <dgm:pt modelId="{E70B8148-5530-4950-AD23-5E27B6945E0F}" type="pres">
      <dgm:prSet presAssocID="{A79CF93A-9401-4FFD-9933-AA4A47C44EFD}" presName="parentLin" presStyleCnt="0"/>
      <dgm:spPr/>
    </dgm:pt>
    <dgm:pt modelId="{1D6A748F-1289-4553-976C-7B05B586A5C3}" type="pres">
      <dgm:prSet presAssocID="{A79CF93A-9401-4FFD-9933-AA4A47C44EFD}" presName="parentLeftMargin" presStyleLbl="node1" presStyleIdx="1" presStyleCnt="4"/>
      <dgm:spPr/>
    </dgm:pt>
    <dgm:pt modelId="{A712761F-F8C8-4937-8F4B-27A2816E5CBF}" type="pres">
      <dgm:prSet presAssocID="{A79CF93A-9401-4FFD-9933-AA4A47C44EF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CD5CFB2-0E68-4F17-9D99-EA11503E928A}" type="pres">
      <dgm:prSet presAssocID="{A79CF93A-9401-4FFD-9933-AA4A47C44EFD}" presName="negativeSpace" presStyleCnt="0"/>
      <dgm:spPr/>
    </dgm:pt>
    <dgm:pt modelId="{6BE461C8-C92C-41D9-8B0B-F90F5CF74E93}" type="pres">
      <dgm:prSet presAssocID="{A79CF93A-9401-4FFD-9933-AA4A47C44EFD}" presName="childText" presStyleLbl="conFgAcc1" presStyleIdx="2" presStyleCnt="4">
        <dgm:presLayoutVars>
          <dgm:bulletEnabled val="1"/>
        </dgm:presLayoutVars>
      </dgm:prSet>
      <dgm:spPr/>
    </dgm:pt>
    <dgm:pt modelId="{0AD6CC06-6408-4654-932C-7A703B451318}" type="pres">
      <dgm:prSet presAssocID="{4CC8C245-31CE-4D7E-A691-FE50E2ABBC64}" presName="spaceBetweenRectangles" presStyleCnt="0"/>
      <dgm:spPr/>
    </dgm:pt>
    <dgm:pt modelId="{E44B8DA8-73AC-427D-B731-6B2B6384BBB3}" type="pres">
      <dgm:prSet presAssocID="{803C3B37-CF20-420D-BD3B-0D15B900A872}" presName="parentLin" presStyleCnt="0"/>
      <dgm:spPr/>
    </dgm:pt>
    <dgm:pt modelId="{517FE816-95CF-4BBA-B353-92D1C68C4550}" type="pres">
      <dgm:prSet presAssocID="{803C3B37-CF20-420D-BD3B-0D15B900A872}" presName="parentLeftMargin" presStyleLbl="node1" presStyleIdx="2" presStyleCnt="4"/>
      <dgm:spPr/>
    </dgm:pt>
    <dgm:pt modelId="{D4A183EB-FDF3-4DC4-9C53-F9AF3D9AE233}" type="pres">
      <dgm:prSet presAssocID="{803C3B37-CF20-420D-BD3B-0D15B900A87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436DCA7-E292-43AE-8320-043583441461}" type="pres">
      <dgm:prSet presAssocID="{803C3B37-CF20-420D-BD3B-0D15B900A872}" presName="negativeSpace" presStyleCnt="0"/>
      <dgm:spPr/>
    </dgm:pt>
    <dgm:pt modelId="{A71870F5-2D58-4FAA-8E5D-F4208EE1DD4B}" type="pres">
      <dgm:prSet presAssocID="{803C3B37-CF20-420D-BD3B-0D15B900A87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7C3190E-46D6-498E-9C94-83028A010364}" type="presOf" srcId="{803C3B37-CF20-420D-BD3B-0D15B900A872}" destId="{517FE816-95CF-4BBA-B353-92D1C68C4550}" srcOrd="0" destOrd="0" presId="urn:microsoft.com/office/officeart/2005/8/layout/list1"/>
    <dgm:cxn modelId="{E384400F-0AD3-4737-8D3E-40E4B94FCBDC}" srcId="{AD11E3DC-94FD-4E51-9253-B44847D51DBF}" destId="{85A06BF5-86C2-4EA2-9274-1FA62B189F00}" srcOrd="1" destOrd="0" parTransId="{B252DF63-2DD1-4A06-8E46-7029F5BDF2B1}" sibTransId="{CC87E881-DE26-4F80-BECB-6F4D7DC2E273}"/>
    <dgm:cxn modelId="{9D0C2B23-1E46-411A-BBC1-099C4DCF86C9}" type="presOf" srcId="{AD11E3DC-94FD-4E51-9253-B44847D51DBF}" destId="{BE7FEA18-1644-40A9-A7E4-1D89178BC2FF}" srcOrd="0" destOrd="0" presId="urn:microsoft.com/office/officeart/2005/8/layout/list1"/>
    <dgm:cxn modelId="{21E96C25-0FE1-4F09-8199-AB8E38CF6DBF}" srcId="{B1E8028F-FB3C-406C-B286-85C2F8E49B74}" destId="{1AFC4B3A-54A7-4786-B158-61E5FF464076}" srcOrd="0" destOrd="0" parTransId="{E4A57AFC-F402-4C12-BF5F-2AA7B19F05D1}" sibTransId="{BDBCE79D-876A-41E5-83CC-28FF13D5B7DE}"/>
    <dgm:cxn modelId="{17DC3334-C79F-4E6A-B98B-3ADF967F6521}" type="presOf" srcId="{A79CF93A-9401-4FFD-9933-AA4A47C44EFD}" destId="{A712761F-F8C8-4937-8F4B-27A2816E5CBF}" srcOrd="1" destOrd="0" presId="urn:microsoft.com/office/officeart/2005/8/layout/list1"/>
    <dgm:cxn modelId="{D4F4155D-1557-45C2-ADDE-F3F14A13F637}" type="presOf" srcId="{85A06BF5-86C2-4EA2-9274-1FA62B189F00}" destId="{855BC1EE-A5E0-454E-B0D5-3BF97A0AB41D}" srcOrd="0" destOrd="0" presId="urn:microsoft.com/office/officeart/2005/8/layout/list1"/>
    <dgm:cxn modelId="{1EC8C25D-9EC0-40E0-B879-D46554C91658}" type="presOf" srcId="{85A06BF5-86C2-4EA2-9274-1FA62B189F00}" destId="{FDC0A309-27BF-4CA2-9085-3C13C49D6DBC}" srcOrd="1" destOrd="0" presId="urn:microsoft.com/office/officeart/2005/8/layout/list1"/>
    <dgm:cxn modelId="{40B2CA59-4B4A-4274-9212-72C0E3845F44}" srcId="{803C3B37-CF20-420D-BD3B-0D15B900A872}" destId="{3DCCC6BD-D0D3-48D9-A3C0-AFEB25BB60AE}" srcOrd="0" destOrd="0" parTransId="{C8660D74-7C1C-4687-922F-A342244CC5F0}" sibTransId="{F48186B7-907C-413D-87AF-2A83EBE3CF51}"/>
    <dgm:cxn modelId="{B6AF7382-2CB1-4DCD-9167-1C369EF0E3C1}" srcId="{A79CF93A-9401-4FFD-9933-AA4A47C44EFD}" destId="{17401EF5-BA27-45F0-A142-154887457BB7}" srcOrd="1" destOrd="0" parTransId="{3F2302FC-7392-4C29-972C-57493723021F}" sibTransId="{EEE9FE91-10DF-4977-B75D-A85358543AEE}"/>
    <dgm:cxn modelId="{A41BFD82-F99E-4617-8854-DCC31FD6502D}" type="presOf" srcId="{17401EF5-BA27-45F0-A142-154887457BB7}" destId="{6BE461C8-C92C-41D9-8B0B-F90F5CF74E93}" srcOrd="0" destOrd="1" presId="urn:microsoft.com/office/officeart/2005/8/layout/list1"/>
    <dgm:cxn modelId="{6F635584-8D58-410A-BBAE-0C9FC6D4CD10}" type="presOf" srcId="{EAE1F9D1-B35C-45F3-8F74-CE3742F74E43}" destId="{A71870F5-2D58-4FAA-8E5D-F4208EE1DD4B}" srcOrd="0" destOrd="1" presId="urn:microsoft.com/office/officeart/2005/8/layout/list1"/>
    <dgm:cxn modelId="{8BB51B86-01E3-4406-A02B-0AF1303C6DE9}" srcId="{AD11E3DC-94FD-4E51-9253-B44847D51DBF}" destId="{B1E8028F-FB3C-406C-B286-85C2F8E49B74}" srcOrd="0" destOrd="0" parTransId="{0E5A0515-13AE-491C-806C-0B1E3DD28371}" sibTransId="{832FECF2-6C40-46D8-8520-7543FF3EAF6F}"/>
    <dgm:cxn modelId="{9DD072A0-5E00-4E3E-9505-28048FAD527C}" type="presOf" srcId="{B1E8028F-FB3C-406C-B286-85C2F8E49B74}" destId="{C2161943-E717-4942-BE57-94F3A9DC2F64}" srcOrd="1" destOrd="0" presId="urn:microsoft.com/office/officeart/2005/8/layout/list1"/>
    <dgm:cxn modelId="{B734ADA5-7872-46FA-8ED5-E1E2B2C000FA}" type="presOf" srcId="{78A19F95-4C99-47CD-9C6A-2F8D6927377D}" destId="{6BE461C8-C92C-41D9-8B0B-F90F5CF74E93}" srcOrd="0" destOrd="0" presId="urn:microsoft.com/office/officeart/2005/8/layout/list1"/>
    <dgm:cxn modelId="{43B995A8-9879-4D90-982E-FF4548B6E397}" type="presOf" srcId="{803C3B37-CF20-420D-BD3B-0D15B900A872}" destId="{D4A183EB-FDF3-4DC4-9C53-F9AF3D9AE233}" srcOrd="1" destOrd="0" presId="urn:microsoft.com/office/officeart/2005/8/layout/list1"/>
    <dgm:cxn modelId="{3EA95FB8-5C9F-401B-8E53-C3709415FF22}" srcId="{AD11E3DC-94FD-4E51-9253-B44847D51DBF}" destId="{803C3B37-CF20-420D-BD3B-0D15B900A872}" srcOrd="3" destOrd="0" parTransId="{87B293E8-A4D3-42C4-8895-5F0ED3FFBCA3}" sibTransId="{7B4BD582-5A8C-41B0-994C-D2AFEF09AD35}"/>
    <dgm:cxn modelId="{4879CEBB-B62F-4E1E-93CC-A6B9E443376E}" type="presOf" srcId="{B1E8028F-FB3C-406C-B286-85C2F8E49B74}" destId="{1B251FAD-C2A7-482B-BCA1-D0141C0FC84D}" srcOrd="0" destOrd="0" presId="urn:microsoft.com/office/officeart/2005/8/layout/list1"/>
    <dgm:cxn modelId="{719A60BE-1A11-4CD7-8C86-839284A43256}" type="presOf" srcId="{1AFC4B3A-54A7-4786-B158-61E5FF464076}" destId="{49104DD1-890E-444F-A84F-04831D4D92BA}" srcOrd="0" destOrd="0" presId="urn:microsoft.com/office/officeart/2005/8/layout/list1"/>
    <dgm:cxn modelId="{0D97ACC1-3EDA-49F6-B06D-6AFE74282236}" type="presOf" srcId="{A79CF93A-9401-4FFD-9933-AA4A47C44EFD}" destId="{1D6A748F-1289-4553-976C-7B05B586A5C3}" srcOrd="0" destOrd="0" presId="urn:microsoft.com/office/officeart/2005/8/layout/list1"/>
    <dgm:cxn modelId="{45B288C5-1793-4111-A08C-703794398E71}" srcId="{803C3B37-CF20-420D-BD3B-0D15B900A872}" destId="{EAE1F9D1-B35C-45F3-8F74-CE3742F74E43}" srcOrd="1" destOrd="0" parTransId="{10835DEE-BFE2-4611-949F-2BF3C402CEDE}" sibTransId="{E48D2C36-37FF-47AA-89B8-CFCE6E694A36}"/>
    <dgm:cxn modelId="{4473DECA-B306-44E9-A8F9-437541019C0C}" srcId="{A79CF93A-9401-4FFD-9933-AA4A47C44EFD}" destId="{78A19F95-4C99-47CD-9C6A-2F8D6927377D}" srcOrd="0" destOrd="0" parTransId="{99F5C4B1-74BC-42A8-92D0-4A4CB5903236}" sibTransId="{B8C9E4D6-5DA5-428C-8343-F9EC1E7B5BC5}"/>
    <dgm:cxn modelId="{E5D75CCC-9E1E-4245-94B6-3A6614906822}" srcId="{AD11E3DC-94FD-4E51-9253-B44847D51DBF}" destId="{A79CF93A-9401-4FFD-9933-AA4A47C44EFD}" srcOrd="2" destOrd="0" parTransId="{89495BB0-8099-46AF-A28E-BDEA555D2843}" sibTransId="{4CC8C245-31CE-4D7E-A691-FE50E2ABBC64}"/>
    <dgm:cxn modelId="{DF89ECE0-2438-459F-9B2B-E686B0E4EA6E}" type="presOf" srcId="{3DCCC6BD-D0D3-48D9-A3C0-AFEB25BB60AE}" destId="{A71870F5-2D58-4FAA-8E5D-F4208EE1DD4B}" srcOrd="0" destOrd="0" presId="urn:microsoft.com/office/officeart/2005/8/layout/list1"/>
    <dgm:cxn modelId="{CC98E362-16D1-44E7-B289-D30FB0C09273}" type="presParOf" srcId="{BE7FEA18-1644-40A9-A7E4-1D89178BC2FF}" destId="{B4A9BA1C-036C-4FBB-B69F-4C24714A5D0C}" srcOrd="0" destOrd="0" presId="urn:microsoft.com/office/officeart/2005/8/layout/list1"/>
    <dgm:cxn modelId="{527800B2-FA26-4857-95A5-FE4848BBEE81}" type="presParOf" srcId="{B4A9BA1C-036C-4FBB-B69F-4C24714A5D0C}" destId="{1B251FAD-C2A7-482B-BCA1-D0141C0FC84D}" srcOrd="0" destOrd="0" presId="urn:microsoft.com/office/officeart/2005/8/layout/list1"/>
    <dgm:cxn modelId="{B22540A7-7D69-4625-938E-DF47C0929279}" type="presParOf" srcId="{B4A9BA1C-036C-4FBB-B69F-4C24714A5D0C}" destId="{C2161943-E717-4942-BE57-94F3A9DC2F64}" srcOrd="1" destOrd="0" presId="urn:microsoft.com/office/officeart/2005/8/layout/list1"/>
    <dgm:cxn modelId="{8003173D-7D1F-4EAC-8D7F-EC0D0E997B6F}" type="presParOf" srcId="{BE7FEA18-1644-40A9-A7E4-1D89178BC2FF}" destId="{4F69DAEB-E451-46EB-8824-53F706843B62}" srcOrd="1" destOrd="0" presId="urn:microsoft.com/office/officeart/2005/8/layout/list1"/>
    <dgm:cxn modelId="{493ADF6B-B01E-46DC-A6D2-06EE6679A861}" type="presParOf" srcId="{BE7FEA18-1644-40A9-A7E4-1D89178BC2FF}" destId="{49104DD1-890E-444F-A84F-04831D4D92BA}" srcOrd="2" destOrd="0" presId="urn:microsoft.com/office/officeart/2005/8/layout/list1"/>
    <dgm:cxn modelId="{C2606780-D358-49E0-882A-41B4B066422B}" type="presParOf" srcId="{BE7FEA18-1644-40A9-A7E4-1D89178BC2FF}" destId="{99B4CF47-BBFC-4260-810B-EDC390D2428B}" srcOrd="3" destOrd="0" presId="urn:microsoft.com/office/officeart/2005/8/layout/list1"/>
    <dgm:cxn modelId="{C26C2B92-8A84-4044-AB87-B76F4B96DE6B}" type="presParOf" srcId="{BE7FEA18-1644-40A9-A7E4-1D89178BC2FF}" destId="{B481CC02-645C-4C25-8427-9B439C53A91B}" srcOrd="4" destOrd="0" presId="urn:microsoft.com/office/officeart/2005/8/layout/list1"/>
    <dgm:cxn modelId="{A00AA3ED-518B-4F41-9599-E90E4EBCC4EA}" type="presParOf" srcId="{B481CC02-645C-4C25-8427-9B439C53A91B}" destId="{855BC1EE-A5E0-454E-B0D5-3BF97A0AB41D}" srcOrd="0" destOrd="0" presId="urn:microsoft.com/office/officeart/2005/8/layout/list1"/>
    <dgm:cxn modelId="{0433BEFC-DB2F-4217-BE71-613E7BDA3C0D}" type="presParOf" srcId="{B481CC02-645C-4C25-8427-9B439C53A91B}" destId="{FDC0A309-27BF-4CA2-9085-3C13C49D6DBC}" srcOrd="1" destOrd="0" presId="urn:microsoft.com/office/officeart/2005/8/layout/list1"/>
    <dgm:cxn modelId="{483FB414-3D16-4578-8780-2EA2E9085ED1}" type="presParOf" srcId="{BE7FEA18-1644-40A9-A7E4-1D89178BC2FF}" destId="{AE19B7F9-AFA3-439D-977A-F77ADBCAA1EC}" srcOrd="5" destOrd="0" presId="urn:microsoft.com/office/officeart/2005/8/layout/list1"/>
    <dgm:cxn modelId="{311D7F4F-7D8E-4E25-94AB-C98D686CEEBD}" type="presParOf" srcId="{BE7FEA18-1644-40A9-A7E4-1D89178BC2FF}" destId="{22178E0E-9584-4C5B-A161-84D189239412}" srcOrd="6" destOrd="0" presId="urn:microsoft.com/office/officeart/2005/8/layout/list1"/>
    <dgm:cxn modelId="{FE1B719C-0A06-4B7D-AF3F-5790FECA6428}" type="presParOf" srcId="{BE7FEA18-1644-40A9-A7E4-1D89178BC2FF}" destId="{2E235118-DEF9-416D-9A25-6B5A3BDF1013}" srcOrd="7" destOrd="0" presId="urn:microsoft.com/office/officeart/2005/8/layout/list1"/>
    <dgm:cxn modelId="{244427DD-0C7A-4D9D-8381-4738947C5246}" type="presParOf" srcId="{BE7FEA18-1644-40A9-A7E4-1D89178BC2FF}" destId="{E70B8148-5530-4950-AD23-5E27B6945E0F}" srcOrd="8" destOrd="0" presId="urn:microsoft.com/office/officeart/2005/8/layout/list1"/>
    <dgm:cxn modelId="{DE53D5B5-4A41-412A-88CF-09F31F27DF54}" type="presParOf" srcId="{E70B8148-5530-4950-AD23-5E27B6945E0F}" destId="{1D6A748F-1289-4553-976C-7B05B586A5C3}" srcOrd="0" destOrd="0" presId="urn:microsoft.com/office/officeart/2005/8/layout/list1"/>
    <dgm:cxn modelId="{E2B55DFC-1205-413C-AC87-2A498535BC1B}" type="presParOf" srcId="{E70B8148-5530-4950-AD23-5E27B6945E0F}" destId="{A712761F-F8C8-4937-8F4B-27A2816E5CBF}" srcOrd="1" destOrd="0" presId="urn:microsoft.com/office/officeart/2005/8/layout/list1"/>
    <dgm:cxn modelId="{D7E9B973-8215-4FC2-A66E-B8E20F1FCB6C}" type="presParOf" srcId="{BE7FEA18-1644-40A9-A7E4-1D89178BC2FF}" destId="{ECD5CFB2-0E68-4F17-9D99-EA11503E928A}" srcOrd="9" destOrd="0" presId="urn:microsoft.com/office/officeart/2005/8/layout/list1"/>
    <dgm:cxn modelId="{4EF156CD-F062-44FE-8A19-23CF8BC94987}" type="presParOf" srcId="{BE7FEA18-1644-40A9-A7E4-1D89178BC2FF}" destId="{6BE461C8-C92C-41D9-8B0B-F90F5CF74E93}" srcOrd="10" destOrd="0" presId="urn:microsoft.com/office/officeart/2005/8/layout/list1"/>
    <dgm:cxn modelId="{BA7A2A32-D87D-4989-A6A4-C795A430285F}" type="presParOf" srcId="{BE7FEA18-1644-40A9-A7E4-1D89178BC2FF}" destId="{0AD6CC06-6408-4654-932C-7A703B451318}" srcOrd="11" destOrd="0" presId="urn:microsoft.com/office/officeart/2005/8/layout/list1"/>
    <dgm:cxn modelId="{52BE3595-9933-4EDA-96F3-CE82E6A063FF}" type="presParOf" srcId="{BE7FEA18-1644-40A9-A7E4-1D89178BC2FF}" destId="{E44B8DA8-73AC-427D-B731-6B2B6384BBB3}" srcOrd="12" destOrd="0" presId="urn:microsoft.com/office/officeart/2005/8/layout/list1"/>
    <dgm:cxn modelId="{EA925E14-35E7-4B89-817E-C92E61B060B8}" type="presParOf" srcId="{E44B8DA8-73AC-427D-B731-6B2B6384BBB3}" destId="{517FE816-95CF-4BBA-B353-92D1C68C4550}" srcOrd="0" destOrd="0" presId="urn:microsoft.com/office/officeart/2005/8/layout/list1"/>
    <dgm:cxn modelId="{F0BC62FC-19B5-443C-B9BC-443206EAB32E}" type="presParOf" srcId="{E44B8DA8-73AC-427D-B731-6B2B6384BBB3}" destId="{D4A183EB-FDF3-4DC4-9C53-F9AF3D9AE233}" srcOrd="1" destOrd="0" presId="urn:microsoft.com/office/officeart/2005/8/layout/list1"/>
    <dgm:cxn modelId="{D9CC6C68-1D1A-4612-B5FB-8EA48D136668}" type="presParOf" srcId="{BE7FEA18-1644-40A9-A7E4-1D89178BC2FF}" destId="{6436DCA7-E292-43AE-8320-043583441461}" srcOrd="13" destOrd="0" presId="urn:microsoft.com/office/officeart/2005/8/layout/list1"/>
    <dgm:cxn modelId="{C6092674-3C10-4289-8906-CF891AB440AB}" type="presParOf" srcId="{BE7FEA18-1644-40A9-A7E4-1D89178BC2FF}" destId="{A71870F5-2D58-4FAA-8E5D-F4208EE1DD4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F9385-2048-45AD-8D51-4246545BEA8F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9582B-899C-4E55-BC9C-766D105A18D7}">
      <dsp:nvSpPr>
        <dsp:cNvPr id="0" name=""/>
        <dsp:cNvSpPr/>
      </dsp:nvSpPr>
      <dsp:spPr>
        <a:xfrm>
          <a:off x="0" y="2700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</a:t>
          </a:r>
        </a:p>
      </dsp:txBody>
      <dsp:txXfrm>
        <a:off x="0" y="2700"/>
        <a:ext cx="6291714" cy="460444"/>
      </dsp:txXfrm>
    </dsp:sp>
    <dsp:sp modelId="{C3C372DF-197B-44E3-95F2-68B8E838DD6C}">
      <dsp:nvSpPr>
        <dsp:cNvPr id="0" name=""/>
        <dsp:cNvSpPr/>
      </dsp:nvSpPr>
      <dsp:spPr>
        <a:xfrm>
          <a:off x="0" y="46314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6A731-565B-4342-9F2E-493C2D957BA5}">
      <dsp:nvSpPr>
        <dsp:cNvPr id="0" name=""/>
        <dsp:cNvSpPr/>
      </dsp:nvSpPr>
      <dsp:spPr>
        <a:xfrm>
          <a:off x="0" y="463145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venir Next LT Pro"/>
              <a:ea typeface="+mn-ea"/>
              <a:cs typeface="+mn-cs"/>
            </a:rPr>
            <a:t>Threads</a:t>
          </a:r>
          <a:r>
            <a:rPr lang="en-US" sz="2100" kern="1200" dirty="0"/>
            <a:t> </a:t>
          </a:r>
        </a:p>
      </dsp:txBody>
      <dsp:txXfrm>
        <a:off x="0" y="463145"/>
        <a:ext cx="6291714" cy="460444"/>
      </dsp:txXfrm>
    </dsp:sp>
    <dsp:sp modelId="{5763DB65-5F8D-400D-A16F-17E12F8691CE}">
      <dsp:nvSpPr>
        <dsp:cNvPr id="0" name=""/>
        <dsp:cNvSpPr/>
      </dsp:nvSpPr>
      <dsp:spPr>
        <a:xfrm>
          <a:off x="0" y="923589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40C29-4A43-404B-A924-416E2F21B4B0}">
      <dsp:nvSpPr>
        <dsp:cNvPr id="0" name=""/>
        <dsp:cNvSpPr/>
      </dsp:nvSpPr>
      <dsp:spPr>
        <a:xfrm>
          <a:off x="0" y="923589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CPU Scheduling </a:t>
          </a:r>
        </a:p>
      </dsp:txBody>
      <dsp:txXfrm>
        <a:off x="0" y="923589"/>
        <a:ext cx="6291714" cy="460444"/>
      </dsp:txXfrm>
    </dsp:sp>
    <dsp:sp modelId="{377A1E1E-1BDE-4811-BCDF-260C4840CDC8}">
      <dsp:nvSpPr>
        <dsp:cNvPr id="0" name=""/>
        <dsp:cNvSpPr/>
      </dsp:nvSpPr>
      <dsp:spPr>
        <a:xfrm>
          <a:off x="0" y="1384034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15FBE-FDDE-400A-9564-BB945C1BEC19}">
      <dsp:nvSpPr>
        <dsp:cNvPr id="0" name=""/>
        <dsp:cNvSpPr/>
      </dsp:nvSpPr>
      <dsp:spPr>
        <a:xfrm>
          <a:off x="0" y="1384034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FF0000"/>
              </a:solidFill>
              <a:latin typeface="Avenir Next LT Pro"/>
              <a:ea typeface="+mn-ea"/>
              <a:cs typeface="+mn-cs"/>
            </a:rPr>
            <a:t>Process Synchronization </a:t>
          </a:r>
        </a:p>
      </dsp:txBody>
      <dsp:txXfrm>
        <a:off x="0" y="1384034"/>
        <a:ext cx="6291714" cy="460444"/>
      </dsp:txXfrm>
    </dsp:sp>
    <dsp:sp modelId="{CA85FB64-6B5E-4A8B-BDA3-17A13C95AC06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20DDB-AC4A-4515-89D5-4200BA4F155E}">
      <dsp:nvSpPr>
        <dsp:cNvPr id="0" name=""/>
        <dsp:cNvSpPr/>
      </dsp:nvSpPr>
      <dsp:spPr>
        <a:xfrm>
          <a:off x="0" y="1844478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Deadlocks </a:t>
          </a:r>
        </a:p>
      </dsp:txBody>
      <dsp:txXfrm>
        <a:off x="0" y="1844478"/>
        <a:ext cx="6291714" cy="460444"/>
      </dsp:txXfrm>
    </dsp:sp>
    <dsp:sp modelId="{46D7E12D-98EE-4127-A5A2-58BF01F0954E}">
      <dsp:nvSpPr>
        <dsp:cNvPr id="0" name=""/>
        <dsp:cNvSpPr/>
      </dsp:nvSpPr>
      <dsp:spPr>
        <a:xfrm>
          <a:off x="0" y="2304923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3E4B5-14C9-4420-8B5E-90ECF2E8D69C}">
      <dsp:nvSpPr>
        <dsp:cNvPr id="0" name=""/>
        <dsp:cNvSpPr/>
      </dsp:nvSpPr>
      <dsp:spPr>
        <a:xfrm>
          <a:off x="0" y="2304923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Memory Management </a:t>
          </a:r>
        </a:p>
      </dsp:txBody>
      <dsp:txXfrm>
        <a:off x="0" y="2304923"/>
        <a:ext cx="6291714" cy="460444"/>
      </dsp:txXfrm>
    </dsp:sp>
    <dsp:sp modelId="{7A468FAA-2EBF-4119-A854-871FBEBC056B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D0EB2-054D-4A35-BDEF-99F19E86F6DC}">
      <dsp:nvSpPr>
        <dsp:cNvPr id="0" name=""/>
        <dsp:cNvSpPr/>
      </dsp:nvSpPr>
      <dsp:spPr>
        <a:xfrm>
          <a:off x="0" y="2765367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Virtual Memory </a:t>
          </a:r>
        </a:p>
      </dsp:txBody>
      <dsp:txXfrm>
        <a:off x="0" y="2765367"/>
        <a:ext cx="6291714" cy="460444"/>
      </dsp:txXfrm>
    </dsp:sp>
    <dsp:sp modelId="{035C63FD-D0BB-4878-8C10-D4C8CAA29A66}">
      <dsp:nvSpPr>
        <dsp:cNvPr id="0" name=""/>
        <dsp:cNvSpPr/>
      </dsp:nvSpPr>
      <dsp:spPr>
        <a:xfrm>
          <a:off x="0" y="3225811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80A74-51F9-45EB-A9C4-CC7665370B67}">
      <dsp:nvSpPr>
        <dsp:cNvPr id="0" name=""/>
        <dsp:cNvSpPr/>
      </dsp:nvSpPr>
      <dsp:spPr>
        <a:xfrm>
          <a:off x="0" y="3225811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File System </a:t>
          </a:r>
        </a:p>
      </dsp:txBody>
      <dsp:txXfrm>
        <a:off x="0" y="3225811"/>
        <a:ext cx="6291714" cy="460444"/>
      </dsp:txXfrm>
    </dsp:sp>
    <dsp:sp modelId="{3A38B2B4-EEAB-450C-A054-3181EAE2E63B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4B3E8-B804-4A55-BE1B-5BF38D9E8BB8}">
      <dsp:nvSpPr>
        <dsp:cNvPr id="0" name=""/>
        <dsp:cNvSpPr/>
      </dsp:nvSpPr>
      <dsp:spPr>
        <a:xfrm>
          <a:off x="0" y="3686256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I/O System </a:t>
          </a:r>
        </a:p>
      </dsp:txBody>
      <dsp:txXfrm>
        <a:off x="0" y="3686256"/>
        <a:ext cx="6291714" cy="460444"/>
      </dsp:txXfrm>
    </dsp:sp>
    <dsp:sp modelId="{1D0C88D2-9F4E-49BB-AE3C-C9094C950F13}">
      <dsp:nvSpPr>
        <dsp:cNvPr id="0" name=""/>
        <dsp:cNvSpPr/>
      </dsp:nvSpPr>
      <dsp:spPr>
        <a:xfrm>
          <a:off x="0" y="414670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7E313-E8D2-4C6A-9427-829C8D7B8284}">
      <dsp:nvSpPr>
        <dsp:cNvPr id="0" name=""/>
        <dsp:cNvSpPr/>
      </dsp:nvSpPr>
      <dsp:spPr>
        <a:xfrm>
          <a:off x="0" y="4146700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Disk Management </a:t>
          </a:r>
        </a:p>
      </dsp:txBody>
      <dsp:txXfrm>
        <a:off x="0" y="4146700"/>
        <a:ext cx="6291714" cy="460444"/>
      </dsp:txXfrm>
    </dsp:sp>
    <dsp:sp modelId="{7F87A46A-8887-447E-BA26-32D153A334FF}">
      <dsp:nvSpPr>
        <dsp:cNvPr id="0" name=""/>
        <dsp:cNvSpPr/>
      </dsp:nvSpPr>
      <dsp:spPr>
        <a:xfrm>
          <a:off x="0" y="460714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1B7E9-EE87-4880-A550-67BA1A2915E5}">
      <dsp:nvSpPr>
        <dsp:cNvPr id="0" name=""/>
        <dsp:cNvSpPr/>
      </dsp:nvSpPr>
      <dsp:spPr>
        <a:xfrm>
          <a:off x="0" y="4607145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Protection </a:t>
          </a:r>
        </a:p>
      </dsp:txBody>
      <dsp:txXfrm>
        <a:off x="0" y="4607145"/>
        <a:ext cx="6291714" cy="460444"/>
      </dsp:txXfrm>
    </dsp:sp>
    <dsp:sp modelId="{649CC1C7-3452-479F-A58D-84D7AC5D0F24}">
      <dsp:nvSpPr>
        <dsp:cNvPr id="0" name=""/>
        <dsp:cNvSpPr/>
      </dsp:nvSpPr>
      <dsp:spPr>
        <a:xfrm>
          <a:off x="0" y="5067589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51D08-42AC-4E77-B5B9-32EC3CD8258A}">
      <dsp:nvSpPr>
        <dsp:cNvPr id="0" name=""/>
        <dsp:cNvSpPr/>
      </dsp:nvSpPr>
      <dsp:spPr>
        <a:xfrm>
          <a:off x="0" y="5067589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Security </a:t>
          </a:r>
        </a:p>
      </dsp:txBody>
      <dsp:txXfrm>
        <a:off x="0" y="5067589"/>
        <a:ext cx="6291714" cy="460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04DD1-890E-444F-A84F-04831D4D92BA}">
      <dsp:nvSpPr>
        <dsp:cNvPr id="0" name=""/>
        <dsp:cNvSpPr/>
      </dsp:nvSpPr>
      <dsp:spPr>
        <a:xfrm>
          <a:off x="0" y="264829"/>
          <a:ext cx="4559425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862" tIns="312420" rIns="35386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 = S – 1 </a:t>
          </a:r>
        </a:p>
      </dsp:txBody>
      <dsp:txXfrm>
        <a:off x="0" y="264829"/>
        <a:ext cx="4559425" cy="637875"/>
      </dsp:txXfrm>
    </dsp:sp>
    <dsp:sp modelId="{C2161943-E717-4942-BE57-94F3A9DC2F64}">
      <dsp:nvSpPr>
        <dsp:cNvPr id="0" name=""/>
        <dsp:cNvSpPr/>
      </dsp:nvSpPr>
      <dsp:spPr>
        <a:xfrm>
          <a:off x="227971" y="43429"/>
          <a:ext cx="3191597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35" tIns="0" rIns="12063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wait(S): while S ≤ 0 do no operation </a:t>
          </a:r>
        </a:p>
      </dsp:txBody>
      <dsp:txXfrm>
        <a:off x="249587" y="65045"/>
        <a:ext cx="3148365" cy="399568"/>
      </dsp:txXfrm>
    </dsp:sp>
    <dsp:sp modelId="{22178E0E-9584-4C5B-A161-84D189239412}">
      <dsp:nvSpPr>
        <dsp:cNvPr id="0" name=""/>
        <dsp:cNvSpPr/>
      </dsp:nvSpPr>
      <dsp:spPr>
        <a:xfrm>
          <a:off x="0" y="1205104"/>
          <a:ext cx="455942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C0A309-27BF-4CA2-9085-3C13C49D6DBC}">
      <dsp:nvSpPr>
        <dsp:cNvPr id="0" name=""/>
        <dsp:cNvSpPr/>
      </dsp:nvSpPr>
      <dsp:spPr>
        <a:xfrm>
          <a:off x="227971" y="983704"/>
          <a:ext cx="3191597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35" tIns="0" rIns="12063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Signal(S): S = S + 1 </a:t>
          </a:r>
        </a:p>
      </dsp:txBody>
      <dsp:txXfrm>
        <a:off x="249587" y="1005320"/>
        <a:ext cx="3148365" cy="399568"/>
      </dsp:txXfrm>
    </dsp:sp>
    <dsp:sp modelId="{6BE461C8-C92C-41D9-8B0B-F90F5CF74E93}">
      <dsp:nvSpPr>
        <dsp:cNvPr id="0" name=""/>
        <dsp:cNvSpPr/>
      </dsp:nvSpPr>
      <dsp:spPr>
        <a:xfrm>
          <a:off x="0" y="1885505"/>
          <a:ext cx="4559425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862" tIns="312420" rIns="35386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Statement1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Signal(mutex) </a:t>
          </a:r>
        </a:p>
      </dsp:txBody>
      <dsp:txXfrm>
        <a:off x="0" y="1885505"/>
        <a:ext cx="4559425" cy="874125"/>
      </dsp:txXfrm>
    </dsp:sp>
    <dsp:sp modelId="{A712761F-F8C8-4937-8F4B-27A2816E5CBF}">
      <dsp:nvSpPr>
        <dsp:cNvPr id="0" name=""/>
        <dsp:cNvSpPr/>
      </dsp:nvSpPr>
      <dsp:spPr>
        <a:xfrm>
          <a:off x="227971" y="1664104"/>
          <a:ext cx="3191597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35" tIns="0" rIns="12063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sng" kern="1200"/>
            <a:t>P1: </a:t>
          </a:r>
          <a:endParaRPr lang="en-US" sz="1500" kern="1200"/>
        </a:p>
      </dsp:txBody>
      <dsp:txXfrm>
        <a:off x="249587" y="1685720"/>
        <a:ext cx="3148365" cy="399568"/>
      </dsp:txXfrm>
    </dsp:sp>
    <dsp:sp modelId="{A71870F5-2D58-4FAA-8E5D-F4208EE1DD4B}">
      <dsp:nvSpPr>
        <dsp:cNvPr id="0" name=""/>
        <dsp:cNvSpPr/>
      </dsp:nvSpPr>
      <dsp:spPr>
        <a:xfrm>
          <a:off x="0" y="3062029"/>
          <a:ext cx="4559425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862" tIns="312420" rIns="353862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Wait(mutex)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Statement2 </a:t>
          </a:r>
        </a:p>
      </dsp:txBody>
      <dsp:txXfrm>
        <a:off x="0" y="3062029"/>
        <a:ext cx="4559425" cy="874125"/>
      </dsp:txXfrm>
    </dsp:sp>
    <dsp:sp modelId="{D4A183EB-FDF3-4DC4-9C53-F9AF3D9AE233}">
      <dsp:nvSpPr>
        <dsp:cNvPr id="0" name=""/>
        <dsp:cNvSpPr/>
      </dsp:nvSpPr>
      <dsp:spPr>
        <a:xfrm>
          <a:off x="227971" y="2840630"/>
          <a:ext cx="3191597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35" tIns="0" rIns="12063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sng" kern="1200"/>
            <a:t>P2: </a:t>
          </a:r>
          <a:endParaRPr lang="en-US" sz="1500" kern="1200"/>
        </a:p>
      </dsp:txBody>
      <dsp:txXfrm>
        <a:off x="249587" y="2862246"/>
        <a:ext cx="3148365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DF83-AFC1-850A-AEE2-6D8CCDF3E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7BB74-879B-6C66-B57E-C215C8BB0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1ED2-14AD-0B3D-4113-59955DB4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6359-9BB8-4148-8114-537E698DA205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9DA54-23B1-CD9E-E414-EE8CE9D6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7BBF0-AEFF-2AAD-C369-837DB0E2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3D00-CEC4-F781-F2DA-EAB1334F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62BF1-32C3-020C-9D47-E6C6BB039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78AC9-B57E-619B-2A7A-446BE370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77E2-99E3-119F-A0D2-FBF0D4A8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ABE1-F05E-0F40-0A71-26B9E0B6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6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3796A-0CC4-E053-1C5B-5360DAA45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BB0DD-FFD5-4078-F0CA-F51BA682C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2544C-9A2D-8789-2A1A-FB5B6C89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8850-F0F3-340D-42D4-9CA361A5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BD69E-9949-B9BF-28E0-3E684E52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4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lobal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11150604" y="550540"/>
            <a:ext cx="567829" cy="443223"/>
          </a:xfrm>
          <a:custGeom>
            <a:avLst/>
            <a:gdLst>
              <a:gd name="connsiteX0" fmla="*/ 0 w 427416"/>
              <a:gd name="connsiteY0" fmla="*/ 0 h 358106"/>
              <a:gd name="connsiteX1" fmla="*/ 26986 w 427416"/>
              <a:gd name="connsiteY1" fmla="*/ 0 h 358106"/>
              <a:gd name="connsiteX2" fmla="*/ 400430 w 427416"/>
              <a:gd name="connsiteY2" fmla="*/ 0 h 358106"/>
              <a:gd name="connsiteX3" fmla="*/ 427416 w 427416"/>
              <a:gd name="connsiteY3" fmla="*/ 0 h 358106"/>
              <a:gd name="connsiteX4" fmla="*/ 427416 w 427416"/>
              <a:gd name="connsiteY4" fmla="*/ 286485 h 358106"/>
              <a:gd name="connsiteX5" fmla="*/ 213708 w 427416"/>
              <a:gd name="connsiteY5" fmla="*/ 358106 h 358106"/>
              <a:gd name="connsiteX6" fmla="*/ 0 w 427416"/>
              <a:gd name="connsiteY6" fmla="*/ 286485 h 35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416" h="358106">
                <a:moveTo>
                  <a:pt x="0" y="0"/>
                </a:moveTo>
                <a:lnTo>
                  <a:pt x="26986" y="0"/>
                </a:lnTo>
                <a:lnTo>
                  <a:pt x="400430" y="0"/>
                </a:lnTo>
                <a:lnTo>
                  <a:pt x="427416" y="0"/>
                </a:lnTo>
                <a:lnTo>
                  <a:pt x="427416" y="286485"/>
                </a:lnTo>
                <a:lnTo>
                  <a:pt x="213708" y="358106"/>
                </a:lnTo>
                <a:lnTo>
                  <a:pt x="0" y="2864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72000" rIns="0" bIns="108000" anchor="ctr" anchorCtr="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A4123DEC-A5C5-46A3-86FB-AE47876F148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603629" y="6325241"/>
            <a:ext cx="41148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 dirty="0"/>
              <a:t>Footer goes here</a:t>
            </a:r>
          </a:p>
        </p:txBody>
      </p:sp>
    </p:spTree>
    <p:extLst>
      <p:ext uri="{BB962C8B-B14F-4D97-AF65-F5344CB8AC3E}">
        <p14:creationId xmlns:p14="http://schemas.microsoft.com/office/powerpoint/2010/main" val="30147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72FC-8F52-DB01-B4AF-E524FCC7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8FAF-17BD-690A-CB54-5BD9EBE6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AEC67-B9B5-326D-02B7-CC255A6E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191F-481E-48E9-BB9A-369A67A7362D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AB06A-6935-E9E7-83ED-FCA0852B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5FD6-86B1-FD19-C676-9BC40194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0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9CF4-9075-3D83-1B94-95363277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07E32-6124-330F-1FAA-6AA8B1737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35988-9C41-30E1-12A7-D6D629A3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84B75-AEC2-0331-D032-C404AB16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ADE09-BA8B-E13F-46F0-A964EEE3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C996-600C-D5C1-A5B9-C3C38D62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C10B2-442F-661A-9978-3BD1A7639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339ED-BA1C-F421-DBB1-6A4C02385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0C4E8-17EF-AFD0-78E5-65C5D7A8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11EC3-B657-2631-47C3-735FFCC4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3B16B-D255-2E79-F66B-4547CD3E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30EA-E832-02F4-253A-10996484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3F96F-0ADD-AAFE-F48A-AA5667B05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20E91-8FA0-10BC-8430-5889D9AEB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C80FD-8C19-3594-B82B-B5EE48116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144E9-96AD-372F-F78A-27F8DEC53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49ACF-6998-787A-6100-EC177109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42F3B-C31E-C48A-EB24-5E8FCFD2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98A9C-174C-24EF-0837-F8DC82DC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6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5065-2E6A-14DE-3BA2-5F30C4B7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F2A37-4F58-033C-651F-8C2D7DF1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96F65-9DF7-FF5F-7406-596D9209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506E2-8BC1-D3F9-BE3A-5FFC330B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7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F2156-4FC8-760D-227D-AAE9FBA5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8419F-B05D-B03A-D6AA-504EFD8B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D010F-359F-60CE-81E1-FA6AA5AF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9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0E69-41F2-F355-B8C2-1AE5F25B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A1E6-B9EA-9F22-FB3A-48ED6B005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FF687-BB9A-A0BE-9202-0767C505E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9992E-C0C0-5FA9-AAC1-4841698F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0A640-A2DB-A84D-29A3-ABF7ABD3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EB6B7-8978-79FD-2FB2-9FE820A9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9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444A-9306-5965-A545-524013D8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F57B0-46AA-D665-B6F4-DF01937D2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851F0-AFAA-B9A6-8211-B07E33C6F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EB2BA-9A4E-45B0-4771-EA1E0628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4D615-A1DA-AC5F-B01E-D86099D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211D0-07B9-7820-9FC7-A69A1515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9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25ED2-E592-8FC3-A2FB-D8CE6B93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B00BE-6DBF-A66F-1A50-C1CC42A2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C30F-083A-937D-2F9B-D866E3F33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64A3-74AE-60D6-624E-FD8EE0F31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3D244-46EF-C77E-F16F-7B936B3EB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4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4Mw_a3IlldM" TargetMode="External"/><Relationship Id="rId13" Type="http://schemas.openxmlformats.org/officeDocument/2006/relationships/hyperlink" Target="https://en.wikipedia.org/wiki/YouTube_(channel)" TargetMode="External"/><Relationship Id="rId3" Type="http://schemas.openxmlformats.org/officeDocument/2006/relationships/hyperlink" Target="https://youtu.be/HthluCAXfxs" TargetMode="External"/><Relationship Id="rId7" Type="http://schemas.openxmlformats.org/officeDocument/2006/relationships/hyperlink" Target="https://youtu.be/o1Joyj_Ow6M" TargetMode="External"/><Relationship Id="rId12" Type="http://schemas.openxmlformats.org/officeDocument/2006/relationships/image" Target="../media/image8.png"/><Relationship Id="rId2" Type="http://schemas.openxmlformats.org/officeDocument/2006/relationships/hyperlink" Target="https://youtu.be/3Kp4GlKqef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5SBe6rIi8nI" TargetMode="External"/><Relationship Id="rId11" Type="http://schemas.openxmlformats.org/officeDocument/2006/relationships/hyperlink" Target="https://youtu.be/cGM5QtcS4KE" TargetMode="External"/><Relationship Id="rId5" Type="http://schemas.openxmlformats.org/officeDocument/2006/relationships/hyperlink" Target="https://youtu.be/jM9_u__dr2g" TargetMode="External"/><Relationship Id="rId10" Type="http://schemas.openxmlformats.org/officeDocument/2006/relationships/hyperlink" Target="https://youtu.be/0g4Z_Ws9y6k" TargetMode="External"/><Relationship Id="rId4" Type="http://schemas.openxmlformats.org/officeDocument/2006/relationships/hyperlink" Target="https://youtu.be/QYheRZ-S7SY" TargetMode="External"/><Relationship Id="rId9" Type="http://schemas.openxmlformats.org/officeDocument/2006/relationships/hyperlink" Target="https://youtu.be/DLkrIRxuy7k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5FECBA67-B29E-3D2D-A5FF-2C69D245C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29" r="28262" b="2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081E8-EC61-04DD-7B0B-800444AE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795509"/>
            <a:ext cx="4092525" cy="279860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Operating Systems 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A1D82-6C92-F417-6BAB-5EB6EDF7D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3686187"/>
            <a:ext cx="4092525" cy="229258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Designed by Mr. M Mudassar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67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8CECA-78AC-C296-FE76-A99F060A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Process Synchronization – Deadlock and Starvation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683A9-52D8-9E2E-55B7-1C78FD81B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79639"/>
            <a:ext cx="5246054" cy="439732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Improper usage of semaphore creates deadlock and starvation. </a:t>
            </a:r>
            <a:r>
              <a:rPr lang="en-US" sz="2000" i="1" dirty="0"/>
              <a:t>(variable S and Q values?) </a:t>
            </a:r>
          </a:p>
          <a:p>
            <a:r>
              <a:rPr lang="en-US" sz="2000" dirty="0"/>
              <a:t>For example, the two concurrent processes misusing the semaphore variable such as below:</a:t>
            </a:r>
          </a:p>
          <a:p>
            <a:pPr marL="457200" lvl="1" indent="0">
              <a:buNone/>
            </a:pPr>
            <a:r>
              <a:rPr lang="en-US" sz="2000" dirty="0"/>
              <a:t>  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P1 		    P2 </a:t>
            </a:r>
          </a:p>
          <a:p>
            <a:pPr marL="457200" lvl="1" indent="0">
              <a:buNone/>
            </a:pPr>
            <a:r>
              <a:rPr lang="en-US" sz="2000" dirty="0"/>
              <a:t>Wait(S) 		Wait(Q) </a:t>
            </a:r>
          </a:p>
          <a:p>
            <a:pPr marL="457200" lvl="1" indent="0">
              <a:buNone/>
            </a:pPr>
            <a:r>
              <a:rPr lang="en-US" sz="2000" dirty="0"/>
              <a:t>Wait(Q) 		Wait(S) </a:t>
            </a:r>
          </a:p>
          <a:p>
            <a:pPr marL="457200" lvl="1" indent="0">
              <a:buNone/>
            </a:pPr>
            <a:r>
              <a:rPr lang="en-US" sz="2000" dirty="0"/>
              <a:t>… 		… </a:t>
            </a:r>
          </a:p>
          <a:p>
            <a:pPr marL="457200" lvl="1" indent="0">
              <a:buNone/>
            </a:pPr>
            <a:r>
              <a:rPr lang="en-US" sz="2000" dirty="0"/>
              <a:t>Signal(S) 		Signal(Q) </a:t>
            </a:r>
          </a:p>
          <a:p>
            <a:pPr marL="457200" lvl="1" indent="0">
              <a:buNone/>
            </a:pPr>
            <a:r>
              <a:rPr lang="en-US" sz="2000" dirty="0"/>
              <a:t>Signal(Q) 		Signal(S) 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Wait(S): while S≤0 do no-operation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	         S=S-1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Signal(S): S=S+1 </a:t>
            </a:r>
            <a:endParaRPr lang="en-US" sz="1600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endParaRPr lang="en-US" sz="20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84B0F8-6CDA-0619-DE82-6EF8F3B7A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80559"/>
            <a:ext cx="5452531" cy="379882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619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A6BD9-32EB-D931-D854-67021695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9807785" cy="113573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/>
              <a:t>Classical Problems in Process Synchronization – The Bounded Buffer Problem </a:t>
            </a:r>
          </a:p>
        </p:txBody>
      </p:sp>
      <p:sp>
        <p:nvSpPr>
          <p:cNvPr id="1033" name="Isosceles Triangle 103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038" name="Isosceles Triangle 1037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47ABB26-31D7-1F01-AED4-7934693FB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300" dirty="0">
                <a:solidFill>
                  <a:srgbClr val="7030A0"/>
                </a:solidFill>
              </a:rPr>
              <a:t>The structure of producer process:  </a:t>
            </a:r>
          </a:p>
          <a:p>
            <a:pPr marL="0" indent="0">
              <a:buNone/>
            </a:pPr>
            <a:r>
              <a:rPr lang="en-US" dirty="0"/>
              <a:t>Three variables: </a:t>
            </a:r>
            <a:r>
              <a:rPr lang="en-US" b="1" dirty="0"/>
              <a:t>mutex=1, empty=n, full=0 </a:t>
            </a:r>
          </a:p>
          <a:p>
            <a:pPr marL="0" indent="0">
              <a:buNone/>
            </a:pPr>
            <a:r>
              <a:rPr lang="en-US" dirty="0"/>
              <a:t>Repeat </a:t>
            </a:r>
          </a:p>
          <a:p>
            <a:pPr marL="457200" lvl="1" indent="0">
              <a:buNone/>
            </a:pPr>
            <a:r>
              <a:rPr lang="en-US" dirty="0"/>
              <a:t>… </a:t>
            </a:r>
          </a:p>
          <a:p>
            <a:pPr marL="457200" lvl="1" indent="0">
              <a:buNone/>
            </a:pPr>
            <a:r>
              <a:rPr lang="en-US" dirty="0"/>
              <a:t>Produce an item in </a:t>
            </a:r>
            <a:r>
              <a:rPr lang="en-US" dirty="0" err="1"/>
              <a:t>next</a:t>
            </a:r>
            <a:r>
              <a:rPr lang="en-US" dirty="0" err="1">
                <a:solidFill>
                  <a:srgbClr val="FF0000"/>
                </a:solidFill>
              </a:rPr>
              <a:t>p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… </a:t>
            </a:r>
          </a:p>
          <a:p>
            <a:pPr marL="457200" lvl="1" indent="0">
              <a:buNone/>
            </a:pPr>
            <a:r>
              <a:rPr lang="en-US" dirty="0"/>
              <a:t>Wait(empty) </a:t>
            </a:r>
          </a:p>
          <a:p>
            <a:pPr marL="457200" lvl="1" indent="0">
              <a:buNone/>
            </a:pPr>
            <a:r>
              <a:rPr lang="en-US" dirty="0"/>
              <a:t>Wait(mutex) </a:t>
            </a:r>
          </a:p>
          <a:p>
            <a:pPr marL="457200" lvl="1" indent="0">
              <a:buNone/>
            </a:pPr>
            <a:r>
              <a:rPr lang="en-US" dirty="0"/>
              <a:t>… </a:t>
            </a:r>
          </a:p>
          <a:p>
            <a:pPr marL="457200" lvl="1" indent="0">
              <a:buNone/>
            </a:pPr>
            <a:r>
              <a:rPr lang="en-US" dirty="0"/>
              <a:t>Add </a:t>
            </a:r>
            <a:r>
              <a:rPr lang="en-US" dirty="0" err="1"/>
              <a:t>next</a:t>
            </a:r>
            <a:r>
              <a:rPr lang="en-US" dirty="0" err="1">
                <a:solidFill>
                  <a:srgbClr val="FF0000"/>
                </a:solidFill>
              </a:rPr>
              <a:t>p</a:t>
            </a:r>
            <a:r>
              <a:rPr lang="en-US" dirty="0"/>
              <a:t> to the buffer // CS </a:t>
            </a:r>
          </a:p>
          <a:p>
            <a:pPr marL="457200" lvl="1" indent="0">
              <a:buNone/>
            </a:pPr>
            <a:r>
              <a:rPr lang="en-US" dirty="0"/>
              <a:t>… </a:t>
            </a:r>
          </a:p>
          <a:p>
            <a:pPr marL="457200" lvl="1" indent="0">
              <a:buNone/>
            </a:pPr>
            <a:r>
              <a:rPr lang="en-US" dirty="0"/>
              <a:t>Signal(Mutex) </a:t>
            </a:r>
          </a:p>
          <a:p>
            <a:pPr marL="457200" lvl="1" indent="0">
              <a:buNone/>
            </a:pPr>
            <a:r>
              <a:rPr lang="en-US" dirty="0"/>
              <a:t>Signal(full) </a:t>
            </a:r>
          </a:p>
          <a:p>
            <a:pPr marL="0" indent="0">
              <a:buNone/>
            </a:pPr>
            <a:r>
              <a:rPr lang="en-US" dirty="0"/>
              <a:t>Until End 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A8896A8-13B9-E92A-8843-7842CEA4F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30204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300" dirty="0">
                <a:solidFill>
                  <a:srgbClr val="7030A0"/>
                </a:solidFill>
              </a:rPr>
              <a:t>The structure of consumer process: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Repeat </a:t>
            </a:r>
          </a:p>
          <a:p>
            <a:pPr marL="457200" lvl="1" indent="0">
              <a:buNone/>
            </a:pPr>
            <a:r>
              <a:rPr lang="en-US" dirty="0"/>
              <a:t>Wait(full) </a:t>
            </a:r>
          </a:p>
          <a:p>
            <a:pPr marL="457200" lvl="1" indent="0">
              <a:buNone/>
            </a:pPr>
            <a:r>
              <a:rPr lang="en-US" dirty="0"/>
              <a:t>Wait(mutex) </a:t>
            </a:r>
          </a:p>
          <a:p>
            <a:pPr marL="457200" lvl="1" indent="0">
              <a:buNone/>
            </a:pPr>
            <a:r>
              <a:rPr lang="en-US" dirty="0"/>
              <a:t>… </a:t>
            </a:r>
          </a:p>
          <a:p>
            <a:pPr marL="457200" lvl="1" indent="0">
              <a:buNone/>
            </a:pPr>
            <a:r>
              <a:rPr lang="en-US" dirty="0"/>
              <a:t>Remove an item from the buffer to </a:t>
            </a:r>
            <a:r>
              <a:rPr lang="en-US" dirty="0" err="1"/>
              <a:t>next</a:t>
            </a:r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/>
              <a:t> // CS  </a:t>
            </a:r>
          </a:p>
          <a:p>
            <a:pPr marL="457200" lvl="1" indent="0">
              <a:buNone/>
            </a:pPr>
            <a:r>
              <a:rPr lang="en-US" dirty="0"/>
              <a:t>… </a:t>
            </a:r>
          </a:p>
          <a:p>
            <a:pPr marL="457200" lvl="1" indent="0">
              <a:buNone/>
            </a:pPr>
            <a:r>
              <a:rPr lang="en-US" dirty="0"/>
              <a:t>Signal(mutex) </a:t>
            </a:r>
          </a:p>
          <a:p>
            <a:pPr marL="457200" lvl="1" indent="0">
              <a:buNone/>
            </a:pPr>
            <a:r>
              <a:rPr lang="en-US" dirty="0"/>
              <a:t>Signal(empty) </a:t>
            </a:r>
          </a:p>
          <a:p>
            <a:pPr marL="457200" lvl="1" indent="0">
              <a:buNone/>
            </a:pPr>
            <a:r>
              <a:rPr lang="en-US" dirty="0"/>
              <a:t>… </a:t>
            </a:r>
          </a:p>
          <a:p>
            <a:pPr marL="457200" lvl="1" indent="0">
              <a:buNone/>
            </a:pPr>
            <a:r>
              <a:rPr lang="en-US" dirty="0"/>
              <a:t>Consume the item in </a:t>
            </a:r>
            <a:r>
              <a:rPr lang="en-US" dirty="0" err="1"/>
              <a:t>next</a:t>
            </a:r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Until End </a:t>
            </a:r>
          </a:p>
        </p:txBody>
      </p:sp>
    </p:spTree>
    <p:extLst>
      <p:ext uri="{BB962C8B-B14F-4D97-AF65-F5344CB8AC3E}">
        <p14:creationId xmlns:p14="http://schemas.microsoft.com/office/powerpoint/2010/main" val="368595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A6BD9-32EB-D931-D854-67021695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9807785" cy="113573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/>
              <a:t>Classical Problems in Process Synchronization – The Dinning Philosopher Problem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E2EC93-FBE7-A3DA-7682-1A21249EA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1" y="1782980"/>
            <a:ext cx="6026254" cy="467681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The Structure of Dinning Philosopher i: </a:t>
            </a:r>
          </a:p>
          <a:p>
            <a:pPr marL="0" indent="0">
              <a:buNone/>
            </a:pPr>
            <a:r>
              <a:rPr lang="en-US" sz="2200" dirty="0"/>
              <a:t>Variables: </a:t>
            </a:r>
            <a:r>
              <a:rPr lang="en-US" sz="2200" b="1" dirty="0"/>
              <a:t>chopstick array [0..4] of semaphore, all five locations initialized with 1.   </a:t>
            </a:r>
          </a:p>
          <a:p>
            <a:pPr marL="0" indent="0">
              <a:buNone/>
            </a:pPr>
            <a:r>
              <a:rPr lang="en-US" sz="2200" dirty="0"/>
              <a:t>Repeat </a:t>
            </a:r>
          </a:p>
          <a:p>
            <a:pPr marL="228600" lvl="1" indent="0">
              <a:buNone/>
            </a:pPr>
            <a:r>
              <a:rPr lang="en-US" sz="2200" dirty="0"/>
              <a:t>Wait(chopstick[</a:t>
            </a:r>
            <a:r>
              <a:rPr lang="en-US" sz="2200" dirty="0" err="1"/>
              <a:t>i</a:t>
            </a:r>
            <a:r>
              <a:rPr lang="en-US" sz="2200" dirty="0"/>
              <a:t>]) </a:t>
            </a:r>
          </a:p>
          <a:p>
            <a:pPr marL="228600" lvl="1" indent="0">
              <a:buNone/>
            </a:pPr>
            <a:r>
              <a:rPr lang="en-US" sz="2200" dirty="0"/>
              <a:t>Wait(chopstick[(i+1) mod 5]) </a:t>
            </a:r>
          </a:p>
          <a:p>
            <a:pPr marL="228600" lvl="1" indent="0">
              <a:buNone/>
            </a:pPr>
            <a:r>
              <a:rPr lang="en-US" sz="2200" dirty="0"/>
              <a:t>… </a:t>
            </a:r>
          </a:p>
          <a:p>
            <a:pPr marL="228600" lvl="1" indent="0">
              <a:buNone/>
            </a:pPr>
            <a:r>
              <a:rPr lang="en-US" sz="2200" dirty="0"/>
              <a:t>Eat   </a:t>
            </a:r>
          </a:p>
          <a:p>
            <a:pPr marL="228600" lvl="1" indent="0">
              <a:buNone/>
            </a:pPr>
            <a:r>
              <a:rPr lang="en-US" sz="2200" dirty="0"/>
              <a:t>… </a:t>
            </a:r>
          </a:p>
          <a:p>
            <a:pPr marL="228600" lvl="1" indent="0">
              <a:buNone/>
            </a:pPr>
            <a:r>
              <a:rPr lang="en-US" sz="2200" dirty="0"/>
              <a:t>Signal(chopstick[</a:t>
            </a:r>
            <a:r>
              <a:rPr lang="en-US" sz="2200" dirty="0" err="1"/>
              <a:t>i</a:t>
            </a:r>
            <a:r>
              <a:rPr lang="en-US" sz="2200" dirty="0"/>
              <a:t>])  </a:t>
            </a:r>
          </a:p>
          <a:p>
            <a:pPr marL="228600" lvl="1" indent="0">
              <a:buNone/>
            </a:pPr>
            <a:r>
              <a:rPr lang="en-US" sz="2200" dirty="0"/>
              <a:t>Signal(chopstick[(i+1) mod 5]) </a:t>
            </a:r>
          </a:p>
          <a:p>
            <a:pPr marL="228600" lvl="1" indent="0">
              <a:buNone/>
            </a:pPr>
            <a:r>
              <a:rPr lang="en-US" sz="2200" dirty="0"/>
              <a:t>…  </a:t>
            </a:r>
          </a:p>
          <a:p>
            <a:pPr marL="228600" lvl="1" indent="0">
              <a:buNone/>
            </a:pPr>
            <a:r>
              <a:rPr lang="en-US" sz="2200" dirty="0"/>
              <a:t>Think </a:t>
            </a:r>
          </a:p>
          <a:p>
            <a:pPr marL="228600" lvl="1" indent="0">
              <a:buNone/>
            </a:pPr>
            <a:r>
              <a:rPr lang="en-US" sz="2200" dirty="0"/>
              <a:t>…  </a:t>
            </a:r>
          </a:p>
          <a:p>
            <a:pPr marL="0" indent="0">
              <a:buNone/>
            </a:pPr>
            <a:r>
              <a:rPr lang="en-US" sz="2200" dirty="0"/>
              <a:t>Until End </a:t>
            </a:r>
            <a:endParaRPr lang="en-US" sz="1400" dirty="0"/>
          </a:p>
        </p:txBody>
      </p:sp>
      <p:sp>
        <p:nvSpPr>
          <p:cNvPr id="1033" name="Isosceles Triangle 103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ning Philosophers Problem in C and C++">
            <a:extLst>
              <a:ext uri="{FF2B5EF4-FFF2-40B4-BE49-F238E27FC236}">
                <a16:creationId xmlns:a16="http://schemas.microsoft.com/office/drawing/2014/main" id="{F92EAE85-24BA-71ED-14DF-8213C74F7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3536" y="1777390"/>
            <a:ext cx="4741115" cy="454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038" name="Isosceles Triangle 1037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70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A6BD9-32EB-D931-D854-67021695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9807785" cy="113573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/>
              <a:t>Classical Problems in Process Synchronization – The Dinning Philosopher Problem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E2EC93-FBE7-A3DA-7682-1A21249EA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1" y="2148762"/>
            <a:ext cx="6026254" cy="335730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Remedies for the solution of Dinning Philosopher Problem: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Maximum four philosophers can access the chopstick at a time.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 philosopher will start eating if and only if  both chopsticks(left and right) are available.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The philosopher with even number will choose the right chopstick, and the odd number will choose the left chopstick.  </a:t>
            </a:r>
            <a:endParaRPr lang="en-US" sz="1400" dirty="0"/>
          </a:p>
        </p:txBody>
      </p:sp>
      <p:sp>
        <p:nvSpPr>
          <p:cNvPr id="1033" name="Isosceles Triangle 103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ning Philosophers Problem in C and C++">
            <a:extLst>
              <a:ext uri="{FF2B5EF4-FFF2-40B4-BE49-F238E27FC236}">
                <a16:creationId xmlns:a16="http://schemas.microsoft.com/office/drawing/2014/main" id="{F92EAE85-24BA-71ED-14DF-8213C74F7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0910" y="1643356"/>
            <a:ext cx="4207095" cy="403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038" name="Isosceles Triangle 1037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507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A6BD9-32EB-D931-D854-67021695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9807785" cy="113573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/>
              <a:t>Classical Problems in Process Synchronization – Readers and Writers Problem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E2EC93-FBE7-A3DA-7682-1A21249EA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2" y="1897625"/>
            <a:ext cx="4841402" cy="40410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Remember: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err="1"/>
              <a:t>ar</a:t>
            </a:r>
            <a:r>
              <a:rPr lang="en-US" sz="2200" dirty="0"/>
              <a:t>: number of active reader.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err="1"/>
              <a:t>rr</a:t>
            </a:r>
            <a:r>
              <a:rPr lang="en-US" sz="2200" dirty="0"/>
              <a:t>: number of running reader.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aw: number of active writer.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err="1"/>
              <a:t>rw</a:t>
            </a:r>
            <a:r>
              <a:rPr lang="en-US" sz="2200" dirty="0"/>
              <a:t>: number of running writer.   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Request resource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Use resource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Release resource </a:t>
            </a:r>
          </a:p>
        </p:txBody>
      </p:sp>
      <p:sp>
        <p:nvSpPr>
          <p:cNvPr id="1033" name="Isosceles Triangle 103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038" name="Isosceles Triangle 1037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EE40E019-FE10-33AE-5694-82F08826D7AA}"/>
              </a:ext>
            </a:extLst>
          </p:cNvPr>
          <p:cNvSpPr txBox="1">
            <a:spLocks/>
          </p:cNvSpPr>
          <p:nvPr/>
        </p:nvSpPr>
        <p:spPr>
          <a:xfrm>
            <a:off x="6096000" y="1897625"/>
            <a:ext cx="5093110" cy="4041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Correctness Criteria: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Scheduling of waiting process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0 &lt;= </a:t>
            </a:r>
            <a:r>
              <a:rPr lang="en-US" sz="1800" dirty="0" err="1"/>
              <a:t>rr</a:t>
            </a:r>
            <a:r>
              <a:rPr lang="en-US" sz="1800" dirty="0"/>
              <a:t> &lt;= </a:t>
            </a:r>
            <a:r>
              <a:rPr lang="en-US" sz="1800" dirty="0" err="1"/>
              <a:t>ar</a:t>
            </a:r>
            <a:r>
              <a:rPr lang="en-US" sz="18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0 &lt;= </a:t>
            </a:r>
            <a:r>
              <a:rPr lang="en-US" sz="1800" dirty="0" err="1"/>
              <a:t>rw</a:t>
            </a:r>
            <a:r>
              <a:rPr lang="en-US" sz="1800" dirty="0"/>
              <a:t> &lt;= aw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Mutual exclusion of running processes </a:t>
            </a:r>
          </a:p>
          <a:p>
            <a:pPr lvl="1"/>
            <a:r>
              <a:rPr lang="en-US" sz="1800" dirty="0"/>
              <a:t>Not (</a:t>
            </a:r>
            <a:r>
              <a:rPr lang="en-US" sz="1800" dirty="0" err="1"/>
              <a:t>rr</a:t>
            </a:r>
            <a:r>
              <a:rPr lang="en-US" sz="1800" dirty="0"/>
              <a:t> &gt; 0 &amp; </a:t>
            </a:r>
            <a:r>
              <a:rPr lang="en-US" sz="1800" dirty="0" err="1"/>
              <a:t>rw</a:t>
            </a:r>
            <a:r>
              <a:rPr lang="en-US" sz="1800" dirty="0"/>
              <a:t>&gt;0)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No deadlock of active processes </a:t>
            </a:r>
          </a:p>
          <a:p>
            <a:pPr lvl="1"/>
            <a:r>
              <a:rPr lang="en-US" sz="1800" dirty="0"/>
              <a:t>(</a:t>
            </a:r>
            <a:r>
              <a:rPr lang="en-US" sz="1800" dirty="0" err="1"/>
              <a:t>rr</a:t>
            </a:r>
            <a:r>
              <a:rPr lang="en-US" sz="1800" dirty="0"/>
              <a:t> = 0 &amp; </a:t>
            </a:r>
            <a:r>
              <a:rPr lang="en-US" sz="1800" dirty="0" err="1"/>
              <a:t>rw</a:t>
            </a:r>
            <a:r>
              <a:rPr lang="en-US" sz="1800"/>
              <a:t> = </a:t>
            </a:r>
            <a:r>
              <a:rPr lang="en-US" sz="1800" dirty="0"/>
              <a:t>0 ) &amp; (</a:t>
            </a:r>
            <a:r>
              <a:rPr lang="en-US" sz="1800" dirty="0" err="1"/>
              <a:t>ar</a:t>
            </a:r>
            <a:r>
              <a:rPr lang="en-US" sz="1800" dirty="0"/>
              <a:t> &gt; 0 || aw &gt; 0) implies </a:t>
            </a:r>
          </a:p>
          <a:p>
            <a:pPr marL="457200" lvl="1" indent="0">
              <a:buNone/>
            </a:pPr>
            <a:r>
              <a:rPr lang="en-US" sz="1800" dirty="0"/>
              <a:t>     (</a:t>
            </a:r>
            <a:r>
              <a:rPr lang="en-US" sz="1800" dirty="0" err="1"/>
              <a:t>rr</a:t>
            </a:r>
            <a:r>
              <a:rPr lang="en-US" sz="1800" dirty="0"/>
              <a:t> &gt; 0 || </a:t>
            </a:r>
            <a:r>
              <a:rPr lang="en-US" sz="1800" dirty="0" err="1"/>
              <a:t>rw</a:t>
            </a:r>
            <a:r>
              <a:rPr lang="en-US" sz="1800" dirty="0"/>
              <a:t> &gt; 0 ) within a finite time 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Writer will have the priority over readers   </a:t>
            </a:r>
          </a:p>
        </p:txBody>
      </p:sp>
    </p:spTree>
    <p:extLst>
      <p:ext uri="{BB962C8B-B14F-4D97-AF65-F5344CB8AC3E}">
        <p14:creationId xmlns:p14="http://schemas.microsoft.com/office/powerpoint/2010/main" val="1879894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26BA6-D5B0-7ABD-3AC5-1EF60A9F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r>
              <a:rPr lang="en-US" sz="360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6DF6-45BD-E388-E4CD-B245AFDC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en-US" sz="1800">
                <a:hlinkClick r:id="rId2"/>
              </a:rPr>
              <a:t>https://youtu.be/3Kp4GlKqefo</a:t>
            </a:r>
            <a:r>
              <a:rPr lang="en-US" sz="1800"/>
              <a:t> </a:t>
            </a:r>
          </a:p>
          <a:p>
            <a:r>
              <a:rPr lang="en-US" sz="1800">
                <a:hlinkClick r:id="rId3"/>
              </a:rPr>
              <a:t>https://youtu.be/HthluCAXfxs</a:t>
            </a:r>
            <a:r>
              <a:rPr lang="en-US" sz="1800"/>
              <a:t> </a:t>
            </a:r>
          </a:p>
          <a:p>
            <a:r>
              <a:rPr lang="en-US" sz="1800">
                <a:hlinkClick r:id="rId4"/>
              </a:rPr>
              <a:t>https://youtu.be/QYheRZ-S7SY</a:t>
            </a:r>
            <a:r>
              <a:rPr lang="en-US" sz="1800"/>
              <a:t> </a:t>
            </a:r>
          </a:p>
          <a:p>
            <a:r>
              <a:rPr lang="en-US" sz="1800">
                <a:hlinkClick r:id="rId5"/>
              </a:rPr>
              <a:t>https://youtu.be/jM9_u__dr2g</a:t>
            </a:r>
            <a:r>
              <a:rPr lang="en-US" sz="1800"/>
              <a:t> </a:t>
            </a:r>
          </a:p>
          <a:p>
            <a:r>
              <a:rPr lang="en-US" sz="1800">
                <a:hlinkClick r:id="rId6"/>
              </a:rPr>
              <a:t>https://youtu.be/5SBe6rIi8nI</a:t>
            </a:r>
            <a:r>
              <a:rPr lang="en-US" sz="1800"/>
              <a:t> </a:t>
            </a:r>
          </a:p>
          <a:p>
            <a:r>
              <a:rPr lang="en-US" sz="1800">
                <a:hlinkClick r:id="rId7"/>
              </a:rPr>
              <a:t>https://youtu.be/o1Joyj_Ow6M</a:t>
            </a:r>
            <a:r>
              <a:rPr lang="en-US" sz="1800"/>
              <a:t> </a:t>
            </a:r>
          </a:p>
          <a:p>
            <a:r>
              <a:rPr lang="en-US" sz="1800">
                <a:hlinkClick r:id="rId8"/>
              </a:rPr>
              <a:t>https://youtu.be/4Mw_a3IlldM</a:t>
            </a:r>
            <a:r>
              <a:rPr lang="en-US" sz="1800"/>
              <a:t> </a:t>
            </a:r>
          </a:p>
          <a:p>
            <a:r>
              <a:rPr lang="en-US" sz="1800">
                <a:hlinkClick r:id="rId9"/>
              </a:rPr>
              <a:t>https://youtu.be/DLkrIRxuy7k</a:t>
            </a:r>
            <a:r>
              <a:rPr lang="en-US" sz="1800"/>
              <a:t> </a:t>
            </a:r>
          </a:p>
          <a:p>
            <a:r>
              <a:rPr lang="en-US" sz="1800">
                <a:hlinkClick r:id="rId10"/>
              </a:rPr>
              <a:t>https://youtu.be/0g4Z_Ws9y6k</a:t>
            </a:r>
            <a:r>
              <a:rPr lang="en-US" sz="1800"/>
              <a:t> </a:t>
            </a:r>
          </a:p>
          <a:p>
            <a:r>
              <a:rPr lang="en-US" sz="1800">
                <a:hlinkClick r:id="rId11"/>
              </a:rPr>
              <a:t>https://youtu.be/cGM5QtcS4KE</a:t>
            </a:r>
            <a:r>
              <a:rPr lang="en-US" sz="1800"/>
              <a:t> 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2FC2051-1195-C7C8-073E-63F087256FC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 l="1183" r="1259" b="2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096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2568" y="3687066"/>
            <a:ext cx="3417347" cy="50783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IN" sz="3300" dirty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  <a:ea typeface="Lato Light" panose="020F0502020204030203" pitchFamily="34" charset="0"/>
                <a:cs typeface="Lato Light" panose="020F0502020204030203" pitchFamily="34" charset="0"/>
              </a:rPr>
              <a:t>Thank You(Q &amp; A)</a:t>
            </a:r>
          </a:p>
        </p:txBody>
      </p:sp>
      <p:sp>
        <p:nvSpPr>
          <p:cNvPr id="3" name="Freeform 6"/>
          <p:cNvSpPr>
            <a:spLocks noEditPoints="1"/>
          </p:cNvSpPr>
          <p:nvPr/>
        </p:nvSpPr>
        <p:spPr bwMode="auto">
          <a:xfrm>
            <a:off x="5524540" y="2402749"/>
            <a:ext cx="1142920" cy="1159247"/>
          </a:xfrm>
          <a:custGeom>
            <a:avLst/>
            <a:gdLst>
              <a:gd name="T0" fmla="*/ 1585 w 3498"/>
              <a:gd name="T1" fmla="*/ 742 h 3548"/>
              <a:gd name="T2" fmla="*/ 1602 w 3498"/>
              <a:gd name="T3" fmla="*/ 889 h 3548"/>
              <a:gd name="T4" fmla="*/ 1842 w 3498"/>
              <a:gd name="T5" fmla="*/ 830 h 3548"/>
              <a:gd name="T6" fmla="*/ 1988 w 3498"/>
              <a:gd name="T7" fmla="*/ 814 h 3548"/>
              <a:gd name="T8" fmla="*/ 2074 w 3498"/>
              <a:gd name="T9" fmla="*/ 932 h 3548"/>
              <a:gd name="T10" fmla="*/ 1652 w 3498"/>
              <a:gd name="T11" fmla="*/ 2043 h 3548"/>
              <a:gd name="T12" fmla="*/ 2179 w 3498"/>
              <a:gd name="T13" fmla="*/ 1239 h 3548"/>
              <a:gd name="T14" fmla="*/ 2310 w 3498"/>
              <a:gd name="T15" fmla="*/ 1176 h 3548"/>
              <a:gd name="T16" fmla="*/ 2432 w 3498"/>
              <a:gd name="T17" fmla="*/ 1257 h 3548"/>
              <a:gd name="T18" fmla="*/ 1839 w 3498"/>
              <a:gd name="T19" fmla="*/ 2636 h 3548"/>
              <a:gd name="T20" fmla="*/ 2239 w 3498"/>
              <a:gd name="T21" fmla="*/ 2497 h 3548"/>
              <a:gd name="T22" fmla="*/ 2402 w 3498"/>
              <a:gd name="T23" fmla="*/ 2565 h 3548"/>
              <a:gd name="T24" fmla="*/ 2445 w 3498"/>
              <a:gd name="T25" fmla="*/ 2759 h 3548"/>
              <a:gd name="T26" fmla="*/ 1511 w 3498"/>
              <a:gd name="T27" fmla="*/ 3412 h 3548"/>
              <a:gd name="T28" fmla="*/ 1219 w 3498"/>
              <a:gd name="T29" fmla="*/ 3533 h 3548"/>
              <a:gd name="T30" fmla="*/ 823 w 3498"/>
              <a:gd name="T31" fmla="*/ 3521 h 3548"/>
              <a:gd name="T32" fmla="*/ 378 w 3498"/>
              <a:gd name="T33" fmla="*/ 3338 h 3548"/>
              <a:gd name="T34" fmla="*/ 104 w 3498"/>
              <a:gd name="T35" fmla="*/ 3072 h 3548"/>
              <a:gd name="T36" fmla="*/ 2 w 3498"/>
              <a:gd name="T37" fmla="*/ 2763 h 3548"/>
              <a:gd name="T38" fmla="*/ 38 w 3498"/>
              <a:gd name="T39" fmla="*/ 2438 h 3548"/>
              <a:gd name="T40" fmla="*/ 767 w 3498"/>
              <a:gd name="T41" fmla="*/ 829 h 3548"/>
              <a:gd name="T42" fmla="*/ 912 w 3498"/>
              <a:gd name="T43" fmla="*/ 743 h 3548"/>
              <a:gd name="T44" fmla="*/ 1033 w 3498"/>
              <a:gd name="T45" fmla="*/ 824 h 3548"/>
              <a:gd name="T46" fmla="*/ 707 w 3498"/>
              <a:gd name="T47" fmla="*/ 1635 h 3548"/>
              <a:gd name="T48" fmla="*/ 1333 w 3498"/>
              <a:gd name="T49" fmla="*/ 769 h 3548"/>
              <a:gd name="T50" fmla="*/ 1450 w 3498"/>
              <a:gd name="T51" fmla="*/ 684 h 3548"/>
              <a:gd name="T52" fmla="*/ 1210 w 3498"/>
              <a:gd name="T53" fmla="*/ 545 h 3548"/>
              <a:gd name="T54" fmla="*/ 1169 w 3498"/>
              <a:gd name="T55" fmla="*/ 664 h 3548"/>
              <a:gd name="T56" fmla="*/ 1021 w 3498"/>
              <a:gd name="T57" fmla="*/ 575 h 3548"/>
              <a:gd name="T58" fmla="*/ 1034 w 3498"/>
              <a:gd name="T59" fmla="*/ 566 h 3548"/>
              <a:gd name="T60" fmla="*/ 1075 w 3498"/>
              <a:gd name="T61" fmla="*/ 533 h 3548"/>
              <a:gd name="T62" fmla="*/ 1506 w 3498"/>
              <a:gd name="T63" fmla="*/ 154 h 3548"/>
              <a:gd name="T64" fmla="*/ 1832 w 3498"/>
              <a:gd name="T65" fmla="*/ 632 h 3548"/>
              <a:gd name="T66" fmla="*/ 1674 w 3498"/>
              <a:gd name="T67" fmla="*/ 565 h 3548"/>
              <a:gd name="T68" fmla="*/ 1495 w 3498"/>
              <a:gd name="T69" fmla="*/ 502 h 3548"/>
              <a:gd name="T70" fmla="*/ 1302 w 3498"/>
              <a:gd name="T71" fmla="*/ 304 h 3548"/>
              <a:gd name="T72" fmla="*/ 1371 w 3498"/>
              <a:gd name="T73" fmla="*/ 160 h 3548"/>
              <a:gd name="T74" fmla="*/ 1973 w 3498"/>
              <a:gd name="T75" fmla="*/ 4 h 3548"/>
              <a:gd name="T76" fmla="*/ 3016 w 3498"/>
              <a:gd name="T77" fmla="*/ 1202 h 3548"/>
              <a:gd name="T78" fmla="*/ 3011 w 3498"/>
              <a:gd name="T79" fmla="*/ 672 h 3548"/>
              <a:gd name="T80" fmla="*/ 3186 w 3498"/>
              <a:gd name="T81" fmla="*/ 589 h 3548"/>
              <a:gd name="T82" fmla="*/ 3352 w 3498"/>
              <a:gd name="T83" fmla="*/ 687 h 3548"/>
              <a:gd name="T84" fmla="*/ 3498 w 3498"/>
              <a:gd name="T85" fmla="*/ 1805 h 3548"/>
              <a:gd name="T86" fmla="*/ 3427 w 3498"/>
              <a:gd name="T87" fmla="*/ 2197 h 3548"/>
              <a:gd name="T88" fmla="*/ 3187 w 3498"/>
              <a:gd name="T89" fmla="*/ 2546 h 3548"/>
              <a:gd name="T90" fmla="*/ 2793 w 3498"/>
              <a:gd name="T91" fmla="*/ 2847 h 3548"/>
              <a:gd name="T92" fmla="*/ 2606 w 3498"/>
              <a:gd name="T93" fmla="*/ 2866 h 3548"/>
              <a:gd name="T94" fmla="*/ 2610 w 3498"/>
              <a:gd name="T95" fmla="*/ 2601 h 3548"/>
              <a:gd name="T96" fmla="*/ 2420 w 3498"/>
              <a:gd name="T97" fmla="*/ 2388 h 3548"/>
              <a:gd name="T98" fmla="*/ 2613 w 3498"/>
              <a:gd name="T99" fmla="*/ 1501 h 3548"/>
              <a:gd name="T100" fmla="*/ 2628 w 3498"/>
              <a:gd name="T101" fmla="*/ 1262 h 3548"/>
              <a:gd name="T102" fmla="*/ 2486 w 3498"/>
              <a:gd name="T103" fmla="*/ 1072 h 3548"/>
              <a:gd name="T104" fmla="*/ 2377 w 3498"/>
              <a:gd name="T105" fmla="*/ 1015 h 3548"/>
              <a:gd name="T106" fmla="*/ 1808 w 3498"/>
              <a:gd name="T107" fmla="*/ 228 h 3548"/>
              <a:gd name="T108" fmla="*/ 1799 w 3498"/>
              <a:gd name="T109" fmla="*/ 92 h 3548"/>
              <a:gd name="T110" fmla="*/ 1902 w 3498"/>
              <a:gd name="T111" fmla="*/ 3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98" h="3548">
                <a:moveTo>
                  <a:pt x="1475" y="684"/>
                </a:moveTo>
                <a:lnTo>
                  <a:pt x="1501" y="687"/>
                </a:lnTo>
                <a:lnTo>
                  <a:pt x="1527" y="695"/>
                </a:lnTo>
                <a:lnTo>
                  <a:pt x="1549" y="707"/>
                </a:lnTo>
                <a:lnTo>
                  <a:pt x="1569" y="722"/>
                </a:lnTo>
                <a:lnTo>
                  <a:pt x="1585" y="742"/>
                </a:lnTo>
                <a:lnTo>
                  <a:pt x="1598" y="764"/>
                </a:lnTo>
                <a:lnTo>
                  <a:pt x="1607" y="787"/>
                </a:lnTo>
                <a:lnTo>
                  <a:pt x="1611" y="812"/>
                </a:lnTo>
                <a:lnTo>
                  <a:pt x="1612" y="838"/>
                </a:lnTo>
                <a:lnTo>
                  <a:pt x="1609" y="864"/>
                </a:lnTo>
                <a:lnTo>
                  <a:pt x="1602" y="889"/>
                </a:lnTo>
                <a:lnTo>
                  <a:pt x="1139" y="1800"/>
                </a:lnTo>
                <a:lnTo>
                  <a:pt x="1318" y="1889"/>
                </a:lnTo>
                <a:lnTo>
                  <a:pt x="1795" y="889"/>
                </a:lnTo>
                <a:lnTo>
                  <a:pt x="1807" y="866"/>
                </a:lnTo>
                <a:lnTo>
                  <a:pt x="1822" y="845"/>
                </a:lnTo>
                <a:lnTo>
                  <a:pt x="1842" y="830"/>
                </a:lnTo>
                <a:lnTo>
                  <a:pt x="1863" y="817"/>
                </a:lnTo>
                <a:lnTo>
                  <a:pt x="1887" y="808"/>
                </a:lnTo>
                <a:lnTo>
                  <a:pt x="1912" y="804"/>
                </a:lnTo>
                <a:lnTo>
                  <a:pt x="1938" y="803"/>
                </a:lnTo>
                <a:lnTo>
                  <a:pt x="1963" y="806"/>
                </a:lnTo>
                <a:lnTo>
                  <a:pt x="1988" y="814"/>
                </a:lnTo>
                <a:lnTo>
                  <a:pt x="2012" y="826"/>
                </a:lnTo>
                <a:lnTo>
                  <a:pt x="2031" y="842"/>
                </a:lnTo>
                <a:lnTo>
                  <a:pt x="2048" y="862"/>
                </a:lnTo>
                <a:lnTo>
                  <a:pt x="2060" y="883"/>
                </a:lnTo>
                <a:lnTo>
                  <a:pt x="2068" y="907"/>
                </a:lnTo>
                <a:lnTo>
                  <a:pt x="2074" y="932"/>
                </a:lnTo>
                <a:lnTo>
                  <a:pt x="2074" y="958"/>
                </a:lnTo>
                <a:lnTo>
                  <a:pt x="2071" y="983"/>
                </a:lnTo>
                <a:lnTo>
                  <a:pt x="2063" y="1008"/>
                </a:lnTo>
                <a:lnTo>
                  <a:pt x="1586" y="2009"/>
                </a:lnTo>
                <a:lnTo>
                  <a:pt x="1621" y="2025"/>
                </a:lnTo>
                <a:lnTo>
                  <a:pt x="1652" y="2043"/>
                </a:lnTo>
                <a:lnTo>
                  <a:pt x="1679" y="2063"/>
                </a:lnTo>
                <a:lnTo>
                  <a:pt x="1704" y="2084"/>
                </a:lnTo>
                <a:lnTo>
                  <a:pt x="1728" y="2107"/>
                </a:lnTo>
                <a:lnTo>
                  <a:pt x="1750" y="2128"/>
                </a:lnTo>
                <a:lnTo>
                  <a:pt x="2167" y="1262"/>
                </a:lnTo>
                <a:lnTo>
                  <a:pt x="2179" y="1239"/>
                </a:lnTo>
                <a:lnTo>
                  <a:pt x="2195" y="1220"/>
                </a:lnTo>
                <a:lnTo>
                  <a:pt x="2214" y="1203"/>
                </a:lnTo>
                <a:lnTo>
                  <a:pt x="2236" y="1190"/>
                </a:lnTo>
                <a:lnTo>
                  <a:pt x="2259" y="1181"/>
                </a:lnTo>
                <a:lnTo>
                  <a:pt x="2284" y="1177"/>
                </a:lnTo>
                <a:lnTo>
                  <a:pt x="2310" y="1176"/>
                </a:lnTo>
                <a:lnTo>
                  <a:pt x="2335" y="1179"/>
                </a:lnTo>
                <a:lnTo>
                  <a:pt x="2361" y="1188"/>
                </a:lnTo>
                <a:lnTo>
                  <a:pt x="2384" y="1200"/>
                </a:lnTo>
                <a:lnTo>
                  <a:pt x="2403" y="1215"/>
                </a:lnTo>
                <a:lnTo>
                  <a:pt x="2420" y="1235"/>
                </a:lnTo>
                <a:lnTo>
                  <a:pt x="2432" y="1257"/>
                </a:lnTo>
                <a:lnTo>
                  <a:pt x="2440" y="1280"/>
                </a:lnTo>
                <a:lnTo>
                  <a:pt x="2446" y="1305"/>
                </a:lnTo>
                <a:lnTo>
                  <a:pt x="2446" y="1331"/>
                </a:lnTo>
                <a:lnTo>
                  <a:pt x="2443" y="1356"/>
                </a:lnTo>
                <a:lnTo>
                  <a:pt x="2435" y="1382"/>
                </a:lnTo>
                <a:lnTo>
                  <a:pt x="1839" y="2636"/>
                </a:lnTo>
                <a:lnTo>
                  <a:pt x="1794" y="2726"/>
                </a:lnTo>
                <a:lnTo>
                  <a:pt x="2108" y="2532"/>
                </a:lnTo>
                <a:lnTo>
                  <a:pt x="2140" y="2517"/>
                </a:lnTo>
                <a:lnTo>
                  <a:pt x="2173" y="2507"/>
                </a:lnTo>
                <a:lnTo>
                  <a:pt x="2207" y="2499"/>
                </a:lnTo>
                <a:lnTo>
                  <a:pt x="2239" y="2497"/>
                </a:lnTo>
                <a:lnTo>
                  <a:pt x="2271" y="2498"/>
                </a:lnTo>
                <a:lnTo>
                  <a:pt x="2301" y="2503"/>
                </a:lnTo>
                <a:lnTo>
                  <a:pt x="2329" y="2512"/>
                </a:lnTo>
                <a:lnTo>
                  <a:pt x="2357" y="2525"/>
                </a:lnTo>
                <a:lnTo>
                  <a:pt x="2381" y="2543"/>
                </a:lnTo>
                <a:lnTo>
                  <a:pt x="2402" y="2565"/>
                </a:lnTo>
                <a:lnTo>
                  <a:pt x="2420" y="2591"/>
                </a:lnTo>
                <a:lnTo>
                  <a:pt x="2435" y="2624"/>
                </a:lnTo>
                <a:lnTo>
                  <a:pt x="2446" y="2657"/>
                </a:lnTo>
                <a:lnTo>
                  <a:pt x="2450" y="2691"/>
                </a:lnTo>
                <a:lnTo>
                  <a:pt x="2450" y="2725"/>
                </a:lnTo>
                <a:lnTo>
                  <a:pt x="2445" y="2759"/>
                </a:lnTo>
                <a:lnTo>
                  <a:pt x="2434" y="2793"/>
                </a:lnTo>
                <a:lnTo>
                  <a:pt x="2419" y="2824"/>
                </a:lnTo>
                <a:lnTo>
                  <a:pt x="2399" y="2854"/>
                </a:lnTo>
                <a:lnTo>
                  <a:pt x="2375" y="2881"/>
                </a:lnTo>
                <a:lnTo>
                  <a:pt x="2346" y="2905"/>
                </a:lnTo>
                <a:lnTo>
                  <a:pt x="1511" y="3412"/>
                </a:lnTo>
                <a:lnTo>
                  <a:pt x="1471" y="3440"/>
                </a:lnTo>
                <a:lnTo>
                  <a:pt x="1426" y="3464"/>
                </a:lnTo>
                <a:lnTo>
                  <a:pt x="1380" y="3487"/>
                </a:lnTo>
                <a:lnTo>
                  <a:pt x="1328" y="3505"/>
                </a:lnTo>
                <a:lnTo>
                  <a:pt x="1275" y="3521"/>
                </a:lnTo>
                <a:lnTo>
                  <a:pt x="1219" y="3533"/>
                </a:lnTo>
                <a:lnTo>
                  <a:pt x="1159" y="3542"/>
                </a:lnTo>
                <a:lnTo>
                  <a:pt x="1097" y="3548"/>
                </a:lnTo>
                <a:lnTo>
                  <a:pt x="1031" y="3548"/>
                </a:lnTo>
                <a:lnTo>
                  <a:pt x="964" y="3544"/>
                </a:lnTo>
                <a:lnTo>
                  <a:pt x="894" y="3536"/>
                </a:lnTo>
                <a:lnTo>
                  <a:pt x="823" y="3521"/>
                </a:lnTo>
                <a:lnTo>
                  <a:pt x="749" y="3503"/>
                </a:lnTo>
                <a:lnTo>
                  <a:pt x="672" y="3479"/>
                </a:lnTo>
                <a:lnTo>
                  <a:pt x="594" y="3448"/>
                </a:lnTo>
                <a:lnTo>
                  <a:pt x="514" y="3412"/>
                </a:lnTo>
                <a:lnTo>
                  <a:pt x="443" y="3376"/>
                </a:lnTo>
                <a:lnTo>
                  <a:pt x="378" y="3338"/>
                </a:lnTo>
                <a:lnTo>
                  <a:pt x="319" y="3298"/>
                </a:lnTo>
                <a:lnTo>
                  <a:pt x="265" y="3256"/>
                </a:lnTo>
                <a:lnTo>
                  <a:pt x="218" y="3213"/>
                </a:lnTo>
                <a:lnTo>
                  <a:pt x="174" y="3167"/>
                </a:lnTo>
                <a:lnTo>
                  <a:pt x="137" y="3120"/>
                </a:lnTo>
                <a:lnTo>
                  <a:pt x="104" y="3072"/>
                </a:lnTo>
                <a:lnTo>
                  <a:pt x="76" y="3023"/>
                </a:lnTo>
                <a:lnTo>
                  <a:pt x="52" y="2973"/>
                </a:lnTo>
                <a:lnTo>
                  <a:pt x="34" y="2921"/>
                </a:lnTo>
                <a:lnTo>
                  <a:pt x="20" y="2869"/>
                </a:lnTo>
                <a:lnTo>
                  <a:pt x="9" y="2817"/>
                </a:lnTo>
                <a:lnTo>
                  <a:pt x="2" y="2763"/>
                </a:lnTo>
                <a:lnTo>
                  <a:pt x="0" y="2710"/>
                </a:lnTo>
                <a:lnTo>
                  <a:pt x="1" y="2655"/>
                </a:lnTo>
                <a:lnTo>
                  <a:pt x="5" y="2601"/>
                </a:lnTo>
                <a:lnTo>
                  <a:pt x="13" y="2546"/>
                </a:lnTo>
                <a:lnTo>
                  <a:pt x="24" y="2492"/>
                </a:lnTo>
                <a:lnTo>
                  <a:pt x="38" y="2438"/>
                </a:lnTo>
                <a:lnTo>
                  <a:pt x="55" y="2384"/>
                </a:lnTo>
                <a:lnTo>
                  <a:pt x="75" y="2330"/>
                </a:lnTo>
                <a:lnTo>
                  <a:pt x="97" y="2278"/>
                </a:lnTo>
                <a:lnTo>
                  <a:pt x="141" y="2173"/>
                </a:lnTo>
                <a:lnTo>
                  <a:pt x="261" y="1905"/>
                </a:lnTo>
                <a:lnTo>
                  <a:pt x="767" y="829"/>
                </a:lnTo>
                <a:lnTo>
                  <a:pt x="786" y="803"/>
                </a:lnTo>
                <a:lnTo>
                  <a:pt x="807" y="782"/>
                </a:lnTo>
                <a:lnTo>
                  <a:pt x="832" y="765"/>
                </a:lnTo>
                <a:lnTo>
                  <a:pt x="858" y="753"/>
                </a:lnTo>
                <a:lnTo>
                  <a:pt x="885" y="745"/>
                </a:lnTo>
                <a:lnTo>
                  <a:pt x="912" y="743"/>
                </a:lnTo>
                <a:lnTo>
                  <a:pt x="937" y="746"/>
                </a:lnTo>
                <a:lnTo>
                  <a:pt x="961" y="755"/>
                </a:lnTo>
                <a:lnTo>
                  <a:pt x="984" y="767"/>
                </a:lnTo>
                <a:lnTo>
                  <a:pt x="1003" y="782"/>
                </a:lnTo>
                <a:lnTo>
                  <a:pt x="1019" y="802"/>
                </a:lnTo>
                <a:lnTo>
                  <a:pt x="1033" y="824"/>
                </a:lnTo>
                <a:lnTo>
                  <a:pt x="1041" y="847"/>
                </a:lnTo>
                <a:lnTo>
                  <a:pt x="1046" y="872"/>
                </a:lnTo>
                <a:lnTo>
                  <a:pt x="1047" y="898"/>
                </a:lnTo>
                <a:lnTo>
                  <a:pt x="1042" y="923"/>
                </a:lnTo>
                <a:lnTo>
                  <a:pt x="1035" y="949"/>
                </a:lnTo>
                <a:lnTo>
                  <a:pt x="707" y="1635"/>
                </a:lnTo>
                <a:lnTo>
                  <a:pt x="744" y="1637"/>
                </a:lnTo>
                <a:lnTo>
                  <a:pt x="784" y="1643"/>
                </a:lnTo>
                <a:lnTo>
                  <a:pt x="825" y="1652"/>
                </a:lnTo>
                <a:lnTo>
                  <a:pt x="864" y="1665"/>
                </a:lnTo>
                <a:lnTo>
                  <a:pt x="901" y="1680"/>
                </a:lnTo>
                <a:lnTo>
                  <a:pt x="1333" y="769"/>
                </a:lnTo>
                <a:lnTo>
                  <a:pt x="1345" y="746"/>
                </a:lnTo>
                <a:lnTo>
                  <a:pt x="1361" y="727"/>
                </a:lnTo>
                <a:lnTo>
                  <a:pt x="1380" y="710"/>
                </a:lnTo>
                <a:lnTo>
                  <a:pt x="1401" y="698"/>
                </a:lnTo>
                <a:lnTo>
                  <a:pt x="1425" y="689"/>
                </a:lnTo>
                <a:lnTo>
                  <a:pt x="1450" y="684"/>
                </a:lnTo>
                <a:lnTo>
                  <a:pt x="1475" y="684"/>
                </a:lnTo>
                <a:close/>
                <a:moveTo>
                  <a:pt x="1122" y="523"/>
                </a:moveTo>
                <a:lnTo>
                  <a:pt x="1145" y="524"/>
                </a:lnTo>
                <a:lnTo>
                  <a:pt x="1167" y="527"/>
                </a:lnTo>
                <a:lnTo>
                  <a:pt x="1190" y="535"/>
                </a:lnTo>
                <a:lnTo>
                  <a:pt x="1210" y="545"/>
                </a:lnTo>
                <a:lnTo>
                  <a:pt x="1228" y="559"/>
                </a:lnTo>
                <a:lnTo>
                  <a:pt x="1244" y="575"/>
                </a:lnTo>
                <a:lnTo>
                  <a:pt x="1222" y="598"/>
                </a:lnTo>
                <a:lnTo>
                  <a:pt x="1201" y="620"/>
                </a:lnTo>
                <a:lnTo>
                  <a:pt x="1183" y="643"/>
                </a:lnTo>
                <a:lnTo>
                  <a:pt x="1169" y="664"/>
                </a:lnTo>
                <a:lnTo>
                  <a:pt x="1149" y="646"/>
                </a:lnTo>
                <a:lnTo>
                  <a:pt x="1127" y="625"/>
                </a:lnTo>
                <a:lnTo>
                  <a:pt x="1102" y="604"/>
                </a:lnTo>
                <a:lnTo>
                  <a:pt x="1077" y="588"/>
                </a:lnTo>
                <a:lnTo>
                  <a:pt x="1050" y="575"/>
                </a:lnTo>
                <a:lnTo>
                  <a:pt x="1021" y="575"/>
                </a:lnTo>
                <a:lnTo>
                  <a:pt x="1024" y="575"/>
                </a:lnTo>
                <a:lnTo>
                  <a:pt x="1027" y="574"/>
                </a:lnTo>
                <a:lnTo>
                  <a:pt x="1030" y="572"/>
                </a:lnTo>
                <a:lnTo>
                  <a:pt x="1031" y="571"/>
                </a:lnTo>
                <a:lnTo>
                  <a:pt x="1034" y="568"/>
                </a:lnTo>
                <a:lnTo>
                  <a:pt x="1034" y="566"/>
                </a:lnTo>
                <a:lnTo>
                  <a:pt x="1035" y="564"/>
                </a:lnTo>
                <a:lnTo>
                  <a:pt x="1035" y="562"/>
                </a:lnTo>
                <a:lnTo>
                  <a:pt x="1035" y="561"/>
                </a:lnTo>
                <a:lnTo>
                  <a:pt x="1035" y="561"/>
                </a:lnTo>
                <a:lnTo>
                  <a:pt x="1054" y="544"/>
                </a:lnTo>
                <a:lnTo>
                  <a:pt x="1075" y="533"/>
                </a:lnTo>
                <a:lnTo>
                  <a:pt x="1098" y="526"/>
                </a:lnTo>
                <a:lnTo>
                  <a:pt x="1122" y="523"/>
                </a:lnTo>
                <a:close/>
                <a:moveTo>
                  <a:pt x="1441" y="142"/>
                </a:moveTo>
                <a:lnTo>
                  <a:pt x="1463" y="142"/>
                </a:lnTo>
                <a:lnTo>
                  <a:pt x="1485" y="146"/>
                </a:lnTo>
                <a:lnTo>
                  <a:pt x="1506" y="154"/>
                </a:lnTo>
                <a:lnTo>
                  <a:pt x="1524" y="166"/>
                </a:lnTo>
                <a:lnTo>
                  <a:pt x="1542" y="182"/>
                </a:lnTo>
                <a:lnTo>
                  <a:pt x="1556" y="202"/>
                </a:lnTo>
                <a:lnTo>
                  <a:pt x="1899" y="620"/>
                </a:lnTo>
                <a:lnTo>
                  <a:pt x="1865" y="623"/>
                </a:lnTo>
                <a:lnTo>
                  <a:pt x="1832" y="632"/>
                </a:lnTo>
                <a:lnTo>
                  <a:pt x="1799" y="646"/>
                </a:lnTo>
                <a:lnTo>
                  <a:pt x="1765" y="664"/>
                </a:lnTo>
                <a:lnTo>
                  <a:pt x="1747" y="636"/>
                </a:lnTo>
                <a:lnTo>
                  <a:pt x="1727" y="610"/>
                </a:lnTo>
                <a:lnTo>
                  <a:pt x="1702" y="587"/>
                </a:lnTo>
                <a:lnTo>
                  <a:pt x="1674" y="565"/>
                </a:lnTo>
                <a:lnTo>
                  <a:pt x="1645" y="547"/>
                </a:lnTo>
                <a:lnTo>
                  <a:pt x="1616" y="530"/>
                </a:lnTo>
                <a:lnTo>
                  <a:pt x="1587" y="521"/>
                </a:lnTo>
                <a:lnTo>
                  <a:pt x="1557" y="514"/>
                </a:lnTo>
                <a:lnTo>
                  <a:pt x="1525" y="507"/>
                </a:lnTo>
                <a:lnTo>
                  <a:pt x="1495" y="502"/>
                </a:lnTo>
                <a:lnTo>
                  <a:pt x="1467" y="501"/>
                </a:lnTo>
                <a:lnTo>
                  <a:pt x="1422" y="501"/>
                </a:lnTo>
                <a:lnTo>
                  <a:pt x="1333" y="381"/>
                </a:lnTo>
                <a:lnTo>
                  <a:pt x="1319" y="358"/>
                </a:lnTo>
                <a:lnTo>
                  <a:pt x="1308" y="332"/>
                </a:lnTo>
                <a:lnTo>
                  <a:pt x="1302" y="304"/>
                </a:lnTo>
                <a:lnTo>
                  <a:pt x="1301" y="277"/>
                </a:lnTo>
                <a:lnTo>
                  <a:pt x="1306" y="249"/>
                </a:lnTo>
                <a:lnTo>
                  <a:pt x="1314" y="221"/>
                </a:lnTo>
                <a:lnTo>
                  <a:pt x="1328" y="195"/>
                </a:lnTo>
                <a:lnTo>
                  <a:pt x="1348" y="172"/>
                </a:lnTo>
                <a:lnTo>
                  <a:pt x="1371" y="160"/>
                </a:lnTo>
                <a:lnTo>
                  <a:pt x="1394" y="151"/>
                </a:lnTo>
                <a:lnTo>
                  <a:pt x="1418" y="145"/>
                </a:lnTo>
                <a:lnTo>
                  <a:pt x="1441" y="142"/>
                </a:lnTo>
                <a:close/>
                <a:moveTo>
                  <a:pt x="1926" y="0"/>
                </a:moveTo>
                <a:lnTo>
                  <a:pt x="1949" y="0"/>
                </a:lnTo>
                <a:lnTo>
                  <a:pt x="1973" y="4"/>
                </a:lnTo>
                <a:lnTo>
                  <a:pt x="1994" y="12"/>
                </a:lnTo>
                <a:lnTo>
                  <a:pt x="2015" y="23"/>
                </a:lnTo>
                <a:lnTo>
                  <a:pt x="2032" y="36"/>
                </a:lnTo>
                <a:lnTo>
                  <a:pt x="2048" y="52"/>
                </a:lnTo>
                <a:lnTo>
                  <a:pt x="2941" y="1128"/>
                </a:lnTo>
                <a:lnTo>
                  <a:pt x="3016" y="1202"/>
                </a:lnTo>
                <a:lnTo>
                  <a:pt x="2971" y="844"/>
                </a:lnTo>
                <a:lnTo>
                  <a:pt x="2969" y="805"/>
                </a:lnTo>
                <a:lnTo>
                  <a:pt x="2973" y="768"/>
                </a:lnTo>
                <a:lnTo>
                  <a:pt x="2981" y="733"/>
                </a:lnTo>
                <a:lnTo>
                  <a:pt x="2993" y="701"/>
                </a:lnTo>
                <a:lnTo>
                  <a:pt x="3011" y="672"/>
                </a:lnTo>
                <a:lnTo>
                  <a:pt x="3031" y="647"/>
                </a:lnTo>
                <a:lnTo>
                  <a:pt x="3056" y="626"/>
                </a:lnTo>
                <a:lnTo>
                  <a:pt x="3085" y="610"/>
                </a:lnTo>
                <a:lnTo>
                  <a:pt x="3116" y="598"/>
                </a:lnTo>
                <a:lnTo>
                  <a:pt x="3150" y="590"/>
                </a:lnTo>
                <a:lnTo>
                  <a:pt x="3186" y="589"/>
                </a:lnTo>
                <a:lnTo>
                  <a:pt x="3219" y="593"/>
                </a:lnTo>
                <a:lnTo>
                  <a:pt x="3251" y="603"/>
                </a:lnTo>
                <a:lnTo>
                  <a:pt x="3282" y="617"/>
                </a:lnTo>
                <a:lnTo>
                  <a:pt x="3309" y="637"/>
                </a:lnTo>
                <a:lnTo>
                  <a:pt x="3333" y="660"/>
                </a:lnTo>
                <a:lnTo>
                  <a:pt x="3352" y="687"/>
                </a:lnTo>
                <a:lnTo>
                  <a:pt x="3370" y="717"/>
                </a:lnTo>
                <a:lnTo>
                  <a:pt x="3382" y="749"/>
                </a:lnTo>
                <a:lnTo>
                  <a:pt x="3388" y="784"/>
                </a:lnTo>
                <a:lnTo>
                  <a:pt x="3493" y="1651"/>
                </a:lnTo>
                <a:lnTo>
                  <a:pt x="3497" y="1730"/>
                </a:lnTo>
                <a:lnTo>
                  <a:pt x="3498" y="1805"/>
                </a:lnTo>
                <a:lnTo>
                  <a:pt x="3496" y="1876"/>
                </a:lnTo>
                <a:lnTo>
                  <a:pt x="3490" y="1946"/>
                </a:lnTo>
                <a:lnTo>
                  <a:pt x="3481" y="2012"/>
                </a:lnTo>
                <a:lnTo>
                  <a:pt x="3468" y="2076"/>
                </a:lnTo>
                <a:lnTo>
                  <a:pt x="3449" y="2137"/>
                </a:lnTo>
                <a:lnTo>
                  <a:pt x="3427" y="2197"/>
                </a:lnTo>
                <a:lnTo>
                  <a:pt x="3400" y="2256"/>
                </a:lnTo>
                <a:lnTo>
                  <a:pt x="3369" y="2315"/>
                </a:lnTo>
                <a:lnTo>
                  <a:pt x="3332" y="2372"/>
                </a:lnTo>
                <a:lnTo>
                  <a:pt x="3289" y="2429"/>
                </a:lnTo>
                <a:lnTo>
                  <a:pt x="3241" y="2487"/>
                </a:lnTo>
                <a:lnTo>
                  <a:pt x="3187" y="2546"/>
                </a:lnTo>
                <a:lnTo>
                  <a:pt x="3127" y="2605"/>
                </a:lnTo>
                <a:lnTo>
                  <a:pt x="3061" y="2666"/>
                </a:lnTo>
                <a:lnTo>
                  <a:pt x="2989" y="2720"/>
                </a:lnTo>
                <a:lnTo>
                  <a:pt x="2921" y="2767"/>
                </a:lnTo>
                <a:lnTo>
                  <a:pt x="2855" y="2809"/>
                </a:lnTo>
                <a:lnTo>
                  <a:pt x="2793" y="2847"/>
                </a:lnTo>
                <a:lnTo>
                  <a:pt x="2732" y="2880"/>
                </a:lnTo>
                <a:lnTo>
                  <a:pt x="2675" y="2907"/>
                </a:lnTo>
                <a:lnTo>
                  <a:pt x="2621" y="2931"/>
                </a:lnTo>
                <a:lnTo>
                  <a:pt x="2569" y="2950"/>
                </a:lnTo>
                <a:lnTo>
                  <a:pt x="2590" y="2908"/>
                </a:lnTo>
                <a:lnTo>
                  <a:pt x="2606" y="2866"/>
                </a:lnTo>
                <a:lnTo>
                  <a:pt x="2619" y="2822"/>
                </a:lnTo>
                <a:lnTo>
                  <a:pt x="2627" y="2777"/>
                </a:lnTo>
                <a:lnTo>
                  <a:pt x="2631" y="2733"/>
                </a:lnTo>
                <a:lnTo>
                  <a:pt x="2629" y="2688"/>
                </a:lnTo>
                <a:lnTo>
                  <a:pt x="2622" y="2644"/>
                </a:lnTo>
                <a:lnTo>
                  <a:pt x="2610" y="2601"/>
                </a:lnTo>
                <a:lnTo>
                  <a:pt x="2593" y="2558"/>
                </a:lnTo>
                <a:lnTo>
                  <a:pt x="2569" y="2517"/>
                </a:lnTo>
                <a:lnTo>
                  <a:pt x="2538" y="2479"/>
                </a:lnTo>
                <a:lnTo>
                  <a:pt x="2502" y="2445"/>
                </a:lnTo>
                <a:lnTo>
                  <a:pt x="2463" y="2414"/>
                </a:lnTo>
                <a:lnTo>
                  <a:pt x="2420" y="2388"/>
                </a:lnTo>
                <a:lnTo>
                  <a:pt x="2374" y="2366"/>
                </a:lnTo>
                <a:lnTo>
                  <a:pt x="2326" y="2351"/>
                </a:lnTo>
                <a:lnTo>
                  <a:pt x="2276" y="2341"/>
                </a:lnTo>
                <a:lnTo>
                  <a:pt x="2226" y="2338"/>
                </a:lnTo>
                <a:lnTo>
                  <a:pt x="2212" y="2338"/>
                </a:lnTo>
                <a:lnTo>
                  <a:pt x="2613" y="1501"/>
                </a:lnTo>
                <a:lnTo>
                  <a:pt x="2629" y="1463"/>
                </a:lnTo>
                <a:lnTo>
                  <a:pt x="2637" y="1423"/>
                </a:lnTo>
                <a:lnTo>
                  <a:pt x="2643" y="1382"/>
                </a:lnTo>
                <a:lnTo>
                  <a:pt x="2642" y="1342"/>
                </a:lnTo>
                <a:lnTo>
                  <a:pt x="2637" y="1301"/>
                </a:lnTo>
                <a:lnTo>
                  <a:pt x="2628" y="1262"/>
                </a:lnTo>
                <a:lnTo>
                  <a:pt x="2613" y="1225"/>
                </a:lnTo>
                <a:lnTo>
                  <a:pt x="2596" y="1189"/>
                </a:lnTo>
                <a:lnTo>
                  <a:pt x="2574" y="1155"/>
                </a:lnTo>
                <a:lnTo>
                  <a:pt x="2548" y="1124"/>
                </a:lnTo>
                <a:lnTo>
                  <a:pt x="2519" y="1096"/>
                </a:lnTo>
                <a:lnTo>
                  <a:pt x="2486" y="1072"/>
                </a:lnTo>
                <a:lnTo>
                  <a:pt x="2450" y="1053"/>
                </a:lnTo>
                <a:lnTo>
                  <a:pt x="2427" y="1042"/>
                </a:lnTo>
                <a:lnTo>
                  <a:pt x="2406" y="1033"/>
                </a:lnTo>
                <a:lnTo>
                  <a:pt x="2383" y="1025"/>
                </a:lnTo>
                <a:lnTo>
                  <a:pt x="2361" y="1023"/>
                </a:lnTo>
                <a:lnTo>
                  <a:pt x="2377" y="1015"/>
                </a:lnTo>
                <a:lnTo>
                  <a:pt x="2392" y="1007"/>
                </a:lnTo>
                <a:lnTo>
                  <a:pt x="2405" y="999"/>
                </a:lnTo>
                <a:lnTo>
                  <a:pt x="2419" y="995"/>
                </a:lnTo>
                <a:lnTo>
                  <a:pt x="2435" y="994"/>
                </a:lnTo>
                <a:lnTo>
                  <a:pt x="1825" y="247"/>
                </a:lnTo>
                <a:lnTo>
                  <a:pt x="1808" y="228"/>
                </a:lnTo>
                <a:lnTo>
                  <a:pt x="1797" y="206"/>
                </a:lnTo>
                <a:lnTo>
                  <a:pt x="1790" y="183"/>
                </a:lnTo>
                <a:lnTo>
                  <a:pt x="1787" y="160"/>
                </a:lnTo>
                <a:lnTo>
                  <a:pt x="1788" y="136"/>
                </a:lnTo>
                <a:lnTo>
                  <a:pt x="1791" y="113"/>
                </a:lnTo>
                <a:lnTo>
                  <a:pt x="1799" y="92"/>
                </a:lnTo>
                <a:lnTo>
                  <a:pt x="1809" y="71"/>
                </a:lnTo>
                <a:lnTo>
                  <a:pt x="1822" y="52"/>
                </a:lnTo>
                <a:lnTo>
                  <a:pt x="1839" y="38"/>
                </a:lnTo>
                <a:lnTo>
                  <a:pt x="1858" y="22"/>
                </a:lnTo>
                <a:lnTo>
                  <a:pt x="1879" y="11"/>
                </a:lnTo>
                <a:lnTo>
                  <a:pt x="1902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0">
            <a:solidFill>
              <a:schemeClr val="accent5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0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A5E58-4F26-B967-DF2B-88F025EC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Outline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A64184-B2FF-4AFA-4049-5ECE8B5D8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64774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43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52FAE-38F7-CAB7-D93B-D32207DC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 Synchronization </a:t>
            </a:r>
          </a:p>
        </p:txBody>
      </p:sp>
      <p:sp>
        <p:nvSpPr>
          <p:cNvPr id="15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What is Process Coordination or Process Synchronization?">
            <a:extLst>
              <a:ext uri="{FF2B5EF4-FFF2-40B4-BE49-F238E27FC236}">
                <a16:creationId xmlns:a16="http://schemas.microsoft.com/office/drawing/2014/main" id="{6ABF0B36-0268-FBE9-E9CA-42E6CB61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8518" y="2149222"/>
            <a:ext cx="7834964" cy="372160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07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52FAE-38F7-CAB7-D93B-D32207DC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Process Synchronization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4678F105-56C9-0702-AD73-3FA6FCB2AF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33383"/>
              </p:ext>
            </p:extLst>
          </p:nvPr>
        </p:nvGraphicFramePr>
        <p:xfrm>
          <a:off x="838200" y="1741285"/>
          <a:ext cx="10506458" cy="4527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232">
                  <a:extLst>
                    <a:ext uri="{9D8B030D-6E8A-4147-A177-3AD203B41FA5}">
                      <a16:colId xmlns:a16="http://schemas.microsoft.com/office/drawing/2014/main" val="773995354"/>
                    </a:ext>
                  </a:extLst>
                </a:gridCol>
                <a:gridCol w="3131139">
                  <a:extLst>
                    <a:ext uri="{9D8B030D-6E8A-4147-A177-3AD203B41FA5}">
                      <a16:colId xmlns:a16="http://schemas.microsoft.com/office/drawing/2014/main" val="3937965454"/>
                    </a:ext>
                  </a:extLst>
                </a:gridCol>
                <a:gridCol w="4391087">
                  <a:extLst>
                    <a:ext uri="{9D8B030D-6E8A-4147-A177-3AD203B41FA5}">
                      <a16:colId xmlns:a16="http://schemas.microsoft.com/office/drawing/2014/main" val="2354168606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r>
                        <a:rPr lang="en-US" sz="1700"/>
                        <a:t>Producer </a:t>
                      </a:r>
                    </a:p>
                  </a:txBody>
                  <a:tcPr marL="86735" marR="86735" marT="43368" marB="43368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Consumer </a:t>
                      </a:r>
                    </a:p>
                  </a:txBody>
                  <a:tcPr marL="86735" marR="86735" marT="43368" marB="43368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Dry run </a:t>
                      </a:r>
                    </a:p>
                  </a:txBody>
                  <a:tcPr marL="86735" marR="86735" marT="43368" marB="43368" anchor="ctr"/>
                </a:tc>
                <a:extLst>
                  <a:ext uri="{0D108BD9-81ED-4DB2-BD59-A6C34878D82A}">
                    <a16:rowId xmlns:a16="http://schemas.microsoft.com/office/drawing/2014/main" val="3482531674"/>
                  </a:ext>
                </a:extLst>
              </a:tr>
              <a:tr h="298368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b="1"/>
                        <a:t>repeat</a:t>
                      </a:r>
                      <a:r>
                        <a:rPr lang="en-US" sz="170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700"/>
                        <a:t>… 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700"/>
                        <a:t>produce an item in next</a:t>
                      </a:r>
                      <a:r>
                        <a:rPr lang="en-US" sz="170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700"/>
                        <a:t>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700"/>
                        <a:t>…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700" b="1"/>
                        <a:t>while</a:t>
                      </a:r>
                      <a:r>
                        <a:rPr lang="en-US" sz="1700"/>
                        <a:t> counter = n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700" b="1"/>
                        <a:t>do</a:t>
                      </a:r>
                      <a:r>
                        <a:rPr lang="en-US" sz="1700"/>
                        <a:t> no operation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700"/>
                        <a:t>buffer[in] = next</a:t>
                      </a:r>
                      <a:r>
                        <a:rPr lang="en-US" sz="170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700"/>
                        <a:t>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700"/>
                        <a:t>in = (in+1) mod n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700"/>
                        <a:t>counter = counter + 1 </a:t>
                      </a:r>
                    </a:p>
                    <a:p>
                      <a:r>
                        <a:rPr lang="en-US" sz="1700" b="1"/>
                        <a:t>until false </a:t>
                      </a:r>
                      <a:r>
                        <a:rPr lang="en-US" sz="1700"/>
                        <a:t>  </a:t>
                      </a:r>
                    </a:p>
                  </a:txBody>
                  <a:tcPr marL="86735" marR="86735" marT="43368" marB="43368"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 b="1"/>
                        <a:t>repeat</a:t>
                      </a:r>
                      <a:r>
                        <a:rPr lang="en-US" sz="170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700" b="1"/>
                        <a:t>while</a:t>
                      </a:r>
                      <a:r>
                        <a:rPr lang="en-US" sz="1700"/>
                        <a:t> counter = 0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700" b="1"/>
                        <a:t>do</a:t>
                      </a:r>
                      <a:r>
                        <a:rPr lang="en-US" sz="1700"/>
                        <a:t> no operation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700"/>
                        <a:t>next</a:t>
                      </a:r>
                      <a:r>
                        <a:rPr lang="en-US" sz="170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1700"/>
                        <a:t> = buffer [out]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700"/>
                        <a:t>out = (out-1) mod n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700"/>
                        <a:t>counter = counter - 1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700"/>
                        <a:t>…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700"/>
                        <a:t>Consume the item in next</a:t>
                      </a:r>
                      <a:r>
                        <a:rPr lang="en-US" sz="170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1700"/>
                        <a:t>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700"/>
                        <a:t>… </a:t>
                      </a:r>
                    </a:p>
                    <a:p>
                      <a:r>
                        <a:rPr lang="en-US" sz="1700" b="1"/>
                        <a:t>until false </a:t>
                      </a:r>
                      <a:r>
                        <a:rPr lang="en-US" sz="1700"/>
                        <a:t>  </a:t>
                      </a:r>
                    </a:p>
                  </a:txBody>
                  <a:tcPr marL="86735" marR="86735" marT="43368" marB="43368" anchor="ctr"/>
                </a:tc>
                <a:tc>
                  <a:txBody>
                    <a:bodyPr/>
                    <a:lstStyle/>
                    <a:p>
                      <a:r>
                        <a:rPr lang="en-US" sz="1700" b="1" u="sng"/>
                        <a:t>Counter = 5 </a:t>
                      </a:r>
                    </a:p>
                    <a:p>
                      <a:endParaRPr lang="en-US" sz="1700" b="1"/>
                    </a:p>
                    <a:p>
                      <a:r>
                        <a:rPr lang="en-US" sz="1700"/>
                        <a:t>T0: producer execute R1 = counter </a:t>
                      </a:r>
                      <a:r>
                        <a:rPr lang="en-US" sz="1700">
                          <a:solidFill>
                            <a:srgbClr val="FF0000"/>
                          </a:solidFill>
                        </a:rPr>
                        <a:t>{R1 = 5} </a:t>
                      </a:r>
                    </a:p>
                    <a:p>
                      <a:r>
                        <a:rPr lang="en-US" sz="1700"/>
                        <a:t>T1: producer execute R1 = R1+1 </a:t>
                      </a:r>
                      <a:r>
                        <a:rPr lang="en-US" sz="1700">
                          <a:solidFill>
                            <a:srgbClr val="FF0000"/>
                          </a:solidFill>
                        </a:rPr>
                        <a:t>{R1 = 6} </a:t>
                      </a:r>
                    </a:p>
                    <a:p>
                      <a:r>
                        <a:rPr lang="en-US" sz="1700"/>
                        <a:t>T2: consumer execute R2 = counter </a:t>
                      </a:r>
                      <a:r>
                        <a:rPr lang="en-US" sz="1700">
                          <a:solidFill>
                            <a:srgbClr val="FF0000"/>
                          </a:solidFill>
                        </a:rPr>
                        <a:t>{R2 = 5} </a:t>
                      </a:r>
                    </a:p>
                    <a:p>
                      <a:r>
                        <a:rPr lang="en-US" sz="1700"/>
                        <a:t>T3: consumer execute R2 = R2 – 1 </a:t>
                      </a:r>
                      <a:r>
                        <a:rPr lang="en-US" sz="1700">
                          <a:solidFill>
                            <a:srgbClr val="FF0000"/>
                          </a:solidFill>
                        </a:rPr>
                        <a:t>{R2 = 4} </a:t>
                      </a:r>
                    </a:p>
                    <a:p>
                      <a:r>
                        <a:rPr lang="en-US" sz="1700"/>
                        <a:t>T4: producer exec. counter = R1 </a:t>
                      </a:r>
                      <a:r>
                        <a:rPr lang="en-US" sz="1700">
                          <a:solidFill>
                            <a:srgbClr val="FF0000"/>
                          </a:solidFill>
                        </a:rPr>
                        <a:t>{counter = 6}</a:t>
                      </a:r>
                    </a:p>
                    <a:p>
                      <a:r>
                        <a:rPr lang="en-US" sz="1700"/>
                        <a:t>T5: consumer exec. counter = R2 </a:t>
                      </a:r>
                      <a:r>
                        <a:rPr lang="en-US" sz="1700">
                          <a:solidFill>
                            <a:srgbClr val="FF0000"/>
                          </a:solidFill>
                        </a:rPr>
                        <a:t>{counter = 4} </a:t>
                      </a:r>
                    </a:p>
                  </a:txBody>
                  <a:tcPr marL="86735" marR="86735" marT="43368" marB="43368" anchor="ctr"/>
                </a:tc>
                <a:extLst>
                  <a:ext uri="{0D108BD9-81ED-4DB2-BD59-A6C34878D82A}">
                    <a16:rowId xmlns:a16="http://schemas.microsoft.com/office/drawing/2014/main" val="3425507520"/>
                  </a:ext>
                </a:extLst>
              </a:tr>
              <a:tr h="116225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>
                          <a:solidFill>
                            <a:srgbClr val="FF0000"/>
                          </a:solidFill>
                        </a:rPr>
                        <a:t>Code for procedure  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700"/>
                        <a:t>R1 = counter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700"/>
                        <a:t>R1 = R1 + 1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700"/>
                        <a:t>counter = R1  </a:t>
                      </a:r>
                    </a:p>
                  </a:txBody>
                  <a:tcPr marL="86735" marR="86735" marT="43368" marB="43368"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700">
                          <a:solidFill>
                            <a:srgbClr val="FF0000"/>
                          </a:solidFill>
                        </a:rPr>
                        <a:t>Code for consumer   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700"/>
                        <a:t>R2 = counter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700"/>
                        <a:t>R2 = R2 – 1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700"/>
                        <a:t>counter = R2 </a:t>
                      </a:r>
                    </a:p>
                  </a:txBody>
                  <a:tcPr marL="86735" marR="86735" marT="43368" marB="43368" anchor="ctr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6735" marR="86735" marT="43368" marB="43368" anchor="ctr"/>
                </a:tc>
                <a:extLst>
                  <a:ext uri="{0D108BD9-81ED-4DB2-BD59-A6C34878D82A}">
                    <a16:rowId xmlns:a16="http://schemas.microsoft.com/office/drawing/2014/main" val="303440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52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52FAE-38F7-CAB7-D93B-D32207DC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100" dirty="0"/>
              <a:t>Process Synchronization – Critical Section Problem 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5309-4607-BFD9-F8ED-7D30A26C0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A solution to the critical section problem must satisfy the following three requirements: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Mutual Exclusion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Progress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Bounded Waiting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119AC982-FEE4-E19E-6163-A097EE841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61" y="952362"/>
            <a:ext cx="4656663" cy="495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9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52FAE-38F7-CAB7-D93B-D32207DC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6456" cy="1076914"/>
          </a:xfrm>
        </p:spPr>
        <p:txBody>
          <a:bodyPr anchor="ctr">
            <a:normAutofit fontScale="90000"/>
          </a:bodyPr>
          <a:lstStyle/>
          <a:p>
            <a:r>
              <a:rPr lang="en-US" sz="4000" dirty="0"/>
              <a:t>Process Synchronization – Mutual Exclusion using Critical Region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18FBE1E7-230B-B827-89F7-088FF3DB4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287" y="1686832"/>
            <a:ext cx="7144378" cy="4895894"/>
          </a:xfrm>
          <a:ln w="190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77771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52FAE-38F7-CAB7-D93B-D32207DC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100" dirty="0"/>
              <a:t>Process Synchronization – Semaphore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4FECDA30-552C-F7F7-9EA9-2EB0BD560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53389"/>
              </p:ext>
            </p:extLst>
          </p:nvPr>
        </p:nvGraphicFramePr>
        <p:xfrm>
          <a:off x="590719" y="2330505"/>
          <a:ext cx="4559425" cy="3979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4F5227D-3EB8-A15E-4738-3745F8A481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006" y="1552123"/>
            <a:ext cx="5380759" cy="34872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3192127-2BF0-C170-4421-35C3F5187E93}"/>
              </a:ext>
            </a:extLst>
          </p:cNvPr>
          <p:cNvSpPr/>
          <p:nvPr/>
        </p:nvSpPr>
        <p:spPr>
          <a:xfrm>
            <a:off x="6223819" y="5491686"/>
            <a:ext cx="3716594" cy="404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Semaphore variable (Mutex) = 0 or 1 </a:t>
            </a:r>
          </a:p>
        </p:txBody>
      </p:sp>
    </p:spTree>
    <p:extLst>
      <p:ext uri="{BB962C8B-B14F-4D97-AF65-F5344CB8AC3E}">
        <p14:creationId xmlns:p14="http://schemas.microsoft.com/office/powerpoint/2010/main" val="285771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E7DD0-791E-F04C-992F-C69500CD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Record Based Semaphore 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2FBB78-96DB-6C19-ABDA-7AEEDE451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638008"/>
              </p:ext>
            </p:extLst>
          </p:nvPr>
        </p:nvGraphicFramePr>
        <p:xfrm>
          <a:off x="320040" y="2310835"/>
          <a:ext cx="11496822" cy="401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8655">
                  <a:extLst>
                    <a:ext uri="{9D8B030D-6E8A-4147-A177-3AD203B41FA5}">
                      <a16:colId xmlns:a16="http://schemas.microsoft.com/office/drawing/2014/main" val="3116285638"/>
                    </a:ext>
                  </a:extLst>
                </a:gridCol>
                <a:gridCol w="972555">
                  <a:extLst>
                    <a:ext uri="{9D8B030D-6E8A-4147-A177-3AD203B41FA5}">
                      <a16:colId xmlns:a16="http://schemas.microsoft.com/office/drawing/2014/main" val="3725292974"/>
                    </a:ext>
                  </a:extLst>
                </a:gridCol>
                <a:gridCol w="4855612">
                  <a:extLst>
                    <a:ext uri="{9D8B030D-6E8A-4147-A177-3AD203B41FA5}">
                      <a16:colId xmlns:a16="http://schemas.microsoft.com/office/drawing/2014/main" val="1526689437"/>
                    </a:ext>
                  </a:extLst>
                </a:gridCol>
              </a:tblGrid>
              <a:tr h="248051">
                <a:tc gridSpan="3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9755" marR="79755" marT="39878" marB="39878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84580"/>
                  </a:ext>
                </a:extLst>
              </a:tr>
              <a:tr h="426823">
                <a:tc rowSpan="4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type semaphore = record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	value = integer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	LP = List of processes 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end </a:t>
                      </a:r>
                    </a:p>
                  </a:txBody>
                  <a:tcPr marL="79755" marR="79755" marT="39878" marB="398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  </a:t>
                      </a:r>
                    </a:p>
                  </a:txBody>
                  <a:tcPr marL="79755" marR="79755" marT="39878" marB="39878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CS is empty, waiting queue is empty </a:t>
                      </a:r>
                    </a:p>
                  </a:txBody>
                  <a:tcPr marL="79755" marR="79755" marT="39878" marB="39878"/>
                </a:tc>
                <a:extLst>
                  <a:ext uri="{0D108BD9-81ED-4DB2-BD59-A6C34878D82A}">
                    <a16:rowId xmlns:a16="http://schemas.microsoft.com/office/drawing/2014/main" val="3685546005"/>
                  </a:ext>
                </a:extLst>
              </a:tr>
              <a:tr h="4268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 </a:t>
                      </a:r>
                      <a:endParaRPr lang="en-US" sz="2000" dirty="0"/>
                    </a:p>
                  </a:txBody>
                  <a:tcPr marL="79755" marR="79755" marT="39878" marB="39878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CS is occupied, waiting queue is empty </a:t>
                      </a:r>
                    </a:p>
                  </a:txBody>
                  <a:tcPr marL="79755" marR="79755" marT="39878" marB="39878"/>
                </a:tc>
                <a:extLst>
                  <a:ext uri="{0D108BD9-81ED-4DB2-BD59-A6C34878D82A}">
                    <a16:rowId xmlns:a16="http://schemas.microsoft.com/office/drawing/2014/main" val="4098898486"/>
                  </a:ext>
                </a:extLst>
              </a:tr>
              <a:tr h="4268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-3 </a:t>
                      </a:r>
                    </a:p>
                  </a:txBody>
                  <a:tcPr marL="79755" marR="79755" marT="39878" marB="39878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CS is occupied, 3 processes in queue </a:t>
                      </a:r>
                    </a:p>
                  </a:txBody>
                  <a:tcPr marL="79755" marR="79755" marT="39878" marB="39878"/>
                </a:tc>
                <a:extLst>
                  <a:ext uri="{0D108BD9-81ED-4DB2-BD59-A6C34878D82A}">
                    <a16:rowId xmlns:a16="http://schemas.microsoft.com/office/drawing/2014/main" val="1733073963"/>
                  </a:ext>
                </a:extLst>
              </a:tr>
              <a:tr h="4268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-4 </a:t>
                      </a:r>
                    </a:p>
                  </a:txBody>
                  <a:tcPr marL="79755" marR="79755" marT="39878" marB="3987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CS is occupied, 4 processes in queue </a:t>
                      </a:r>
                    </a:p>
                  </a:txBody>
                  <a:tcPr marL="79755" marR="79755" marT="39878" marB="39878"/>
                </a:tc>
                <a:extLst>
                  <a:ext uri="{0D108BD9-81ED-4DB2-BD59-A6C34878D82A}">
                    <a16:rowId xmlns:a16="http://schemas.microsoft.com/office/drawing/2014/main" val="1968123747"/>
                  </a:ext>
                </a:extLst>
              </a:tr>
              <a:tr h="426823">
                <a:tc gridSpan="3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The semaphore operations can be defined as: </a:t>
                      </a:r>
                    </a:p>
                  </a:txBody>
                  <a:tcPr marL="79755" marR="79755" marT="39878" marB="39878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70020"/>
                  </a:ext>
                </a:extLst>
              </a:tr>
              <a:tr h="162914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Wait(S): </a:t>
                      </a:r>
                      <a:r>
                        <a:rPr lang="en-US" sz="2000" dirty="0" err="1"/>
                        <a:t>S.value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S.value</a:t>
                      </a:r>
                      <a:r>
                        <a:rPr lang="en-US" sz="2000" dirty="0"/>
                        <a:t> – 1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                 if </a:t>
                      </a:r>
                      <a:r>
                        <a:rPr lang="en-US" sz="2000" dirty="0" err="1"/>
                        <a:t>S.value</a:t>
                      </a:r>
                      <a:r>
                        <a:rPr lang="en-US" sz="2000" dirty="0"/>
                        <a:t> &lt; 0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	then begin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		add this process to S.LP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                           end </a:t>
                      </a:r>
                    </a:p>
                  </a:txBody>
                  <a:tcPr marL="79755" marR="79755" marT="39878" marB="39878" anchor="ctr"/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Signal(S): </a:t>
                      </a:r>
                      <a:r>
                        <a:rPr lang="en-US" sz="2000" dirty="0" err="1"/>
                        <a:t>S.value</a:t>
                      </a:r>
                      <a:r>
                        <a:rPr lang="en-US" sz="2000" dirty="0"/>
                        <a:t> = </a:t>
                      </a:r>
                      <a:r>
                        <a:rPr lang="en-US" sz="2000" dirty="0" err="1"/>
                        <a:t>S.value</a:t>
                      </a:r>
                      <a:r>
                        <a:rPr lang="en-US" sz="2000" dirty="0"/>
                        <a:t> + 1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	  if </a:t>
                      </a:r>
                      <a:r>
                        <a:rPr lang="en-US" sz="2000" dirty="0" err="1"/>
                        <a:t>S.value</a:t>
                      </a:r>
                      <a:r>
                        <a:rPr lang="en-US" sz="2000" dirty="0"/>
                        <a:t> ≤ 0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	  then begin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		remove a process from S.LP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                            end </a:t>
                      </a:r>
                    </a:p>
                  </a:txBody>
                  <a:tcPr marL="79755" marR="79755" marT="39878" marB="39878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236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6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E7DD0-791E-F04C-992F-C69500CD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Binary Semaphore 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2FBB78-96DB-6C19-ABDA-7AEEDE451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8935"/>
              </p:ext>
            </p:extLst>
          </p:nvPr>
        </p:nvGraphicFramePr>
        <p:xfrm>
          <a:off x="320040" y="2310834"/>
          <a:ext cx="11496822" cy="4245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8655">
                  <a:extLst>
                    <a:ext uri="{9D8B030D-6E8A-4147-A177-3AD203B41FA5}">
                      <a16:colId xmlns:a16="http://schemas.microsoft.com/office/drawing/2014/main" val="3116285638"/>
                    </a:ext>
                  </a:extLst>
                </a:gridCol>
                <a:gridCol w="5828167">
                  <a:extLst>
                    <a:ext uri="{9D8B030D-6E8A-4147-A177-3AD203B41FA5}">
                      <a16:colId xmlns:a16="http://schemas.microsoft.com/office/drawing/2014/main" val="3725292974"/>
                    </a:ext>
                  </a:extLst>
                </a:gridCol>
              </a:tblGrid>
              <a:tr h="238210"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79755" marR="79755" marT="39878" marB="39878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84580"/>
                  </a:ext>
                </a:extLst>
              </a:tr>
              <a:tr h="1645575"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type </a:t>
                      </a:r>
                      <a:r>
                        <a:rPr lang="en-US" sz="2000" dirty="0" err="1"/>
                        <a:t>binary_semaphore</a:t>
                      </a:r>
                      <a:r>
                        <a:rPr lang="en-US" sz="2000" dirty="0"/>
                        <a:t> = record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	value: (0,1)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	Queue = List of processes 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end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var S: </a:t>
                      </a:r>
                      <a:r>
                        <a:rPr lang="en-US" sz="2000" dirty="0" err="1"/>
                        <a:t>binary_semaphore</a:t>
                      </a:r>
                      <a:r>
                        <a:rPr lang="en-US" sz="2000" dirty="0"/>
                        <a:t> </a:t>
                      </a:r>
                    </a:p>
                  </a:txBody>
                  <a:tcPr marL="79755" marR="79755" marT="39878" marB="3987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79755" marR="79755" marT="39878" marB="39878" anchor="ctr"/>
                </a:tc>
                <a:extLst>
                  <a:ext uri="{0D108BD9-81ED-4DB2-BD59-A6C34878D82A}">
                    <a16:rowId xmlns:a16="http://schemas.microsoft.com/office/drawing/2014/main" val="3685546005"/>
                  </a:ext>
                </a:extLst>
              </a:tr>
              <a:tr h="403745"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The semaphore operations can be defined as: </a:t>
                      </a:r>
                    </a:p>
                  </a:txBody>
                  <a:tcPr marL="79755" marR="79755" marT="39878" marB="39878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70020"/>
                  </a:ext>
                </a:extLst>
              </a:tr>
              <a:tr h="195832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Wait B(S): if </a:t>
                      </a:r>
                      <a:r>
                        <a:rPr lang="en-US" sz="2000" dirty="0" err="1"/>
                        <a:t>S.value</a:t>
                      </a:r>
                      <a:r>
                        <a:rPr lang="en-US" sz="2000" dirty="0"/>
                        <a:t> = 1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                   then </a:t>
                      </a:r>
                      <a:r>
                        <a:rPr lang="en-US" sz="2000" dirty="0" err="1"/>
                        <a:t>S.value</a:t>
                      </a:r>
                      <a:r>
                        <a:rPr lang="en-US" sz="2000" dirty="0"/>
                        <a:t>=0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	   else begin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		place this process to </a:t>
                      </a:r>
                      <a:r>
                        <a:rPr lang="en-US" sz="2000" dirty="0" err="1"/>
                        <a:t>S.Queue</a:t>
                      </a:r>
                      <a:r>
                        <a:rPr lang="en-US" sz="2000" dirty="0"/>
                        <a:t>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		block this process 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                           end </a:t>
                      </a:r>
                    </a:p>
                  </a:txBody>
                  <a:tcPr marL="79755" marR="79755" marT="39878" marB="39878"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Signal B(S): if </a:t>
                      </a:r>
                      <a:r>
                        <a:rPr lang="en-US" sz="2000" dirty="0" err="1"/>
                        <a:t>S.Queue</a:t>
                      </a:r>
                      <a:r>
                        <a:rPr lang="en-US" sz="2000" dirty="0"/>
                        <a:t> is empty 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	     then  </a:t>
                      </a:r>
                      <a:r>
                        <a:rPr lang="en-US" sz="2000" dirty="0" err="1"/>
                        <a:t>S.value</a:t>
                      </a:r>
                      <a:r>
                        <a:rPr lang="en-US" sz="2000" dirty="0"/>
                        <a:t> = 1 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	     else begin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		    remove a process from </a:t>
                      </a:r>
                      <a:r>
                        <a:rPr lang="en-US" sz="2000" dirty="0" err="1"/>
                        <a:t>S.Queue</a:t>
                      </a:r>
                      <a:endParaRPr lang="en-US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 		    place process P on ready list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/>
                        <a:t>                               end </a:t>
                      </a:r>
                    </a:p>
                  </a:txBody>
                  <a:tcPr marL="79755" marR="79755" marT="39878" marB="39878" anchor="ctr"/>
                </a:tc>
                <a:extLst>
                  <a:ext uri="{0D108BD9-81ED-4DB2-BD59-A6C34878D82A}">
                    <a16:rowId xmlns:a16="http://schemas.microsoft.com/office/drawing/2014/main" val="2508236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76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1975</TotalTime>
  <Words>1136</Words>
  <Application>Microsoft Office PowerPoint</Application>
  <PresentationFormat>Widescreen</PresentationFormat>
  <Paragraphs>211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Avenir Next LT Pro</vt:lpstr>
      <vt:lpstr>Calibri</vt:lpstr>
      <vt:lpstr>Calibri Light</vt:lpstr>
      <vt:lpstr>Rockwell</vt:lpstr>
      <vt:lpstr>Wingdings</vt:lpstr>
      <vt:lpstr>Office Theme</vt:lpstr>
      <vt:lpstr>Operating Systems </vt:lpstr>
      <vt:lpstr>Outline </vt:lpstr>
      <vt:lpstr>Process Synchronization </vt:lpstr>
      <vt:lpstr>Process Synchronization </vt:lpstr>
      <vt:lpstr>Process Synchronization – Critical Section Problem  </vt:lpstr>
      <vt:lpstr>Process Synchronization – Mutual Exclusion using Critical Region  </vt:lpstr>
      <vt:lpstr>Process Synchronization – Semaphore </vt:lpstr>
      <vt:lpstr>Record Based Semaphore </vt:lpstr>
      <vt:lpstr>Binary Semaphore </vt:lpstr>
      <vt:lpstr>Process Synchronization – Deadlock and Starvation </vt:lpstr>
      <vt:lpstr>Classical Problems in Process Synchronization – The Bounded Buffer Problem </vt:lpstr>
      <vt:lpstr>Classical Problems in Process Synchronization – The Dinning Philosopher Problem  </vt:lpstr>
      <vt:lpstr>Classical Problems in Process Synchronization – The Dinning Philosopher Problem  </vt:lpstr>
      <vt:lpstr>Classical Problems in Process Synchronization – Readers and Writers Problem 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</dc:title>
  <dc:creator>Ch Mudassar</dc:creator>
  <cp:lastModifiedBy>Ch Mudassar</cp:lastModifiedBy>
  <cp:revision>168</cp:revision>
  <dcterms:created xsi:type="dcterms:W3CDTF">2022-09-19T03:32:55Z</dcterms:created>
  <dcterms:modified xsi:type="dcterms:W3CDTF">2023-03-17T04:20:48Z</dcterms:modified>
</cp:coreProperties>
</file>