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575" r:id="rId3"/>
    <p:sldId id="600" r:id="rId4"/>
    <p:sldId id="602" r:id="rId5"/>
    <p:sldId id="601" r:id="rId6"/>
    <p:sldId id="603" r:id="rId7"/>
    <p:sldId id="605" r:id="rId8"/>
    <p:sldId id="617" r:id="rId9"/>
    <p:sldId id="607" r:id="rId10"/>
    <p:sldId id="608" r:id="rId11"/>
    <p:sldId id="611" r:id="rId12"/>
    <p:sldId id="610" r:id="rId13"/>
    <p:sldId id="615" r:id="rId14"/>
    <p:sldId id="616" r:id="rId15"/>
    <p:sldId id="572" r:id="rId16"/>
    <p:sldId id="571" r:id="rId1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B9C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ECD708-F026-477E-AF01-991C0CCF5FF2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0BC3B4C-7AC7-41D1-8575-1467EFDA5B2C}">
      <dgm:prSet/>
      <dgm:spPr/>
      <dgm:t>
        <a:bodyPr/>
        <a:lstStyle/>
        <a:p>
          <a:r>
            <a:rPr lang="en-US" dirty="0"/>
            <a:t>Process </a:t>
          </a:r>
        </a:p>
      </dgm:t>
    </dgm:pt>
    <dgm:pt modelId="{34FE6FA6-568C-4C78-9958-CF9F3323BAB2}" type="parTrans" cxnId="{0EE04421-8379-49E9-95D5-92339066AB4E}">
      <dgm:prSet/>
      <dgm:spPr/>
      <dgm:t>
        <a:bodyPr/>
        <a:lstStyle/>
        <a:p>
          <a:endParaRPr lang="en-US"/>
        </a:p>
      </dgm:t>
    </dgm:pt>
    <dgm:pt modelId="{3766AFAE-7E3D-48D4-AF64-36D542FF8050}" type="sibTrans" cxnId="{0EE04421-8379-49E9-95D5-92339066AB4E}">
      <dgm:prSet/>
      <dgm:spPr/>
      <dgm:t>
        <a:bodyPr/>
        <a:lstStyle/>
        <a:p>
          <a:endParaRPr lang="en-US"/>
        </a:p>
      </dgm:t>
    </dgm:pt>
    <dgm:pt modelId="{02744C2D-FEA3-405E-BF60-4CFDBDF6CBD1}">
      <dgm:prSet/>
      <dgm:spPr/>
      <dgm:t>
        <a:bodyPr/>
        <a:lstStyle/>
        <a:p>
          <a:r>
            <a:rPr lang="en-US" kern="1200" dirty="0">
              <a:latin typeface="Avenir Next LT Pro"/>
              <a:ea typeface="+mn-ea"/>
              <a:cs typeface="+mn-cs"/>
            </a:rPr>
            <a:t>Threads</a:t>
          </a:r>
          <a:r>
            <a:rPr lang="en-US" kern="1200" dirty="0"/>
            <a:t> </a:t>
          </a:r>
        </a:p>
      </dgm:t>
    </dgm:pt>
    <dgm:pt modelId="{BFAE45D0-5EE7-494C-B17B-926879B0EA6E}" type="parTrans" cxnId="{FE68BAC4-1D4E-45BF-8536-7647708F5C22}">
      <dgm:prSet/>
      <dgm:spPr/>
      <dgm:t>
        <a:bodyPr/>
        <a:lstStyle/>
        <a:p>
          <a:endParaRPr lang="en-US"/>
        </a:p>
      </dgm:t>
    </dgm:pt>
    <dgm:pt modelId="{4EB682E7-ED35-46CC-94C5-511E603E264B}" type="sibTrans" cxnId="{FE68BAC4-1D4E-45BF-8536-7647708F5C22}">
      <dgm:prSet/>
      <dgm:spPr/>
      <dgm:t>
        <a:bodyPr/>
        <a:lstStyle/>
        <a:p>
          <a:endParaRPr lang="en-US"/>
        </a:p>
      </dgm:t>
    </dgm:pt>
    <dgm:pt modelId="{C2BB6F82-B7F5-44E5-A625-CC5469A9C079}">
      <dgm:prSet custT="1"/>
      <dgm:spPr/>
      <dgm:t>
        <a:bodyPr/>
        <a:lstStyle/>
        <a:p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CPU Scheduling </a:t>
          </a:r>
        </a:p>
      </dgm:t>
    </dgm:pt>
    <dgm:pt modelId="{55431C65-E474-4CE4-8944-CDF7AF8322CB}" type="parTrans" cxnId="{8FD88272-6A30-4CB5-A9E2-DCFE02588308}">
      <dgm:prSet/>
      <dgm:spPr/>
      <dgm:t>
        <a:bodyPr/>
        <a:lstStyle/>
        <a:p>
          <a:endParaRPr lang="en-US"/>
        </a:p>
      </dgm:t>
    </dgm:pt>
    <dgm:pt modelId="{B0C666FF-B901-47C2-AC1F-1ECF03AD7FDC}" type="sibTrans" cxnId="{8FD88272-6A30-4CB5-A9E2-DCFE02588308}">
      <dgm:prSet/>
      <dgm:spPr/>
      <dgm:t>
        <a:bodyPr/>
        <a:lstStyle/>
        <a:p>
          <a:endParaRPr lang="en-US"/>
        </a:p>
      </dgm:t>
    </dgm:pt>
    <dgm:pt modelId="{91EC733B-1162-429B-9935-B1854D67AD24}">
      <dgm:prSet custT="1"/>
      <dgm:spPr/>
      <dgm:t>
        <a:bodyPr/>
        <a:lstStyle/>
        <a:p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Process Synchronization </a:t>
          </a:r>
        </a:p>
      </dgm:t>
    </dgm:pt>
    <dgm:pt modelId="{4DA56DC0-10B9-4F2E-9DF1-99F317AE73EF}" type="parTrans" cxnId="{08F35D8F-F00D-436A-973A-8BC9FB3CC577}">
      <dgm:prSet/>
      <dgm:spPr/>
      <dgm:t>
        <a:bodyPr/>
        <a:lstStyle/>
        <a:p>
          <a:endParaRPr lang="en-US"/>
        </a:p>
      </dgm:t>
    </dgm:pt>
    <dgm:pt modelId="{7676D487-3148-4062-8526-01CC6337D804}" type="sibTrans" cxnId="{08F35D8F-F00D-436A-973A-8BC9FB3CC577}">
      <dgm:prSet/>
      <dgm:spPr/>
      <dgm:t>
        <a:bodyPr/>
        <a:lstStyle/>
        <a:p>
          <a:endParaRPr lang="en-US"/>
        </a:p>
      </dgm:t>
    </dgm:pt>
    <dgm:pt modelId="{600568FC-C56B-4958-BE39-F91AA6A82D41}">
      <dgm:prSet custT="1"/>
      <dgm:spPr/>
      <dgm:t>
        <a:bodyPr/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Deadlocks </a:t>
          </a:r>
        </a:p>
      </dgm:t>
    </dgm:pt>
    <dgm:pt modelId="{9DC80AFE-6083-4F84-8797-17BC3E11059F}" type="parTrans" cxnId="{EF158BE2-2391-4C59-A5AC-4E8460811350}">
      <dgm:prSet/>
      <dgm:spPr/>
      <dgm:t>
        <a:bodyPr/>
        <a:lstStyle/>
        <a:p>
          <a:endParaRPr lang="en-US"/>
        </a:p>
      </dgm:t>
    </dgm:pt>
    <dgm:pt modelId="{F80F48DE-72B3-46D5-AB9B-C93F9E7E1E06}" type="sibTrans" cxnId="{EF158BE2-2391-4C59-A5AC-4E8460811350}">
      <dgm:prSet/>
      <dgm:spPr/>
      <dgm:t>
        <a:bodyPr/>
        <a:lstStyle/>
        <a:p>
          <a:endParaRPr lang="en-US"/>
        </a:p>
      </dgm:t>
    </dgm:pt>
    <dgm:pt modelId="{724C799F-F39D-494B-9EE6-43191A22189E}">
      <dgm:prSet custT="1"/>
      <dgm:spPr/>
      <dgm:t>
        <a:bodyPr/>
        <a:lstStyle/>
        <a:p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Memory Management </a:t>
          </a:r>
        </a:p>
      </dgm:t>
    </dgm:pt>
    <dgm:pt modelId="{D6968743-3097-4813-ABCD-AAE1332FCB6E}" type="parTrans" cxnId="{094B1F90-7383-4AB5-885B-0EB9CE540C83}">
      <dgm:prSet/>
      <dgm:spPr/>
      <dgm:t>
        <a:bodyPr/>
        <a:lstStyle/>
        <a:p>
          <a:endParaRPr lang="en-US"/>
        </a:p>
      </dgm:t>
    </dgm:pt>
    <dgm:pt modelId="{93B0FE7B-DD77-47D0-A84E-1D48158FD950}" type="sibTrans" cxnId="{094B1F90-7383-4AB5-885B-0EB9CE540C83}">
      <dgm:prSet/>
      <dgm:spPr/>
      <dgm:t>
        <a:bodyPr/>
        <a:lstStyle/>
        <a:p>
          <a:endParaRPr lang="en-US"/>
        </a:p>
      </dgm:t>
    </dgm:pt>
    <dgm:pt modelId="{B21169C1-C5CE-4BFE-A12C-9ED29B3AD526}">
      <dgm:prSet custT="1"/>
      <dgm:spPr/>
      <dgm:t>
        <a:bodyPr/>
        <a:lstStyle/>
        <a:p>
          <a:r>
            <a:rPr lang="en-US" sz="2100" kern="1200" dirty="0">
              <a:solidFill>
                <a:srgbClr val="FF0000"/>
              </a:solidFill>
              <a:latin typeface="Avenir Next LT Pro"/>
              <a:ea typeface="+mn-ea"/>
              <a:cs typeface="+mn-cs"/>
            </a:rPr>
            <a:t>Virtual Memory </a:t>
          </a:r>
        </a:p>
      </dgm:t>
    </dgm:pt>
    <dgm:pt modelId="{9EE2C872-7B06-47B4-91F9-45F35BD6F3E5}" type="parTrans" cxnId="{7CA58147-6620-49DD-AD93-0A73B928DF03}">
      <dgm:prSet/>
      <dgm:spPr/>
      <dgm:t>
        <a:bodyPr/>
        <a:lstStyle/>
        <a:p>
          <a:endParaRPr lang="en-US"/>
        </a:p>
      </dgm:t>
    </dgm:pt>
    <dgm:pt modelId="{E697D810-49ED-4B26-9BA1-ABD8AD500C73}" type="sibTrans" cxnId="{7CA58147-6620-49DD-AD93-0A73B928DF03}">
      <dgm:prSet/>
      <dgm:spPr/>
      <dgm:t>
        <a:bodyPr/>
        <a:lstStyle/>
        <a:p>
          <a:endParaRPr lang="en-US"/>
        </a:p>
      </dgm:t>
    </dgm:pt>
    <dgm:pt modelId="{D89955FE-6A62-4168-AD6F-67076E5990CB}">
      <dgm:prSet/>
      <dgm:spPr/>
      <dgm:t>
        <a:bodyPr/>
        <a:lstStyle/>
        <a:p>
          <a:r>
            <a:rPr lang="en-US"/>
            <a:t>File System </a:t>
          </a:r>
        </a:p>
      </dgm:t>
    </dgm:pt>
    <dgm:pt modelId="{1386E224-75E9-4730-A316-02D80D206D14}" type="parTrans" cxnId="{945104D1-709E-447A-8CE8-F2DC634500B0}">
      <dgm:prSet/>
      <dgm:spPr/>
      <dgm:t>
        <a:bodyPr/>
        <a:lstStyle/>
        <a:p>
          <a:endParaRPr lang="en-US"/>
        </a:p>
      </dgm:t>
    </dgm:pt>
    <dgm:pt modelId="{97C4BA92-D731-4F65-A190-2D978D38D086}" type="sibTrans" cxnId="{945104D1-709E-447A-8CE8-F2DC634500B0}">
      <dgm:prSet/>
      <dgm:spPr/>
      <dgm:t>
        <a:bodyPr/>
        <a:lstStyle/>
        <a:p>
          <a:endParaRPr lang="en-US"/>
        </a:p>
      </dgm:t>
    </dgm:pt>
    <dgm:pt modelId="{BD8EFFF3-28D0-4BF7-85D3-346088E4D080}">
      <dgm:prSet/>
      <dgm:spPr/>
      <dgm:t>
        <a:bodyPr/>
        <a:lstStyle/>
        <a:p>
          <a:r>
            <a:rPr lang="en-US"/>
            <a:t>I/O System </a:t>
          </a:r>
        </a:p>
      </dgm:t>
    </dgm:pt>
    <dgm:pt modelId="{14884DF7-42E6-4F0D-AAD0-C8F5A1FB45D8}" type="parTrans" cxnId="{D7B4A834-177F-41D7-8CD8-E238DF5DE605}">
      <dgm:prSet/>
      <dgm:spPr/>
      <dgm:t>
        <a:bodyPr/>
        <a:lstStyle/>
        <a:p>
          <a:endParaRPr lang="en-US"/>
        </a:p>
      </dgm:t>
    </dgm:pt>
    <dgm:pt modelId="{056FF5B3-6C10-4B1C-8D09-214F91F70DFE}" type="sibTrans" cxnId="{D7B4A834-177F-41D7-8CD8-E238DF5DE605}">
      <dgm:prSet/>
      <dgm:spPr/>
      <dgm:t>
        <a:bodyPr/>
        <a:lstStyle/>
        <a:p>
          <a:endParaRPr lang="en-US"/>
        </a:p>
      </dgm:t>
    </dgm:pt>
    <dgm:pt modelId="{B680071C-BA2A-438B-A752-F11445CD9A78}">
      <dgm:prSet/>
      <dgm:spPr/>
      <dgm:t>
        <a:bodyPr/>
        <a:lstStyle/>
        <a:p>
          <a:r>
            <a:rPr lang="en-US"/>
            <a:t>Disk Management </a:t>
          </a:r>
        </a:p>
      </dgm:t>
    </dgm:pt>
    <dgm:pt modelId="{A9861C89-A18B-4D7D-9E9D-950A95D18277}" type="parTrans" cxnId="{26656F83-DB74-4DC8-A14E-6FD64DD6D2BF}">
      <dgm:prSet/>
      <dgm:spPr/>
      <dgm:t>
        <a:bodyPr/>
        <a:lstStyle/>
        <a:p>
          <a:endParaRPr lang="en-US"/>
        </a:p>
      </dgm:t>
    </dgm:pt>
    <dgm:pt modelId="{999290ED-C42A-4490-A178-FF8F33A53006}" type="sibTrans" cxnId="{26656F83-DB74-4DC8-A14E-6FD64DD6D2BF}">
      <dgm:prSet/>
      <dgm:spPr/>
      <dgm:t>
        <a:bodyPr/>
        <a:lstStyle/>
        <a:p>
          <a:endParaRPr lang="en-US"/>
        </a:p>
      </dgm:t>
    </dgm:pt>
    <dgm:pt modelId="{F4E06CA9-B96F-45B2-B14D-993E51E82E26}">
      <dgm:prSet/>
      <dgm:spPr/>
      <dgm:t>
        <a:bodyPr/>
        <a:lstStyle/>
        <a:p>
          <a:r>
            <a:rPr lang="en-US"/>
            <a:t>Protection </a:t>
          </a:r>
        </a:p>
      </dgm:t>
    </dgm:pt>
    <dgm:pt modelId="{240BF251-1530-488C-93C6-700FC6BEDD8A}" type="parTrans" cxnId="{3E7C5835-83FD-4EA4-800E-FD92C182EBC8}">
      <dgm:prSet/>
      <dgm:spPr/>
      <dgm:t>
        <a:bodyPr/>
        <a:lstStyle/>
        <a:p>
          <a:endParaRPr lang="en-US"/>
        </a:p>
      </dgm:t>
    </dgm:pt>
    <dgm:pt modelId="{DE802B3F-84DF-48B7-B876-F9CAFDF553F3}" type="sibTrans" cxnId="{3E7C5835-83FD-4EA4-800E-FD92C182EBC8}">
      <dgm:prSet/>
      <dgm:spPr/>
      <dgm:t>
        <a:bodyPr/>
        <a:lstStyle/>
        <a:p>
          <a:endParaRPr lang="en-US"/>
        </a:p>
      </dgm:t>
    </dgm:pt>
    <dgm:pt modelId="{824C1DD9-54B3-48E7-ABEE-ED6CC9C94FFB}">
      <dgm:prSet/>
      <dgm:spPr/>
      <dgm:t>
        <a:bodyPr/>
        <a:lstStyle/>
        <a:p>
          <a:r>
            <a:rPr lang="en-US"/>
            <a:t>Security </a:t>
          </a:r>
        </a:p>
      </dgm:t>
    </dgm:pt>
    <dgm:pt modelId="{0D56698F-64B2-4B81-AD61-5745D3EA11BB}" type="parTrans" cxnId="{A4220042-B29A-43F3-8DB1-169BE41B5A5C}">
      <dgm:prSet/>
      <dgm:spPr/>
      <dgm:t>
        <a:bodyPr/>
        <a:lstStyle/>
        <a:p>
          <a:endParaRPr lang="en-US"/>
        </a:p>
      </dgm:t>
    </dgm:pt>
    <dgm:pt modelId="{F4A723ED-EBDA-4C97-B16A-8EA7D41CF2FB}" type="sibTrans" cxnId="{A4220042-B29A-43F3-8DB1-169BE41B5A5C}">
      <dgm:prSet/>
      <dgm:spPr/>
      <dgm:t>
        <a:bodyPr/>
        <a:lstStyle/>
        <a:p>
          <a:endParaRPr lang="en-US"/>
        </a:p>
      </dgm:t>
    </dgm:pt>
    <dgm:pt modelId="{305CC9AE-5A81-467D-93ED-B1D18A26DDD9}" type="pres">
      <dgm:prSet presAssocID="{30ECD708-F026-477E-AF01-991C0CCF5FF2}" presName="vert0" presStyleCnt="0">
        <dgm:presLayoutVars>
          <dgm:dir/>
          <dgm:animOne val="branch"/>
          <dgm:animLvl val="lvl"/>
        </dgm:presLayoutVars>
      </dgm:prSet>
      <dgm:spPr/>
    </dgm:pt>
    <dgm:pt modelId="{D8CF9385-2048-45AD-8D51-4246545BEA8F}" type="pres">
      <dgm:prSet presAssocID="{00BC3B4C-7AC7-41D1-8575-1467EFDA5B2C}" presName="thickLine" presStyleLbl="alignNode1" presStyleIdx="0" presStyleCnt="12"/>
      <dgm:spPr/>
    </dgm:pt>
    <dgm:pt modelId="{8CAB782A-F9D5-4C11-BAF2-18C65F70B4EE}" type="pres">
      <dgm:prSet presAssocID="{00BC3B4C-7AC7-41D1-8575-1467EFDA5B2C}" presName="horz1" presStyleCnt="0"/>
      <dgm:spPr/>
    </dgm:pt>
    <dgm:pt modelId="{1DA9582B-899C-4E55-BC9C-766D105A18D7}" type="pres">
      <dgm:prSet presAssocID="{00BC3B4C-7AC7-41D1-8575-1467EFDA5B2C}" presName="tx1" presStyleLbl="revTx" presStyleIdx="0" presStyleCnt="12"/>
      <dgm:spPr/>
    </dgm:pt>
    <dgm:pt modelId="{9473008B-9693-4713-B28E-2FA7F0F7F6F8}" type="pres">
      <dgm:prSet presAssocID="{00BC3B4C-7AC7-41D1-8575-1467EFDA5B2C}" presName="vert1" presStyleCnt="0"/>
      <dgm:spPr/>
    </dgm:pt>
    <dgm:pt modelId="{C3C372DF-197B-44E3-95F2-68B8E838DD6C}" type="pres">
      <dgm:prSet presAssocID="{02744C2D-FEA3-405E-BF60-4CFDBDF6CBD1}" presName="thickLine" presStyleLbl="alignNode1" presStyleIdx="1" presStyleCnt="12"/>
      <dgm:spPr/>
    </dgm:pt>
    <dgm:pt modelId="{B15CE026-2A70-412C-A787-6369953CD4F5}" type="pres">
      <dgm:prSet presAssocID="{02744C2D-FEA3-405E-BF60-4CFDBDF6CBD1}" presName="horz1" presStyleCnt="0"/>
      <dgm:spPr/>
    </dgm:pt>
    <dgm:pt modelId="{7B06A731-565B-4342-9F2E-493C2D957BA5}" type="pres">
      <dgm:prSet presAssocID="{02744C2D-FEA3-405E-BF60-4CFDBDF6CBD1}" presName="tx1" presStyleLbl="revTx" presStyleIdx="1" presStyleCnt="12"/>
      <dgm:spPr/>
    </dgm:pt>
    <dgm:pt modelId="{E9989A1A-93CA-4789-9BFB-7B66AAE6DD6E}" type="pres">
      <dgm:prSet presAssocID="{02744C2D-FEA3-405E-BF60-4CFDBDF6CBD1}" presName="vert1" presStyleCnt="0"/>
      <dgm:spPr/>
    </dgm:pt>
    <dgm:pt modelId="{5763DB65-5F8D-400D-A16F-17E12F8691CE}" type="pres">
      <dgm:prSet presAssocID="{C2BB6F82-B7F5-44E5-A625-CC5469A9C079}" presName="thickLine" presStyleLbl="alignNode1" presStyleIdx="2" presStyleCnt="12"/>
      <dgm:spPr/>
    </dgm:pt>
    <dgm:pt modelId="{C56FFD29-DC24-4FBC-94B8-2B9F3D72BD01}" type="pres">
      <dgm:prSet presAssocID="{C2BB6F82-B7F5-44E5-A625-CC5469A9C079}" presName="horz1" presStyleCnt="0"/>
      <dgm:spPr/>
    </dgm:pt>
    <dgm:pt modelId="{05940C29-4A43-404B-A924-416E2F21B4B0}" type="pres">
      <dgm:prSet presAssocID="{C2BB6F82-B7F5-44E5-A625-CC5469A9C079}" presName="tx1" presStyleLbl="revTx" presStyleIdx="2" presStyleCnt="12"/>
      <dgm:spPr/>
    </dgm:pt>
    <dgm:pt modelId="{8AD73A47-9DEB-45B8-B755-F819917E1817}" type="pres">
      <dgm:prSet presAssocID="{C2BB6F82-B7F5-44E5-A625-CC5469A9C079}" presName="vert1" presStyleCnt="0"/>
      <dgm:spPr/>
    </dgm:pt>
    <dgm:pt modelId="{377A1E1E-1BDE-4811-BCDF-260C4840CDC8}" type="pres">
      <dgm:prSet presAssocID="{91EC733B-1162-429B-9935-B1854D67AD24}" presName="thickLine" presStyleLbl="alignNode1" presStyleIdx="3" presStyleCnt="12"/>
      <dgm:spPr/>
    </dgm:pt>
    <dgm:pt modelId="{F1D3CEB4-D428-49D1-A3A4-024CA38B1F30}" type="pres">
      <dgm:prSet presAssocID="{91EC733B-1162-429B-9935-B1854D67AD24}" presName="horz1" presStyleCnt="0"/>
      <dgm:spPr/>
    </dgm:pt>
    <dgm:pt modelId="{D7215FBE-FDDE-400A-9564-BB945C1BEC19}" type="pres">
      <dgm:prSet presAssocID="{91EC733B-1162-429B-9935-B1854D67AD24}" presName="tx1" presStyleLbl="revTx" presStyleIdx="3" presStyleCnt="12"/>
      <dgm:spPr/>
    </dgm:pt>
    <dgm:pt modelId="{C3DCA96D-4010-4051-B2D4-97FD5414C987}" type="pres">
      <dgm:prSet presAssocID="{91EC733B-1162-429B-9935-B1854D67AD24}" presName="vert1" presStyleCnt="0"/>
      <dgm:spPr/>
    </dgm:pt>
    <dgm:pt modelId="{CA85FB64-6B5E-4A8B-BDA3-17A13C95AC06}" type="pres">
      <dgm:prSet presAssocID="{600568FC-C56B-4958-BE39-F91AA6A82D41}" presName="thickLine" presStyleLbl="alignNode1" presStyleIdx="4" presStyleCnt="12"/>
      <dgm:spPr/>
    </dgm:pt>
    <dgm:pt modelId="{4CF1F8EA-9A48-4CAC-8674-68F094D6257A}" type="pres">
      <dgm:prSet presAssocID="{600568FC-C56B-4958-BE39-F91AA6A82D41}" presName="horz1" presStyleCnt="0"/>
      <dgm:spPr/>
    </dgm:pt>
    <dgm:pt modelId="{3E220DDB-AC4A-4515-89D5-4200BA4F155E}" type="pres">
      <dgm:prSet presAssocID="{600568FC-C56B-4958-BE39-F91AA6A82D41}" presName="tx1" presStyleLbl="revTx" presStyleIdx="4" presStyleCnt="12"/>
      <dgm:spPr/>
    </dgm:pt>
    <dgm:pt modelId="{DB73CF08-52CD-40C5-9E03-12A279006709}" type="pres">
      <dgm:prSet presAssocID="{600568FC-C56B-4958-BE39-F91AA6A82D41}" presName="vert1" presStyleCnt="0"/>
      <dgm:spPr/>
    </dgm:pt>
    <dgm:pt modelId="{46D7E12D-98EE-4127-A5A2-58BF01F0954E}" type="pres">
      <dgm:prSet presAssocID="{724C799F-F39D-494B-9EE6-43191A22189E}" presName="thickLine" presStyleLbl="alignNode1" presStyleIdx="5" presStyleCnt="12"/>
      <dgm:spPr/>
    </dgm:pt>
    <dgm:pt modelId="{DA6737B0-B90B-426A-8843-1FF7D585F6A2}" type="pres">
      <dgm:prSet presAssocID="{724C799F-F39D-494B-9EE6-43191A22189E}" presName="horz1" presStyleCnt="0"/>
      <dgm:spPr/>
    </dgm:pt>
    <dgm:pt modelId="{37A3E4B5-14C9-4420-8B5E-90ECF2E8D69C}" type="pres">
      <dgm:prSet presAssocID="{724C799F-F39D-494B-9EE6-43191A22189E}" presName="tx1" presStyleLbl="revTx" presStyleIdx="5" presStyleCnt="12"/>
      <dgm:spPr/>
    </dgm:pt>
    <dgm:pt modelId="{1C9A2618-97B2-456F-A9FB-B0439CB9826E}" type="pres">
      <dgm:prSet presAssocID="{724C799F-F39D-494B-9EE6-43191A22189E}" presName="vert1" presStyleCnt="0"/>
      <dgm:spPr/>
    </dgm:pt>
    <dgm:pt modelId="{7A468FAA-2EBF-4119-A854-871FBEBC056B}" type="pres">
      <dgm:prSet presAssocID="{B21169C1-C5CE-4BFE-A12C-9ED29B3AD526}" presName="thickLine" presStyleLbl="alignNode1" presStyleIdx="6" presStyleCnt="12"/>
      <dgm:spPr/>
    </dgm:pt>
    <dgm:pt modelId="{FE830B62-0806-4261-989C-4D7F0DA124AD}" type="pres">
      <dgm:prSet presAssocID="{B21169C1-C5CE-4BFE-A12C-9ED29B3AD526}" presName="horz1" presStyleCnt="0"/>
      <dgm:spPr/>
    </dgm:pt>
    <dgm:pt modelId="{E87D0EB2-054D-4A35-BDEF-99F19E86F6DC}" type="pres">
      <dgm:prSet presAssocID="{B21169C1-C5CE-4BFE-A12C-9ED29B3AD526}" presName="tx1" presStyleLbl="revTx" presStyleIdx="6" presStyleCnt="12"/>
      <dgm:spPr/>
    </dgm:pt>
    <dgm:pt modelId="{650DBE95-D15E-4ACB-B0DF-6A726A30C46A}" type="pres">
      <dgm:prSet presAssocID="{B21169C1-C5CE-4BFE-A12C-9ED29B3AD526}" presName="vert1" presStyleCnt="0"/>
      <dgm:spPr/>
    </dgm:pt>
    <dgm:pt modelId="{035C63FD-D0BB-4878-8C10-D4C8CAA29A66}" type="pres">
      <dgm:prSet presAssocID="{D89955FE-6A62-4168-AD6F-67076E5990CB}" presName="thickLine" presStyleLbl="alignNode1" presStyleIdx="7" presStyleCnt="12"/>
      <dgm:spPr/>
    </dgm:pt>
    <dgm:pt modelId="{01E88E29-DB50-4D2C-AC0A-288612A3CADF}" type="pres">
      <dgm:prSet presAssocID="{D89955FE-6A62-4168-AD6F-67076E5990CB}" presName="horz1" presStyleCnt="0"/>
      <dgm:spPr/>
    </dgm:pt>
    <dgm:pt modelId="{E3780A74-51F9-45EB-A9C4-CC7665370B67}" type="pres">
      <dgm:prSet presAssocID="{D89955FE-6A62-4168-AD6F-67076E5990CB}" presName="tx1" presStyleLbl="revTx" presStyleIdx="7" presStyleCnt="12"/>
      <dgm:spPr/>
    </dgm:pt>
    <dgm:pt modelId="{CA688702-EDCD-4EF8-B79B-DA3BDBDF0906}" type="pres">
      <dgm:prSet presAssocID="{D89955FE-6A62-4168-AD6F-67076E5990CB}" presName="vert1" presStyleCnt="0"/>
      <dgm:spPr/>
    </dgm:pt>
    <dgm:pt modelId="{3A38B2B4-EEAB-450C-A054-3181EAE2E63B}" type="pres">
      <dgm:prSet presAssocID="{BD8EFFF3-28D0-4BF7-85D3-346088E4D080}" presName="thickLine" presStyleLbl="alignNode1" presStyleIdx="8" presStyleCnt="12"/>
      <dgm:spPr/>
    </dgm:pt>
    <dgm:pt modelId="{81CCC098-9DF9-4216-A7E9-4FABA8F6D31E}" type="pres">
      <dgm:prSet presAssocID="{BD8EFFF3-28D0-4BF7-85D3-346088E4D080}" presName="horz1" presStyleCnt="0"/>
      <dgm:spPr/>
    </dgm:pt>
    <dgm:pt modelId="{14A4B3E8-B804-4A55-BE1B-5BF38D9E8BB8}" type="pres">
      <dgm:prSet presAssocID="{BD8EFFF3-28D0-4BF7-85D3-346088E4D080}" presName="tx1" presStyleLbl="revTx" presStyleIdx="8" presStyleCnt="12"/>
      <dgm:spPr/>
    </dgm:pt>
    <dgm:pt modelId="{788D710E-4E73-4172-B4D6-33AA4D688E96}" type="pres">
      <dgm:prSet presAssocID="{BD8EFFF3-28D0-4BF7-85D3-346088E4D080}" presName="vert1" presStyleCnt="0"/>
      <dgm:spPr/>
    </dgm:pt>
    <dgm:pt modelId="{1D0C88D2-9F4E-49BB-AE3C-C9094C950F13}" type="pres">
      <dgm:prSet presAssocID="{B680071C-BA2A-438B-A752-F11445CD9A78}" presName="thickLine" presStyleLbl="alignNode1" presStyleIdx="9" presStyleCnt="12"/>
      <dgm:spPr/>
    </dgm:pt>
    <dgm:pt modelId="{AF53540D-C232-429F-A718-80235093E4D6}" type="pres">
      <dgm:prSet presAssocID="{B680071C-BA2A-438B-A752-F11445CD9A78}" presName="horz1" presStyleCnt="0"/>
      <dgm:spPr/>
    </dgm:pt>
    <dgm:pt modelId="{3AC7E313-E8D2-4C6A-9427-829C8D7B8284}" type="pres">
      <dgm:prSet presAssocID="{B680071C-BA2A-438B-A752-F11445CD9A78}" presName="tx1" presStyleLbl="revTx" presStyleIdx="9" presStyleCnt="12"/>
      <dgm:spPr/>
    </dgm:pt>
    <dgm:pt modelId="{968D4ADD-EE42-48CE-9DF8-63430B182296}" type="pres">
      <dgm:prSet presAssocID="{B680071C-BA2A-438B-A752-F11445CD9A78}" presName="vert1" presStyleCnt="0"/>
      <dgm:spPr/>
    </dgm:pt>
    <dgm:pt modelId="{7F87A46A-8887-447E-BA26-32D153A334FF}" type="pres">
      <dgm:prSet presAssocID="{F4E06CA9-B96F-45B2-B14D-993E51E82E26}" presName="thickLine" presStyleLbl="alignNode1" presStyleIdx="10" presStyleCnt="12"/>
      <dgm:spPr/>
    </dgm:pt>
    <dgm:pt modelId="{C9869BA1-12DF-46A1-9842-C1F6471BB2BD}" type="pres">
      <dgm:prSet presAssocID="{F4E06CA9-B96F-45B2-B14D-993E51E82E26}" presName="horz1" presStyleCnt="0"/>
      <dgm:spPr/>
    </dgm:pt>
    <dgm:pt modelId="{A5B1B7E9-EE87-4880-A550-67BA1A2915E5}" type="pres">
      <dgm:prSet presAssocID="{F4E06CA9-B96F-45B2-B14D-993E51E82E26}" presName="tx1" presStyleLbl="revTx" presStyleIdx="10" presStyleCnt="12"/>
      <dgm:spPr/>
    </dgm:pt>
    <dgm:pt modelId="{B84F5B3C-6F9B-4F84-A852-DBDFF881CC5E}" type="pres">
      <dgm:prSet presAssocID="{F4E06CA9-B96F-45B2-B14D-993E51E82E26}" presName="vert1" presStyleCnt="0"/>
      <dgm:spPr/>
    </dgm:pt>
    <dgm:pt modelId="{649CC1C7-3452-479F-A58D-84D7AC5D0F24}" type="pres">
      <dgm:prSet presAssocID="{824C1DD9-54B3-48E7-ABEE-ED6CC9C94FFB}" presName="thickLine" presStyleLbl="alignNode1" presStyleIdx="11" presStyleCnt="12"/>
      <dgm:spPr/>
    </dgm:pt>
    <dgm:pt modelId="{8D6F3676-FCEB-4F7A-AEEF-96B0DD2E6889}" type="pres">
      <dgm:prSet presAssocID="{824C1DD9-54B3-48E7-ABEE-ED6CC9C94FFB}" presName="horz1" presStyleCnt="0"/>
      <dgm:spPr/>
    </dgm:pt>
    <dgm:pt modelId="{D2B51D08-42AC-4E77-B5B9-32EC3CD8258A}" type="pres">
      <dgm:prSet presAssocID="{824C1DD9-54B3-48E7-ABEE-ED6CC9C94FFB}" presName="tx1" presStyleLbl="revTx" presStyleIdx="11" presStyleCnt="12"/>
      <dgm:spPr/>
    </dgm:pt>
    <dgm:pt modelId="{970A0FC4-FC73-46DE-9F35-F032F6A43402}" type="pres">
      <dgm:prSet presAssocID="{824C1DD9-54B3-48E7-ABEE-ED6CC9C94FFB}" presName="vert1" presStyleCnt="0"/>
      <dgm:spPr/>
    </dgm:pt>
  </dgm:ptLst>
  <dgm:cxnLst>
    <dgm:cxn modelId="{F98E5A01-35BF-4BB1-A207-79792841EFF6}" type="presOf" srcId="{724C799F-F39D-494B-9EE6-43191A22189E}" destId="{37A3E4B5-14C9-4420-8B5E-90ECF2E8D69C}" srcOrd="0" destOrd="0" presId="urn:microsoft.com/office/officeart/2008/layout/LinedList"/>
    <dgm:cxn modelId="{C1285B04-D123-4033-8491-52441B774FA0}" type="presOf" srcId="{B21169C1-C5CE-4BFE-A12C-9ED29B3AD526}" destId="{E87D0EB2-054D-4A35-BDEF-99F19E86F6DC}" srcOrd="0" destOrd="0" presId="urn:microsoft.com/office/officeart/2008/layout/LinedList"/>
    <dgm:cxn modelId="{EF78EA04-DCC4-4C63-B77E-78EAA2BECF75}" type="presOf" srcId="{824C1DD9-54B3-48E7-ABEE-ED6CC9C94FFB}" destId="{D2B51D08-42AC-4E77-B5B9-32EC3CD8258A}" srcOrd="0" destOrd="0" presId="urn:microsoft.com/office/officeart/2008/layout/LinedList"/>
    <dgm:cxn modelId="{A734F91C-FE06-4DAE-80C4-73EA2C0A9E19}" type="presOf" srcId="{B680071C-BA2A-438B-A752-F11445CD9A78}" destId="{3AC7E313-E8D2-4C6A-9427-829C8D7B8284}" srcOrd="0" destOrd="0" presId="urn:microsoft.com/office/officeart/2008/layout/LinedList"/>
    <dgm:cxn modelId="{0EE04421-8379-49E9-95D5-92339066AB4E}" srcId="{30ECD708-F026-477E-AF01-991C0CCF5FF2}" destId="{00BC3B4C-7AC7-41D1-8575-1467EFDA5B2C}" srcOrd="0" destOrd="0" parTransId="{34FE6FA6-568C-4C78-9958-CF9F3323BAB2}" sibTransId="{3766AFAE-7E3D-48D4-AF64-36D542FF8050}"/>
    <dgm:cxn modelId="{D7B4A834-177F-41D7-8CD8-E238DF5DE605}" srcId="{30ECD708-F026-477E-AF01-991C0CCF5FF2}" destId="{BD8EFFF3-28D0-4BF7-85D3-346088E4D080}" srcOrd="8" destOrd="0" parTransId="{14884DF7-42E6-4F0D-AAD0-C8F5A1FB45D8}" sibTransId="{056FF5B3-6C10-4B1C-8D09-214F91F70DFE}"/>
    <dgm:cxn modelId="{10956635-5408-45A9-8AE2-BFD015AC070A}" type="presOf" srcId="{91EC733B-1162-429B-9935-B1854D67AD24}" destId="{D7215FBE-FDDE-400A-9564-BB945C1BEC19}" srcOrd="0" destOrd="0" presId="urn:microsoft.com/office/officeart/2008/layout/LinedList"/>
    <dgm:cxn modelId="{3E7C5835-83FD-4EA4-800E-FD92C182EBC8}" srcId="{30ECD708-F026-477E-AF01-991C0CCF5FF2}" destId="{F4E06CA9-B96F-45B2-B14D-993E51E82E26}" srcOrd="10" destOrd="0" parTransId="{240BF251-1530-488C-93C6-700FC6BEDD8A}" sibTransId="{DE802B3F-84DF-48B7-B876-F9CAFDF553F3}"/>
    <dgm:cxn modelId="{A4220042-B29A-43F3-8DB1-169BE41B5A5C}" srcId="{30ECD708-F026-477E-AF01-991C0CCF5FF2}" destId="{824C1DD9-54B3-48E7-ABEE-ED6CC9C94FFB}" srcOrd="11" destOrd="0" parTransId="{0D56698F-64B2-4B81-AD61-5745D3EA11BB}" sibTransId="{F4A723ED-EBDA-4C97-B16A-8EA7D41CF2FB}"/>
    <dgm:cxn modelId="{7CA58147-6620-49DD-AD93-0A73B928DF03}" srcId="{30ECD708-F026-477E-AF01-991C0CCF5FF2}" destId="{B21169C1-C5CE-4BFE-A12C-9ED29B3AD526}" srcOrd="6" destOrd="0" parTransId="{9EE2C872-7B06-47B4-91F9-45F35BD6F3E5}" sibTransId="{E697D810-49ED-4B26-9BA1-ABD8AD500C73}"/>
    <dgm:cxn modelId="{8FD88272-6A30-4CB5-A9E2-DCFE02588308}" srcId="{30ECD708-F026-477E-AF01-991C0CCF5FF2}" destId="{C2BB6F82-B7F5-44E5-A625-CC5469A9C079}" srcOrd="2" destOrd="0" parTransId="{55431C65-E474-4CE4-8944-CDF7AF8322CB}" sibTransId="{B0C666FF-B901-47C2-AC1F-1ECF03AD7FDC}"/>
    <dgm:cxn modelId="{248D777B-2838-4065-A024-BD15CE9CD172}" type="presOf" srcId="{00BC3B4C-7AC7-41D1-8575-1467EFDA5B2C}" destId="{1DA9582B-899C-4E55-BC9C-766D105A18D7}" srcOrd="0" destOrd="0" presId="urn:microsoft.com/office/officeart/2008/layout/LinedList"/>
    <dgm:cxn modelId="{26656F83-DB74-4DC8-A14E-6FD64DD6D2BF}" srcId="{30ECD708-F026-477E-AF01-991C0CCF5FF2}" destId="{B680071C-BA2A-438B-A752-F11445CD9A78}" srcOrd="9" destOrd="0" parTransId="{A9861C89-A18B-4D7D-9E9D-950A95D18277}" sibTransId="{999290ED-C42A-4490-A178-FF8F33A53006}"/>
    <dgm:cxn modelId="{08F35D8F-F00D-436A-973A-8BC9FB3CC577}" srcId="{30ECD708-F026-477E-AF01-991C0CCF5FF2}" destId="{91EC733B-1162-429B-9935-B1854D67AD24}" srcOrd="3" destOrd="0" parTransId="{4DA56DC0-10B9-4F2E-9DF1-99F317AE73EF}" sibTransId="{7676D487-3148-4062-8526-01CC6337D804}"/>
    <dgm:cxn modelId="{094B1F90-7383-4AB5-885B-0EB9CE540C83}" srcId="{30ECD708-F026-477E-AF01-991C0CCF5FF2}" destId="{724C799F-F39D-494B-9EE6-43191A22189E}" srcOrd="5" destOrd="0" parTransId="{D6968743-3097-4813-ABCD-AAE1332FCB6E}" sibTransId="{93B0FE7B-DD77-47D0-A84E-1D48158FD950}"/>
    <dgm:cxn modelId="{1C942AB2-3F4D-40C4-81CD-51A1DA6B0712}" type="presOf" srcId="{30ECD708-F026-477E-AF01-991C0CCF5FF2}" destId="{305CC9AE-5A81-467D-93ED-B1D18A26DDD9}" srcOrd="0" destOrd="0" presId="urn:microsoft.com/office/officeart/2008/layout/LinedList"/>
    <dgm:cxn modelId="{1B33FFB2-6590-45EC-A28A-D7EE6648AB3E}" type="presOf" srcId="{F4E06CA9-B96F-45B2-B14D-993E51E82E26}" destId="{A5B1B7E9-EE87-4880-A550-67BA1A2915E5}" srcOrd="0" destOrd="0" presId="urn:microsoft.com/office/officeart/2008/layout/LinedList"/>
    <dgm:cxn modelId="{F62518B9-1D52-4737-B0FD-6554196187F7}" type="presOf" srcId="{BD8EFFF3-28D0-4BF7-85D3-346088E4D080}" destId="{14A4B3E8-B804-4A55-BE1B-5BF38D9E8BB8}" srcOrd="0" destOrd="0" presId="urn:microsoft.com/office/officeart/2008/layout/LinedList"/>
    <dgm:cxn modelId="{ACECA6BF-7275-4A4A-91AE-E06B3A4D5493}" type="presOf" srcId="{C2BB6F82-B7F5-44E5-A625-CC5469A9C079}" destId="{05940C29-4A43-404B-A924-416E2F21B4B0}" srcOrd="0" destOrd="0" presId="urn:microsoft.com/office/officeart/2008/layout/LinedList"/>
    <dgm:cxn modelId="{B9D711C2-7431-4795-ACE7-49B5F8C64C0F}" type="presOf" srcId="{600568FC-C56B-4958-BE39-F91AA6A82D41}" destId="{3E220DDB-AC4A-4515-89D5-4200BA4F155E}" srcOrd="0" destOrd="0" presId="urn:microsoft.com/office/officeart/2008/layout/LinedList"/>
    <dgm:cxn modelId="{FE68BAC4-1D4E-45BF-8536-7647708F5C22}" srcId="{30ECD708-F026-477E-AF01-991C0CCF5FF2}" destId="{02744C2D-FEA3-405E-BF60-4CFDBDF6CBD1}" srcOrd="1" destOrd="0" parTransId="{BFAE45D0-5EE7-494C-B17B-926879B0EA6E}" sibTransId="{4EB682E7-ED35-46CC-94C5-511E603E264B}"/>
    <dgm:cxn modelId="{B88391CE-394A-4184-BEFF-2FE4A83073D0}" type="presOf" srcId="{D89955FE-6A62-4168-AD6F-67076E5990CB}" destId="{E3780A74-51F9-45EB-A9C4-CC7665370B67}" srcOrd="0" destOrd="0" presId="urn:microsoft.com/office/officeart/2008/layout/LinedList"/>
    <dgm:cxn modelId="{945104D1-709E-447A-8CE8-F2DC634500B0}" srcId="{30ECD708-F026-477E-AF01-991C0CCF5FF2}" destId="{D89955FE-6A62-4168-AD6F-67076E5990CB}" srcOrd="7" destOrd="0" parTransId="{1386E224-75E9-4730-A316-02D80D206D14}" sibTransId="{97C4BA92-D731-4F65-A190-2D978D38D086}"/>
    <dgm:cxn modelId="{EF158BE2-2391-4C59-A5AC-4E8460811350}" srcId="{30ECD708-F026-477E-AF01-991C0CCF5FF2}" destId="{600568FC-C56B-4958-BE39-F91AA6A82D41}" srcOrd="4" destOrd="0" parTransId="{9DC80AFE-6083-4F84-8797-17BC3E11059F}" sibTransId="{F80F48DE-72B3-46D5-AB9B-C93F9E7E1E06}"/>
    <dgm:cxn modelId="{B71C14EB-7ADC-470B-9682-6E6F2081E0D9}" type="presOf" srcId="{02744C2D-FEA3-405E-BF60-4CFDBDF6CBD1}" destId="{7B06A731-565B-4342-9F2E-493C2D957BA5}" srcOrd="0" destOrd="0" presId="urn:microsoft.com/office/officeart/2008/layout/LinedList"/>
    <dgm:cxn modelId="{B343D928-2D39-4F96-844E-8B36653C1ABB}" type="presParOf" srcId="{305CC9AE-5A81-467D-93ED-B1D18A26DDD9}" destId="{D8CF9385-2048-45AD-8D51-4246545BEA8F}" srcOrd="0" destOrd="0" presId="urn:microsoft.com/office/officeart/2008/layout/LinedList"/>
    <dgm:cxn modelId="{AC2B18BB-74BD-4AB1-8096-5AEA04DFEFF9}" type="presParOf" srcId="{305CC9AE-5A81-467D-93ED-B1D18A26DDD9}" destId="{8CAB782A-F9D5-4C11-BAF2-18C65F70B4EE}" srcOrd="1" destOrd="0" presId="urn:microsoft.com/office/officeart/2008/layout/LinedList"/>
    <dgm:cxn modelId="{3719BCE2-C3DB-4CA6-879C-8DC3CC05EC72}" type="presParOf" srcId="{8CAB782A-F9D5-4C11-BAF2-18C65F70B4EE}" destId="{1DA9582B-899C-4E55-BC9C-766D105A18D7}" srcOrd="0" destOrd="0" presId="urn:microsoft.com/office/officeart/2008/layout/LinedList"/>
    <dgm:cxn modelId="{1F03740D-A5CE-494C-B5FD-C24062B88B33}" type="presParOf" srcId="{8CAB782A-F9D5-4C11-BAF2-18C65F70B4EE}" destId="{9473008B-9693-4713-B28E-2FA7F0F7F6F8}" srcOrd="1" destOrd="0" presId="urn:microsoft.com/office/officeart/2008/layout/LinedList"/>
    <dgm:cxn modelId="{E898995C-2BE9-41C2-BE8E-9FF0857854F4}" type="presParOf" srcId="{305CC9AE-5A81-467D-93ED-B1D18A26DDD9}" destId="{C3C372DF-197B-44E3-95F2-68B8E838DD6C}" srcOrd="2" destOrd="0" presId="urn:microsoft.com/office/officeart/2008/layout/LinedList"/>
    <dgm:cxn modelId="{5F29E240-80FC-4F05-950B-0E623D81C903}" type="presParOf" srcId="{305CC9AE-5A81-467D-93ED-B1D18A26DDD9}" destId="{B15CE026-2A70-412C-A787-6369953CD4F5}" srcOrd="3" destOrd="0" presId="urn:microsoft.com/office/officeart/2008/layout/LinedList"/>
    <dgm:cxn modelId="{963971DC-FF37-4E8B-BC7C-EA8B4ED1C6E0}" type="presParOf" srcId="{B15CE026-2A70-412C-A787-6369953CD4F5}" destId="{7B06A731-565B-4342-9F2E-493C2D957BA5}" srcOrd="0" destOrd="0" presId="urn:microsoft.com/office/officeart/2008/layout/LinedList"/>
    <dgm:cxn modelId="{1E8F1DB0-7632-4A45-858A-B5319498B474}" type="presParOf" srcId="{B15CE026-2A70-412C-A787-6369953CD4F5}" destId="{E9989A1A-93CA-4789-9BFB-7B66AAE6DD6E}" srcOrd="1" destOrd="0" presId="urn:microsoft.com/office/officeart/2008/layout/LinedList"/>
    <dgm:cxn modelId="{4E77D610-7194-485B-AC91-3E6DD1162C47}" type="presParOf" srcId="{305CC9AE-5A81-467D-93ED-B1D18A26DDD9}" destId="{5763DB65-5F8D-400D-A16F-17E12F8691CE}" srcOrd="4" destOrd="0" presId="urn:microsoft.com/office/officeart/2008/layout/LinedList"/>
    <dgm:cxn modelId="{8E2B930B-C930-4FA4-88CA-0DD9F5271D42}" type="presParOf" srcId="{305CC9AE-5A81-467D-93ED-B1D18A26DDD9}" destId="{C56FFD29-DC24-4FBC-94B8-2B9F3D72BD01}" srcOrd="5" destOrd="0" presId="urn:microsoft.com/office/officeart/2008/layout/LinedList"/>
    <dgm:cxn modelId="{97D5FE8D-7F0C-4B50-81F4-7EAA6667E5A8}" type="presParOf" srcId="{C56FFD29-DC24-4FBC-94B8-2B9F3D72BD01}" destId="{05940C29-4A43-404B-A924-416E2F21B4B0}" srcOrd="0" destOrd="0" presId="urn:microsoft.com/office/officeart/2008/layout/LinedList"/>
    <dgm:cxn modelId="{590C0DDF-D82B-429B-944B-F9BB77BE2070}" type="presParOf" srcId="{C56FFD29-DC24-4FBC-94B8-2B9F3D72BD01}" destId="{8AD73A47-9DEB-45B8-B755-F819917E1817}" srcOrd="1" destOrd="0" presId="urn:microsoft.com/office/officeart/2008/layout/LinedList"/>
    <dgm:cxn modelId="{350BEA60-2843-4687-8CB1-CF22F2236B54}" type="presParOf" srcId="{305CC9AE-5A81-467D-93ED-B1D18A26DDD9}" destId="{377A1E1E-1BDE-4811-BCDF-260C4840CDC8}" srcOrd="6" destOrd="0" presId="urn:microsoft.com/office/officeart/2008/layout/LinedList"/>
    <dgm:cxn modelId="{B57052F3-BF21-4169-98C9-52BD3C798C06}" type="presParOf" srcId="{305CC9AE-5A81-467D-93ED-B1D18A26DDD9}" destId="{F1D3CEB4-D428-49D1-A3A4-024CA38B1F30}" srcOrd="7" destOrd="0" presId="urn:microsoft.com/office/officeart/2008/layout/LinedList"/>
    <dgm:cxn modelId="{A4B7E231-C2CD-43D2-9B01-03A652DFE877}" type="presParOf" srcId="{F1D3CEB4-D428-49D1-A3A4-024CA38B1F30}" destId="{D7215FBE-FDDE-400A-9564-BB945C1BEC19}" srcOrd="0" destOrd="0" presId="urn:microsoft.com/office/officeart/2008/layout/LinedList"/>
    <dgm:cxn modelId="{F5B8ACF4-086F-4DE3-B907-F39BBEF54FD1}" type="presParOf" srcId="{F1D3CEB4-D428-49D1-A3A4-024CA38B1F30}" destId="{C3DCA96D-4010-4051-B2D4-97FD5414C987}" srcOrd="1" destOrd="0" presId="urn:microsoft.com/office/officeart/2008/layout/LinedList"/>
    <dgm:cxn modelId="{74E99A5B-89C3-4896-B182-CAF698D04C46}" type="presParOf" srcId="{305CC9AE-5A81-467D-93ED-B1D18A26DDD9}" destId="{CA85FB64-6B5E-4A8B-BDA3-17A13C95AC06}" srcOrd="8" destOrd="0" presId="urn:microsoft.com/office/officeart/2008/layout/LinedList"/>
    <dgm:cxn modelId="{8901BDAC-FB16-4514-B7F6-63F960E2E9B0}" type="presParOf" srcId="{305CC9AE-5A81-467D-93ED-B1D18A26DDD9}" destId="{4CF1F8EA-9A48-4CAC-8674-68F094D6257A}" srcOrd="9" destOrd="0" presId="urn:microsoft.com/office/officeart/2008/layout/LinedList"/>
    <dgm:cxn modelId="{0CAF0EC2-DE6D-4052-AE45-066333BAEC3A}" type="presParOf" srcId="{4CF1F8EA-9A48-4CAC-8674-68F094D6257A}" destId="{3E220DDB-AC4A-4515-89D5-4200BA4F155E}" srcOrd="0" destOrd="0" presId="urn:microsoft.com/office/officeart/2008/layout/LinedList"/>
    <dgm:cxn modelId="{CE171050-6659-47F5-8166-6F0FF02878CB}" type="presParOf" srcId="{4CF1F8EA-9A48-4CAC-8674-68F094D6257A}" destId="{DB73CF08-52CD-40C5-9E03-12A279006709}" srcOrd="1" destOrd="0" presId="urn:microsoft.com/office/officeart/2008/layout/LinedList"/>
    <dgm:cxn modelId="{34B140C0-6AF2-4284-923A-073D24365BAC}" type="presParOf" srcId="{305CC9AE-5A81-467D-93ED-B1D18A26DDD9}" destId="{46D7E12D-98EE-4127-A5A2-58BF01F0954E}" srcOrd="10" destOrd="0" presId="urn:microsoft.com/office/officeart/2008/layout/LinedList"/>
    <dgm:cxn modelId="{6B822178-4A95-44CD-AA73-A509D407FC6F}" type="presParOf" srcId="{305CC9AE-5A81-467D-93ED-B1D18A26DDD9}" destId="{DA6737B0-B90B-426A-8843-1FF7D585F6A2}" srcOrd="11" destOrd="0" presId="urn:microsoft.com/office/officeart/2008/layout/LinedList"/>
    <dgm:cxn modelId="{E875EAE4-0091-48CD-98DC-352D4BD22F66}" type="presParOf" srcId="{DA6737B0-B90B-426A-8843-1FF7D585F6A2}" destId="{37A3E4B5-14C9-4420-8B5E-90ECF2E8D69C}" srcOrd="0" destOrd="0" presId="urn:microsoft.com/office/officeart/2008/layout/LinedList"/>
    <dgm:cxn modelId="{919585A2-78EA-495F-BDB7-13A708131CBA}" type="presParOf" srcId="{DA6737B0-B90B-426A-8843-1FF7D585F6A2}" destId="{1C9A2618-97B2-456F-A9FB-B0439CB9826E}" srcOrd="1" destOrd="0" presId="urn:microsoft.com/office/officeart/2008/layout/LinedList"/>
    <dgm:cxn modelId="{5C207AD5-8488-499B-A765-93512D79BCFF}" type="presParOf" srcId="{305CC9AE-5A81-467D-93ED-B1D18A26DDD9}" destId="{7A468FAA-2EBF-4119-A854-871FBEBC056B}" srcOrd="12" destOrd="0" presId="urn:microsoft.com/office/officeart/2008/layout/LinedList"/>
    <dgm:cxn modelId="{0D416DC9-C3E0-4F92-A954-D6392D1F49D1}" type="presParOf" srcId="{305CC9AE-5A81-467D-93ED-B1D18A26DDD9}" destId="{FE830B62-0806-4261-989C-4D7F0DA124AD}" srcOrd="13" destOrd="0" presId="urn:microsoft.com/office/officeart/2008/layout/LinedList"/>
    <dgm:cxn modelId="{747620A4-0AB4-45B1-BE72-0868809C6BDB}" type="presParOf" srcId="{FE830B62-0806-4261-989C-4D7F0DA124AD}" destId="{E87D0EB2-054D-4A35-BDEF-99F19E86F6DC}" srcOrd="0" destOrd="0" presId="urn:microsoft.com/office/officeart/2008/layout/LinedList"/>
    <dgm:cxn modelId="{C8469F9C-242A-4284-BFB3-79110007E0D5}" type="presParOf" srcId="{FE830B62-0806-4261-989C-4D7F0DA124AD}" destId="{650DBE95-D15E-4ACB-B0DF-6A726A30C46A}" srcOrd="1" destOrd="0" presId="urn:microsoft.com/office/officeart/2008/layout/LinedList"/>
    <dgm:cxn modelId="{239D8B12-207B-499B-9E38-B11DD5737AA2}" type="presParOf" srcId="{305CC9AE-5A81-467D-93ED-B1D18A26DDD9}" destId="{035C63FD-D0BB-4878-8C10-D4C8CAA29A66}" srcOrd="14" destOrd="0" presId="urn:microsoft.com/office/officeart/2008/layout/LinedList"/>
    <dgm:cxn modelId="{F7490A3D-D5E3-4230-9276-B909B8D09DA9}" type="presParOf" srcId="{305CC9AE-5A81-467D-93ED-B1D18A26DDD9}" destId="{01E88E29-DB50-4D2C-AC0A-288612A3CADF}" srcOrd="15" destOrd="0" presId="urn:microsoft.com/office/officeart/2008/layout/LinedList"/>
    <dgm:cxn modelId="{4D0681A6-1D8B-4076-9D76-C45C9D76253A}" type="presParOf" srcId="{01E88E29-DB50-4D2C-AC0A-288612A3CADF}" destId="{E3780A74-51F9-45EB-A9C4-CC7665370B67}" srcOrd="0" destOrd="0" presId="urn:microsoft.com/office/officeart/2008/layout/LinedList"/>
    <dgm:cxn modelId="{D0534D8A-5D2D-4F9E-BBFA-7933336BE758}" type="presParOf" srcId="{01E88E29-DB50-4D2C-AC0A-288612A3CADF}" destId="{CA688702-EDCD-4EF8-B79B-DA3BDBDF0906}" srcOrd="1" destOrd="0" presId="urn:microsoft.com/office/officeart/2008/layout/LinedList"/>
    <dgm:cxn modelId="{D84879CF-7085-4D19-8AED-C0F261141B00}" type="presParOf" srcId="{305CC9AE-5A81-467D-93ED-B1D18A26DDD9}" destId="{3A38B2B4-EEAB-450C-A054-3181EAE2E63B}" srcOrd="16" destOrd="0" presId="urn:microsoft.com/office/officeart/2008/layout/LinedList"/>
    <dgm:cxn modelId="{1B4341FD-9ECB-4082-8E9E-49F8AB03EE22}" type="presParOf" srcId="{305CC9AE-5A81-467D-93ED-B1D18A26DDD9}" destId="{81CCC098-9DF9-4216-A7E9-4FABA8F6D31E}" srcOrd="17" destOrd="0" presId="urn:microsoft.com/office/officeart/2008/layout/LinedList"/>
    <dgm:cxn modelId="{ACEF3423-4302-4D5B-8B1D-0D2D1AF118BF}" type="presParOf" srcId="{81CCC098-9DF9-4216-A7E9-4FABA8F6D31E}" destId="{14A4B3E8-B804-4A55-BE1B-5BF38D9E8BB8}" srcOrd="0" destOrd="0" presId="urn:microsoft.com/office/officeart/2008/layout/LinedList"/>
    <dgm:cxn modelId="{438CF885-A713-4A1F-9393-41A3D13A8D72}" type="presParOf" srcId="{81CCC098-9DF9-4216-A7E9-4FABA8F6D31E}" destId="{788D710E-4E73-4172-B4D6-33AA4D688E96}" srcOrd="1" destOrd="0" presId="urn:microsoft.com/office/officeart/2008/layout/LinedList"/>
    <dgm:cxn modelId="{CE754D55-22B9-42C0-A323-868A0D41B23F}" type="presParOf" srcId="{305CC9AE-5A81-467D-93ED-B1D18A26DDD9}" destId="{1D0C88D2-9F4E-49BB-AE3C-C9094C950F13}" srcOrd="18" destOrd="0" presId="urn:microsoft.com/office/officeart/2008/layout/LinedList"/>
    <dgm:cxn modelId="{DFE71FE5-C81C-4425-B49B-E2354677DC0C}" type="presParOf" srcId="{305CC9AE-5A81-467D-93ED-B1D18A26DDD9}" destId="{AF53540D-C232-429F-A718-80235093E4D6}" srcOrd="19" destOrd="0" presId="urn:microsoft.com/office/officeart/2008/layout/LinedList"/>
    <dgm:cxn modelId="{9BD2652F-F07A-49CE-9F9C-6FF59335288A}" type="presParOf" srcId="{AF53540D-C232-429F-A718-80235093E4D6}" destId="{3AC7E313-E8D2-4C6A-9427-829C8D7B8284}" srcOrd="0" destOrd="0" presId="urn:microsoft.com/office/officeart/2008/layout/LinedList"/>
    <dgm:cxn modelId="{06923F59-59C9-40BF-8834-0356A441BCD0}" type="presParOf" srcId="{AF53540D-C232-429F-A718-80235093E4D6}" destId="{968D4ADD-EE42-48CE-9DF8-63430B182296}" srcOrd="1" destOrd="0" presId="urn:microsoft.com/office/officeart/2008/layout/LinedList"/>
    <dgm:cxn modelId="{35E3C60A-A079-4C4B-B802-4F0EACF3901D}" type="presParOf" srcId="{305CC9AE-5A81-467D-93ED-B1D18A26DDD9}" destId="{7F87A46A-8887-447E-BA26-32D153A334FF}" srcOrd="20" destOrd="0" presId="urn:microsoft.com/office/officeart/2008/layout/LinedList"/>
    <dgm:cxn modelId="{0D27CC83-6DE7-49DD-A824-63FCA827B8D6}" type="presParOf" srcId="{305CC9AE-5A81-467D-93ED-B1D18A26DDD9}" destId="{C9869BA1-12DF-46A1-9842-C1F6471BB2BD}" srcOrd="21" destOrd="0" presId="urn:microsoft.com/office/officeart/2008/layout/LinedList"/>
    <dgm:cxn modelId="{0D15FAAA-6D0E-4644-A658-821171E6BF4C}" type="presParOf" srcId="{C9869BA1-12DF-46A1-9842-C1F6471BB2BD}" destId="{A5B1B7E9-EE87-4880-A550-67BA1A2915E5}" srcOrd="0" destOrd="0" presId="urn:microsoft.com/office/officeart/2008/layout/LinedList"/>
    <dgm:cxn modelId="{ACE25306-3B00-4A2A-AD9E-BD4235DFB528}" type="presParOf" srcId="{C9869BA1-12DF-46A1-9842-C1F6471BB2BD}" destId="{B84F5B3C-6F9B-4F84-A852-DBDFF881CC5E}" srcOrd="1" destOrd="0" presId="urn:microsoft.com/office/officeart/2008/layout/LinedList"/>
    <dgm:cxn modelId="{D317AE8A-8115-42B7-A4A0-EC4EEF779889}" type="presParOf" srcId="{305CC9AE-5A81-467D-93ED-B1D18A26DDD9}" destId="{649CC1C7-3452-479F-A58D-84D7AC5D0F24}" srcOrd="22" destOrd="0" presId="urn:microsoft.com/office/officeart/2008/layout/LinedList"/>
    <dgm:cxn modelId="{446AA7A5-CF9C-4166-81AA-113A0670D5B0}" type="presParOf" srcId="{305CC9AE-5A81-467D-93ED-B1D18A26DDD9}" destId="{8D6F3676-FCEB-4F7A-AEEF-96B0DD2E6889}" srcOrd="23" destOrd="0" presId="urn:microsoft.com/office/officeart/2008/layout/LinedList"/>
    <dgm:cxn modelId="{04C87165-B05C-4D97-8853-789E8E1C4D90}" type="presParOf" srcId="{8D6F3676-FCEB-4F7A-AEEF-96B0DD2E6889}" destId="{D2B51D08-42AC-4E77-B5B9-32EC3CD8258A}" srcOrd="0" destOrd="0" presId="urn:microsoft.com/office/officeart/2008/layout/LinedList"/>
    <dgm:cxn modelId="{E6AF2558-AAF6-450E-B105-810323FA7CC8}" type="presParOf" srcId="{8D6F3676-FCEB-4F7A-AEEF-96B0DD2E6889}" destId="{970A0FC4-FC73-46DE-9F35-F032F6A4340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202C0F-885C-4AFE-A6AE-711CF9AE15A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1CDAF5-E0BD-41E6-A5CC-557C788ADEA6}">
      <dgm:prSet/>
      <dgm:spPr>
        <a:solidFill>
          <a:schemeClr val="accent1"/>
        </a:solidFill>
      </dgm:spPr>
      <dgm:t>
        <a:bodyPr/>
        <a:lstStyle/>
        <a:p>
          <a:r>
            <a:rPr lang="en-US" b="1" u="sng"/>
            <a:t>Given</a:t>
          </a:r>
          <a:r>
            <a:rPr lang="en-US"/>
            <a:t> </a:t>
          </a:r>
        </a:p>
      </dgm:t>
    </dgm:pt>
    <dgm:pt modelId="{7C7AD097-004B-4F93-84DD-7F8160875332}" type="parTrans" cxnId="{414920DA-646A-4447-9F11-3FF01EBB75F0}">
      <dgm:prSet/>
      <dgm:spPr/>
      <dgm:t>
        <a:bodyPr/>
        <a:lstStyle/>
        <a:p>
          <a:endParaRPr lang="en-US"/>
        </a:p>
      </dgm:t>
    </dgm:pt>
    <dgm:pt modelId="{4C956D7D-9313-4A62-B115-C15FBF4DE9B9}" type="sibTrans" cxnId="{414920DA-646A-4447-9F11-3FF01EBB75F0}">
      <dgm:prSet/>
      <dgm:spPr/>
      <dgm:t>
        <a:bodyPr/>
        <a:lstStyle/>
        <a:p>
          <a:endParaRPr lang="en-US"/>
        </a:p>
      </dgm:t>
    </dgm:pt>
    <dgm:pt modelId="{8BF50E62-4D09-430D-BC55-5E1ABC618A91}">
      <dgm:prSet/>
      <dgm:spPr/>
      <dgm:t>
        <a:bodyPr/>
        <a:lstStyle/>
        <a:p>
          <a:r>
            <a:rPr lang="en-US"/>
            <a:t>If the memory access time = 200 ns </a:t>
          </a:r>
        </a:p>
      </dgm:t>
    </dgm:pt>
    <dgm:pt modelId="{38E1ECF7-F383-469D-80D8-74A18D98D751}" type="parTrans" cxnId="{E8D40B89-3017-40FB-8F10-76067FC7E67D}">
      <dgm:prSet/>
      <dgm:spPr/>
      <dgm:t>
        <a:bodyPr/>
        <a:lstStyle/>
        <a:p>
          <a:endParaRPr lang="en-US"/>
        </a:p>
      </dgm:t>
    </dgm:pt>
    <dgm:pt modelId="{E80A3582-21D7-4D7B-95A2-D03D5E8175CC}" type="sibTrans" cxnId="{E8D40B89-3017-40FB-8F10-76067FC7E67D}">
      <dgm:prSet/>
      <dgm:spPr/>
      <dgm:t>
        <a:bodyPr/>
        <a:lstStyle/>
        <a:p>
          <a:endParaRPr lang="en-US"/>
        </a:p>
      </dgm:t>
    </dgm:pt>
    <dgm:pt modelId="{2A5D26A1-81DF-4C22-8A32-A5C4467904BA}">
      <dgm:prSet/>
      <dgm:spPr/>
      <dgm:t>
        <a:bodyPr/>
        <a:lstStyle/>
        <a:p>
          <a:r>
            <a:rPr lang="en-US"/>
            <a:t>Average page fault service time = 8 ms  </a:t>
          </a:r>
        </a:p>
      </dgm:t>
    </dgm:pt>
    <dgm:pt modelId="{804635CD-CF42-4931-9D3C-2DBD80F6CFF5}" type="parTrans" cxnId="{E16589F4-ED06-4584-AC4C-45368275033D}">
      <dgm:prSet/>
      <dgm:spPr/>
      <dgm:t>
        <a:bodyPr/>
        <a:lstStyle/>
        <a:p>
          <a:endParaRPr lang="en-US"/>
        </a:p>
      </dgm:t>
    </dgm:pt>
    <dgm:pt modelId="{C07B2B5E-A030-435E-9874-9509900EF4F0}" type="sibTrans" cxnId="{E16589F4-ED06-4584-AC4C-45368275033D}">
      <dgm:prSet/>
      <dgm:spPr/>
      <dgm:t>
        <a:bodyPr/>
        <a:lstStyle/>
        <a:p>
          <a:endParaRPr lang="en-US"/>
        </a:p>
      </dgm:t>
    </dgm:pt>
    <dgm:pt modelId="{F11BC986-3775-4D15-9B22-3AD0A9DA2954}">
      <dgm:prSet/>
      <dgm:spPr/>
      <dgm:t>
        <a:bodyPr/>
        <a:lstStyle/>
        <a:p>
          <a:r>
            <a:rPr lang="en-US"/>
            <a:t>1 access out of 1000 causes a page fault </a:t>
          </a:r>
        </a:p>
      </dgm:t>
    </dgm:pt>
    <dgm:pt modelId="{7B91C222-1F2F-4674-86D4-8B9100A62EC7}" type="parTrans" cxnId="{4A26A035-3C68-47C7-93EA-237675480B5C}">
      <dgm:prSet/>
      <dgm:spPr/>
      <dgm:t>
        <a:bodyPr/>
        <a:lstStyle/>
        <a:p>
          <a:endParaRPr lang="en-US"/>
        </a:p>
      </dgm:t>
    </dgm:pt>
    <dgm:pt modelId="{803D70DD-029D-4DBE-8AD7-AAA1326644CA}" type="sibTrans" cxnId="{4A26A035-3C68-47C7-93EA-237675480B5C}">
      <dgm:prSet/>
      <dgm:spPr/>
      <dgm:t>
        <a:bodyPr/>
        <a:lstStyle/>
        <a:p>
          <a:endParaRPr lang="en-US"/>
        </a:p>
      </dgm:t>
    </dgm:pt>
    <dgm:pt modelId="{6F4DC684-9870-47E2-9A1B-AC050A7E7D2B}">
      <dgm:prSet/>
      <dgm:spPr>
        <a:solidFill>
          <a:schemeClr val="accent6"/>
        </a:solidFill>
      </dgm:spPr>
      <dgm:t>
        <a:bodyPr/>
        <a:lstStyle/>
        <a:p>
          <a:r>
            <a:rPr lang="en-US" b="1" u="sng"/>
            <a:t>Solution </a:t>
          </a:r>
          <a:endParaRPr lang="en-US"/>
        </a:p>
      </dgm:t>
    </dgm:pt>
    <dgm:pt modelId="{4EFF72D8-7583-4083-A863-D074A6692362}" type="parTrans" cxnId="{858C11D2-61CF-4A23-8A17-0F02018BD230}">
      <dgm:prSet/>
      <dgm:spPr/>
      <dgm:t>
        <a:bodyPr/>
        <a:lstStyle/>
        <a:p>
          <a:endParaRPr lang="en-US"/>
        </a:p>
      </dgm:t>
    </dgm:pt>
    <dgm:pt modelId="{B76BE4FB-A11F-4B7B-A0EF-BF8F35BFF28E}" type="sibTrans" cxnId="{858C11D2-61CF-4A23-8A17-0F02018BD230}">
      <dgm:prSet/>
      <dgm:spPr/>
      <dgm:t>
        <a:bodyPr/>
        <a:lstStyle/>
        <a:p>
          <a:endParaRPr lang="en-US"/>
        </a:p>
      </dgm:t>
    </dgm:pt>
    <dgm:pt modelId="{465EE638-C91D-41CE-ACF3-04269D7B46AF}">
      <dgm:prSet/>
      <dgm:spPr/>
      <dgm:t>
        <a:bodyPr/>
        <a:lstStyle/>
        <a:p>
          <a:r>
            <a:rPr lang="en-US"/>
            <a:t>EAT = [(1 – P) * 200] + [P * 8,000,000] </a:t>
          </a:r>
        </a:p>
      </dgm:t>
    </dgm:pt>
    <dgm:pt modelId="{C147875B-3881-4342-9EAD-794DC5BB695C}" type="parTrans" cxnId="{68CA28C1-8B83-4A56-8748-04F1411DACCA}">
      <dgm:prSet/>
      <dgm:spPr/>
      <dgm:t>
        <a:bodyPr/>
        <a:lstStyle/>
        <a:p>
          <a:endParaRPr lang="en-US"/>
        </a:p>
      </dgm:t>
    </dgm:pt>
    <dgm:pt modelId="{5757FCE4-23A6-454F-BD6E-CC9E05CD4116}" type="sibTrans" cxnId="{68CA28C1-8B83-4A56-8748-04F1411DACCA}">
      <dgm:prSet/>
      <dgm:spPr/>
      <dgm:t>
        <a:bodyPr/>
        <a:lstStyle/>
        <a:p>
          <a:endParaRPr lang="en-US"/>
        </a:p>
      </dgm:t>
    </dgm:pt>
    <dgm:pt modelId="{EC61A60D-EED5-4E9C-B0E7-4006CA88982F}">
      <dgm:prSet/>
      <dgm:spPr/>
      <dgm:t>
        <a:bodyPr/>
        <a:lstStyle/>
        <a:p>
          <a:r>
            <a:rPr lang="en-US"/>
            <a:t>EAT = [(1 – 0.001) * 200] + [0.001 * 8,000,000] </a:t>
          </a:r>
        </a:p>
      </dgm:t>
    </dgm:pt>
    <dgm:pt modelId="{2EE02DC3-F683-4BB1-B3AA-B0823737699F}" type="parTrans" cxnId="{17E47E0F-4A32-46E5-A97A-0094886276AC}">
      <dgm:prSet/>
      <dgm:spPr/>
      <dgm:t>
        <a:bodyPr/>
        <a:lstStyle/>
        <a:p>
          <a:endParaRPr lang="en-US"/>
        </a:p>
      </dgm:t>
    </dgm:pt>
    <dgm:pt modelId="{8F50A08E-8630-4230-BAF3-B017B8228BDA}" type="sibTrans" cxnId="{17E47E0F-4A32-46E5-A97A-0094886276AC}">
      <dgm:prSet/>
      <dgm:spPr/>
      <dgm:t>
        <a:bodyPr/>
        <a:lstStyle/>
        <a:p>
          <a:endParaRPr lang="en-US"/>
        </a:p>
      </dgm:t>
    </dgm:pt>
    <dgm:pt modelId="{09E152FC-6751-4C51-8F4B-ADAB53A82CA5}">
      <dgm:prSet/>
      <dgm:spPr/>
      <dgm:t>
        <a:bodyPr/>
        <a:lstStyle/>
        <a:p>
          <a:r>
            <a:rPr lang="en-US"/>
            <a:t>EAT = 8.2 </a:t>
          </a:r>
          <a:r>
            <a:rPr lang="el-GR"/>
            <a:t>μ</a:t>
          </a:r>
          <a:r>
            <a:rPr lang="en-US"/>
            <a:t>s </a:t>
          </a:r>
        </a:p>
      </dgm:t>
    </dgm:pt>
    <dgm:pt modelId="{AA4D6B3F-C80D-412C-8060-11873ABFE1C7}" type="parTrans" cxnId="{35AB4D74-03FF-47F2-8929-F013F71C59D2}">
      <dgm:prSet/>
      <dgm:spPr/>
      <dgm:t>
        <a:bodyPr/>
        <a:lstStyle/>
        <a:p>
          <a:endParaRPr lang="en-US"/>
        </a:p>
      </dgm:t>
    </dgm:pt>
    <dgm:pt modelId="{E123FA18-C2E7-4FD1-9C81-F5A5DBBA925F}" type="sibTrans" cxnId="{35AB4D74-03FF-47F2-8929-F013F71C59D2}">
      <dgm:prSet/>
      <dgm:spPr/>
      <dgm:t>
        <a:bodyPr/>
        <a:lstStyle/>
        <a:p>
          <a:endParaRPr lang="en-US"/>
        </a:p>
      </dgm:t>
    </dgm:pt>
    <dgm:pt modelId="{A1DFC7DA-0C8F-4438-9FBC-595C034C5C96}" type="pres">
      <dgm:prSet presAssocID="{04202C0F-885C-4AFE-A6AE-711CF9AE15AC}" presName="linear" presStyleCnt="0">
        <dgm:presLayoutVars>
          <dgm:animLvl val="lvl"/>
          <dgm:resizeHandles val="exact"/>
        </dgm:presLayoutVars>
      </dgm:prSet>
      <dgm:spPr/>
    </dgm:pt>
    <dgm:pt modelId="{E7B0483F-D571-4283-AEEC-78351DCB0ECF}" type="pres">
      <dgm:prSet presAssocID="{9C1CDAF5-E0BD-41E6-A5CC-557C788ADEA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BCDCDEF-8118-42B7-963E-A0EDB683499B}" type="pres">
      <dgm:prSet presAssocID="{9C1CDAF5-E0BD-41E6-A5CC-557C788ADEA6}" presName="childText" presStyleLbl="revTx" presStyleIdx="0" presStyleCnt="2">
        <dgm:presLayoutVars>
          <dgm:bulletEnabled val="1"/>
        </dgm:presLayoutVars>
      </dgm:prSet>
      <dgm:spPr/>
    </dgm:pt>
    <dgm:pt modelId="{C9713786-9C83-4FB5-9A81-3E74F2E66C80}" type="pres">
      <dgm:prSet presAssocID="{6F4DC684-9870-47E2-9A1B-AC050A7E7D2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A4C48F5-A02A-43FC-8A4E-05D915D602BC}" type="pres">
      <dgm:prSet presAssocID="{6F4DC684-9870-47E2-9A1B-AC050A7E7D2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7E47E0F-4A32-46E5-A97A-0094886276AC}" srcId="{6F4DC684-9870-47E2-9A1B-AC050A7E7D2B}" destId="{EC61A60D-EED5-4E9C-B0E7-4006CA88982F}" srcOrd="1" destOrd="0" parTransId="{2EE02DC3-F683-4BB1-B3AA-B0823737699F}" sibTransId="{8F50A08E-8630-4230-BAF3-B017B8228BDA}"/>
    <dgm:cxn modelId="{5395C934-1DF5-491F-A81D-E46929FFF64B}" type="presOf" srcId="{8BF50E62-4D09-430D-BC55-5E1ABC618A91}" destId="{8BCDCDEF-8118-42B7-963E-A0EDB683499B}" srcOrd="0" destOrd="0" presId="urn:microsoft.com/office/officeart/2005/8/layout/vList2"/>
    <dgm:cxn modelId="{4A26A035-3C68-47C7-93EA-237675480B5C}" srcId="{9C1CDAF5-E0BD-41E6-A5CC-557C788ADEA6}" destId="{F11BC986-3775-4D15-9B22-3AD0A9DA2954}" srcOrd="2" destOrd="0" parTransId="{7B91C222-1F2F-4674-86D4-8B9100A62EC7}" sibTransId="{803D70DD-029D-4DBE-8AD7-AAA1326644CA}"/>
    <dgm:cxn modelId="{28577044-3D00-496A-8747-6DAFD968A8B5}" type="presOf" srcId="{04202C0F-885C-4AFE-A6AE-711CF9AE15AC}" destId="{A1DFC7DA-0C8F-4438-9FBC-595C034C5C96}" srcOrd="0" destOrd="0" presId="urn:microsoft.com/office/officeart/2005/8/layout/vList2"/>
    <dgm:cxn modelId="{570C344C-0AF7-4ED8-B355-D86F8ADCB776}" type="presOf" srcId="{9C1CDAF5-E0BD-41E6-A5CC-557C788ADEA6}" destId="{E7B0483F-D571-4283-AEEC-78351DCB0ECF}" srcOrd="0" destOrd="0" presId="urn:microsoft.com/office/officeart/2005/8/layout/vList2"/>
    <dgm:cxn modelId="{35AB4D74-03FF-47F2-8929-F013F71C59D2}" srcId="{6F4DC684-9870-47E2-9A1B-AC050A7E7D2B}" destId="{09E152FC-6751-4C51-8F4B-ADAB53A82CA5}" srcOrd="2" destOrd="0" parTransId="{AA4D6B3F-C80D-412C-8060-11873ABFE1C7}" sibTransId="{E123FA18-C2E7-4FD1-9C81-F5A5DBBA925F}"/>
    <dgm:cxn modelId="{42848785-3BE0-4557-A976-9390811B6EAF}" type="presOf" srcId="{EC61A60D-EED5-4E9C-B0E7-4006CA88982F}" destId="{3A4C48F5-A02A-43FC-8A4E-05D915D602BC}" srcOrd="0" destOrd="1" presId="urn:microsoft.com/office/officeart/2005/8/layout/vList2"/>
    <dgm:cxn modelId="{E8D40B89-3017-40FB-8F10-76067FC7E67D}" srcId="{9C1CDAF5-E0BD-41E6-A5CC-557C788ADEA6}" destId="{8BF50E62-4D09-430D-BC55-5E1ABC618A91}" srcOrd="0" destOrd="0" parTransId="{38E1ECF7-F383-469D-80D8-74A18D98D751}" sibTransId="{E80A3582-21D7-4D7B-95A2-D03D5E8175CC}"/>
    <dgm:cxn modelId="{3AB444AC-B06D-450D-8FFD-5A376CEAD486}" type="presOf" srcId="{465EE638-C91D-41CE-ACF3-04269D7B46AF}" destId="{3A4C48F5-A02A-43FC-8A4E-05D915D602BC}" srcOrd="0" destOrd="0" presId="urn:microsoft.com/office/officeart/2005/8/layout/vList2"/>
    <dgm:cxn modelId="{8A3F8BB8-4BC5-47C2-AD69-39726E2BAEC3}" type="presOf" srcId="{2A5D26A1-81DF-4C22-8A32-A5C4467904BA}" destId="{8BCDCDEF-8118-42B7-963E-A0EDB683499B}" srcOrd="0" destOrd="1" presId="urn:microsoft.com/office/officeart/2005/8/layout/vList2"/>
    <dgm:cxn modelId="{F715E1BE-AF59-475F-8E94-0EF745F80D3A}" type="presOf" srcId="{09E152FC-6751-4C51-8F4B-ADAB53A82CA5}" destId="{3A4C48F5-A02A-43FC-8A4E-05D915D602BC}" srcOrd="0" destOrd="2" presId="urn:microsoft.com/office/officeart/2005/8/layout/vList2"/>
    <dgm:cxn modelId="{68CA28C1-8B83-4A56-8748-04F1411DACCA}" srcId="{6F4DC684-9870-47E2-9A1B-AC050A7E7D2B}" destId="{465EE638-C91D-41CE-ACF3-04269D7B46AF}" srcOrd="0" destOrd="0" parTransId="{C147875B-3881-4342-9EAD-794DC5BB695C}" sibTransId="{5757FCE4-23A6-454F-BD6E-CC9E05CD4116}"/>
    <dgm:cxn modelId="{3C0783C6-C286-4A57-B4AB-5DC07D1AF1F7}" type="presOf" srcId="{6F4DC684-9870-47E2-9A1B-AC050A7E7D2B}" destId="{C9713786-9C83-4FB5-9A81-3E74F2E66C80}" srcOrd="0" destOrd="0" presId="urn:microsoft.com/office/officeart/2005/8/layout/vList2"/>
    <dgm:cxn modelId="{858C11D2-61CF-4A23-8A17-0F02018BD230}" srcId="{04202C0F-885C-4AFE-A6AE-711CF9AE15AC}" destId="{6F4DC684-9870-47E2-9A1B-AC050A7E7D2B}" srcOrd="1" destOrd="0" parTransId="{4EFF72D8-7583-4083-A863-D074A6692362}" sibTransId="{B76BE4FB-A11F-4B7B-A0EF-BF8F35BFF28E}"/>
    <dgm:cxn modelId="{414920DA-646A-4447-9F11-3FF01EBB75F0}" srcId="{04202C0F-885C-4AFE-A6AE-711CF9AE15AC}" destId="{9C1CDAF5-E0BD-41E6-A5CC-557C788ADEA6}" srcOrd="0" destOrd="0" parTransId="{7C7AD097-004B-4F93-84DD-7F8160875332}" sibTransId="{4C956D7D-9313-4A62-B115-C15FBF4DE9B9}"/>
    <dgm:cxn modelId="{D99D41E1-F808-4002-82C9-4481DB404CCF}" type="presOf" srcId="{F11BC986-3775-4D15-9B22-3AD0A9DA2954}" destId="{8BCDCDEF-8118-42B7-963E-A0EDB683499B}" srcOrd="0" destOrd="2" presId="urn:microsoft.com/office/officeart/2005/8/layout/vList2"/>
    <dgm:cxn modelId="{E16589F4-ED06-4584-AC4C-45368275033D}" srcId="{9C1CDAF5-E0BD-41E6-A5CC-557C788ADEA6}" destId="{2A5D26A1-81DF-4C22-8A32-A5C4467904BA}" srcOrd="1" destOrd="0" parTransId="{804635CD-CF42-4931-9D3C-2DBD80F6CFF5}" sibTransId="{C07B2B5E-A030-435E-9874-9509900EF4F0}"/>
    <dgm:cxn modelId="{381616FA-A9F1-491B-9EE7-F17FAE24016C}" type="presParOf" srcId="{A1DFC7DA-0C8F-4438-9FBC-595C034C5C96}" destId="{E7B0483F-D571-4283-AEEC-78351DCB0ECF}" srcOrd="0" destOrd="0" presId="urn:microsoft.com/office/officeart/2005/8/layout/vList2"/>
    <dgm:cxn modelId="{7CCAE632-34C3-4296-8B6F-E4CB990057D1}" type="presParOf" srcId="{A1DFC7DA-0C8F-4438-9FBC-595C034C5C96}" destId="{8BCDCDEF-8118-42B7-963E-A0EDB683499B}" srcOrd="1" destOrd="0" presId="urn:microsoft.com/office/officeart/2005/8/layout/vList2"/>
    <dgm:cxn modelId="{1D91FFA4-49F0-4BD3-9D75-5E725B0057AA}" type="presParOf" srcId="{A1DFC7DA-0C8F-4438-9FBC-595C034C5C96}" destId="{C9713786-9C83-4FB5-9A81-3E74F2E66C80}" srcOrd="2" destOrd="0" presId="urn:microsoft.com/office/officeart/2005/8/layout/vList2"/>
    <dgm:cxn modelId="{B9D105BF-0AEE-4EA4-8CE5-E9BD908A28B1}" type="presParOf" srcId="{A1DFC7DA-0C8F-4438-9FBC-595C034C5C96}" destId="{3A4C48F5-A02A-43FC-8A4E-05D915D602B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82874D-6220-40CC-B83B-AD4E3650B317}" type="doc">
      <dgm:prSet loTypeId="urn:microsoft.com/office/officeart/2005/8/layout/hierarchy1" loCatId="hierarchy" qsTypeId="urn:microsoft.com/office/officeart/2005/8/quickstyle/simple5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1B93328A-D35D-425E-985B-3A19887E1E16}">
      <dgm:prSet/>
      <dgm:spPr/>
      <dgm:t>
        <a:bodyPr/>
        <a:lstStyle/>
        <a:p>
          <a:r>
            <a:rPr lang="en-US"/>
            <a:t>FIFO Page Replacement Algorithm </a:t>
          </a:r>
        </a:p>
      </dgm:t>
    </dgm:pt>
    <dgm:pt modelId="{9A46DA3B-501B-4CFD-9D40-7B84E5C56786}" type="parTrans" cxnId="{0E7E9827-5525-4105-9DBD-935837BE979D}">
      <dgm:prSet/>
      <dgm:spPr/>
      <dgm:t>
        <a:bodyPr/>
        <a:lstStyle/>
        <a:p>
          <a:endParaRPr lang="en-US"/>
        </a:p>
      </dgm:t>
    </dgm:pt>
    <dgm:pt modelId="{ECB2B368-BFA7-4270-BBBB-2363DF243F3D}" type="sibTrans" cxnId="{0E7E9827-5525-4105-9DBD-935837BE979D}">
      <dgm:prSet/>
      <dgm:spPr/>
      <dgm:t>
        <a:bodyPr/>
        <a:lstStyle/>
        <a:p>
          <a:endParaRPr lang="en-US"/>
        </a:p>
      </dgm:t>
    </dgm:pt>
    <dgm:pt modelId="{699A3F13-765C-4CD5-9264-FB007894EC23}">
      <dgm:prSet/>
      <dgm:spPr/>
      <dgm:t>
        <a:bodyPr/>
        <a:lstStyle/>
        <a:p>
          <a:r>
            <a:rPr lang="en-US"/>
            <a:t>Optimal Page Replacement Algorithm </a:t>
          </a:r>
        </a:p>
      </dgm:t>
    </dgm:pt>
    <dgm:pt modelId="{206B8139-F6C1-46A9-A41D-15437AC2FC90}" type="parTrans" cxnId="{66327A00-8A78-4108-8D67-D4E2DD2A579A}">
      <dgm:prSet/>
      <dgm:spPr/>
      <dgm:t>
        <a:bodyPr/>
        <a:lstStyle/>
        <a:p>
          <a:endParaRPr lang="en-US"/>
        </a:p>
      </dgm:t>
    </dgm:pt>
    <dgm:pt modelId="{4141A6D2-2A1E-43F2-BF78-05E8B5D249DE}" type="sibTrans" cxnId="{66327A00-8A78-4108-8D67-D4E2DD2A579A}">
      <dgm:prSet/>
      <dgm:spPr/>
      <dgm:t>
        <a:bodyPr/>
        <a:lstStyle/>
        <a:p>
          <a:endParaRPr lang="en-US"/>
        </a:p>
      </dgm:t>
    </dgm:pt>
    <dgm:pt modelId="{42CB7606-BB51-45E7-942C-C2BD9B97F2C5}">
      <dgm:prSet/>
      <dgm:spPr/>
      <dgm:t>
        <a:bodyPr/>
        <a:lstStyle/>
        <a:p>
          <a:r>
            <a:rPr lang="en-US" dirty="0"/>
            <a:t>LRU Page Replacement Algorithm </a:t>
          </a:r>
        </a:p>
      </dgm:t>
    </dgm:pt>
    <dgm:pt modelId="{2E754304-8AA6-4092-865C-B36940E0FFF8}" type="parTrans" cxnId="{976A324D-E4DF-4E77-8E7E-A980CE973E74}">
      <dgm:prSet/>
      <dgm:spPr/>
      <dgm:t>
        <a:bodyPr/>
        <a:lstStyle/>
        <a:p>
          <a:endParaRPr lang="en-US"/>
        </a:p>
      </dgm:t>
    </dgm:pt>
    <dgm:pt modelId="{2B4C93B8-2034-40EF-B383-372925424450}" type="sibTrans" cxnId="{976A324D-E4DF-4E77-8E7E-A980CE973E74}">
      <dgm:prSet/>
      <dgm:spPr/>
      <dgm:t>
        <a:bodyPr/>
        <a:lstStyle/>
        <a:p>
          <a:endParaRPr lang="en-US"/>
        </a:p>
      </dgm:t>
    </dgm:pt>
    <dgm:pt modelId="{14E04CAD-7C98-41DA-B544-68E2E24B7FFA}" type="pres">
      <dgm:prSet presAssocID="{B282874D-6220-40CC-B83B-AD4E3650B31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5DBC547-1588-4902-918A-69AFC3B20881}" type="pres">
      <dgm:prSet presAssocID="{1B93328A-D35D-425E-985B-3A19887E1E16}" presName="hierRoot1" presStyleCnt="0"/>
      <dgm:spPr/>
    </dgm:pt>
    <dgm:pt modelId="{A6061933-6463-48E5-9B93-CDFB21913153}" type="pres">
      <dgm:prSet presAssocID="{1B93328A-D35D-425E-985B-3A19887E1E16}" presName="composite" presStyleCnt="0"/>
      <dgm:spPr/>
    </dgm:pt>
    <dgm:pt modelId="{743DF04B-56C7-48C3-8500-5BDE9FF860FA}" type="pres">
      <dgm:prSet presAssocID="{1B93328A-D35D-425E-985B-3A19887E1E16}" presName="background" presStyleLbl="node0" presStyleIdx="0" presStyleCnt="3"/>
      <dgm:spPr/>
    </dgm:pt>
    <dgm:pt modelId="{A3324679-647D-421E-852E-C609D7BBFC01}" type="pres">
      <dgm:prSet presAssocID="{1B93328A-D35D-425E-985B-3A19887E1E16}" presName="text" presStyleLbl="fgAcc0" presStyleIdx="0" presStyleCnt="3">
        <dgm:presLayoutVars>
          <dgm:chPref val="3"/>
        </dgm:presLayoutVars>
      </dgm:prSet>
      <dgm:spPr/>
    </dgm:pt>
    <dgm:pt modelId="{08D334EA-1068-4514-9CCB-552D36808569}" type="pres">
      <dgm:prSet presAssocID="{1B93328A-D35D-425E-985B-3A19887E1E16}" presName="hierChild2" presStyleCnt="0"/>
      <dgm:spPr/>
    </dgm:pt>
    <dgm:pt modelId="{06E2E8D0-486A-4D4E-BEF0-428A7B28FB6A}" type="pres">
      <dgm:prSet presAssocID="{699A3F13-765C-4CD5-9264-FB007894EC23}" presName="hierRoot1" presStyleCnt="0"/>
      <dgm:spPr/>
    </dgm:pt>
    <dgm:pt modelId="{30CB453B-F4F3-4884-82BB-AD6F5EBC40E4}" type="pres">
      <dgm:prSet presAssocID="{699A3F13-765C-4CD5-9264-FB007894EC23}" presName="composite" presStyleCnt="0"/>
      <dgm:spPr/>
    </dgm:pt>
    <dgm:pt modelId="{C11C4B6A-2121-457E-B27A-DBC9464FA3B1}" type="pres">
      <dgm:prSet presAssocID="{699A3F13-765C-4CD5-9264-FB007894EC23}" presName="background" presStyleLbl="node0" presStyleIdx="1" presStyleCnt="3"/>
      <dgm:spPr/>
    </dgm:pt>
    <dgm:pt modelId="{C0A8B14A-2E4F-4962-B0CB-C5F0BD178859}" type="pres">
      <dgm:prSet presAssocID="{699A3F13-765C-4CD5-9264-FB007894EC23}" presName="text" presStyleLbl="fgAcc0" presStyleIdx="1" presStyleCnt="3">
        <dgm:presLayoutVars>
          <dgm:chPref val="3"/>
        </dgm:presLayoutVars>
      </dgm:prSet>
      <dgm:spPr/>
    </dgm:pt>
    <dgm:pt modelId="{99F24694-2185-4422-ABD6-727519109020}" type="pres">
      <dgm:prSet presAssocID="{699A3F13-765C-4CD5-9264-FB007894EC23}" presName="hierChild2" presStyleCnt="0"/>
      <dgm:spPr/>
    </dgm:pt>
    <dgm:pt modelId="{4DAD0C92-63A3-4A46-BBA5-851986895C46}" type="pres">
      <dgm:prSet presAssocID="{42CB7606-BB51-45E7-942C-C2BD9B97F2C5}" presName="hierRoot1" presStyleCnt="0"/>
      <dgm:spPr/>
    </dgm:pt>
    <dgm:pt modelId="{0ED9ABA3-2F7D-470F-9CB6-7588E5472BC6}" type="pres">
      <dgm:prSet presAssocID="{42CB7606-BB51-45E7-942C-C2BD9B97F2C5}" presName="composite" presStyleCnt="0"/>
      <dgm:spPr/>
    </dgm:pt>
    <dgm:pt modelId="{CD1304C4-0133-48F9-BA3E-96A956D2EC84}" type="pres">
      <dgm:prSet presAssocID="{42CB7606-BB51-45E7-942C-C2BD9B97F2C5}" presName="background" presStyleLbl="node0" presStyleIdx="2" presStyleCnt="3"/>
      <dgm:spPr/>
    </dgm:pt>
    <dgm:pt modelId="{9F26BF74-8746-4CB1-B3F4-3C9049E1A729}" type="pres">
      <dgm:prSet presAssocID="{42CB7606-BB51-45E7-942C-C2BD9B97F2C5}" presName="text" presStyleLbl="fgAcc0" presStyleIdx="2" presStyleCnt="3">
        <dgm:presLayoutVars>
          <dgm:chPref val="3"/>
        </dgm:presLayoutVars>
      </dgm:prSet>
      <dgm:spPr/>
    </dgm:pt>
    <dgm:pt modelId="{2F428F9D-9E06-4391-BAFA-B3A88259F142}" type="pres">
      <dgm:prSet presAssocID="{42CB7606-BB51-45E7-942C-C2BD9B97F2C5}" presName="hierChild2" presStyleCnt="0"/>
      <dgm:spPr/>
    </dgm:pt>
  </dgm:ptLst>
  <dgm:cxnLst>
    <dgm:cxn modelId="{66327A00-8A78-4108-8D67-D4E2DD2A579A}" srcId="{B282874D-6220-40CC-B83B-AD4E3650B317}" destId="{699A3F13-765C-4CD5-9264-FB007894EC23}" srcOrd="1" destOrd="0" parTransId="{206B8139-F6C1-46A9-A41D-15437AC2FC90}" sibTransId="{4141A6D2-2A1E-43F2-BF78-05E8B5D249DE}"/>
    <dgm:cxn modelId="{1887000F-B120-4241-BFAF-06D378DB57AB}" type="presOf" srcId="{B282874D-6220-40CC-B83B-AD4E3650B317}" destId="{14E04CAD-7C98-41DA-B544-68E2E24B7FFA}" srcOrd="0" destOrd="0" presId="urn:microsoft.com/office/officeart/2005/8/layout/hierarchy1"/>
    <dgm:cxn modelId="{0E7E9827-5525-4105-9DBD-935837BE979D}" srcId="{B282874D-6220-40CC-B83B-AD4E3650B317}" destId="{1B93328A-D35D-425E-985B-3A19887E1E16}" srcOrd="0" destOrd="0" parTransId="{9A46DA3B-501B-4CFD-9D40-7B84E5C56786}" sibTransId="{ECB2B368-BFA7-4270-BBBB-2363DF243F3D}"/>
    <dgm:cxn modelId="{97C6593C-7C84-46FD-A1EC-D8C769E079D4}" type="presOf" srcId="{42CB7606-BB51-45E7-942C-C2BD9B97F2C5}" destId="{9F26BF74-8746-4CB1-B3F4-3C9049E1A729}" srcOrd="0" destOrd="0" presId="urn:microsoft.com/office/officeart/2005/8/layout/hierarchy1"/>
    <dgm:cxn modelId="{976A324D-E4DF-4E77-8E7E-A980CE973E74}" srcId="{B282874D-6220-40CC-B83B-AD4E3650B317}" destId="{42CB7606-BB51-45E7-942C-C2BD9B97F2C5}" srcOrd="2" destOrd="0" parTransId="{2E754304-8AA6-4092-865C-B36940E0FFF8}" sibTransId="{2B4C93B8-2034-40EF-B383-372925424450}"/>
    <dgm:cxn modelId="{005D4F8A-3DD7-44F0-922C-1A6777194294}" type="presOf" srcId="{1B93328A-D35D-425E-985B-3A19887E1E16}" destId="{A3324679-647D-421E-852E-C609D7BBFC01}" srcOrd="0" destOrd="0" presId="urn:microsoft.com/office/officeart/2005/8/layout/hierarchy1"/>
    <dgm:cxn modelId="{BFACA2B4-875A-4CE9-9168-103618477D42}" type="presOf" srcId="{699A3F13-765C-4CD5-9264-FB007894EC23}" destId="{C0A8B14A-2E4F-4962-B0CB-C5F0BD178859}" srcOrd="0" destOrd="0" presId="urn:microsoft.com/office/officeart/2005/8/layout/hierarchy1"/>
    <dgm:cxn modelId="{2BDE13DF-B44A-4441-A712-760CF4B1C3F8}" type="presParOf" srcId="{14E04CAD-7C98-41DA-B544-68E2E24B7FFA}" destId="{E5DBC547-1588-4902-918A-69AFC3B20881}" srcOrd="0" destOrd="0" presId="urn:microsoft.com/office/officeart/2005/8/layout/hierarchy1"/>
    <dgm:cxn modelId="{400F4FA4-1248-46E1-B5B6-031D5E97CC70}" type="presParOf" srcId="{E5DBC547-1588-4902-918A-69AFC3B20881}" destId="{A6061933-6463-48E5-9B93-CDFB21913153}" srcOrd="0" destOrd="0" presId="urn:microsoft.com/office/officeart/2005/8/layout/hierarchy1"/>
    <dgm:cxn modelId="{161006CA-E788-4367-9B00-BD69523FB0D5}" type="presParOf" srcId="{A6061933-6463-48E5-9B93-CDFB21913153}" destId="{743DF04B-56C7-48C3-8500-5BDE9FF860FA}" srcOrd="0" destOrd="0" presId="urn:microsoft.com/office/officeart/2005/8/layout/hierarchy1"/>
    <dgm:cxn modelId="{4554415A-2E63-4779-9C8C-71501ABF6A9B}" type="presParOf" srcId="{A6061933-6463-48E5-9B93-CDFB21913153}" destId="{A3324679-647D-421E-852E-C609D7BBFC01}" srcOrd="1" destOrd="0" presId="urn:microsoft.com/office/officeart/2005/8/layout/hierarchy1"/>
    <dgm:cxn modelId="{55651C70-4B13-4B6A-82E8-52BA915696A2}" type="presParOf" srcId="{E5DBC547-1588-4902-918A-69AFC3B20881}" destId="{08D334EA-1068-4514-9CCB-552D36808569}" srcOrd="1" destOrd="0" presId="urn:microsoft.com/office/officeart/2005/8/layout/hierarchy1"/>
    <dgm:cxn modelId="{16028607-96B5-4ED0-9AF2-34389A27DAF5}" type="presParOf" srcId="{14E04CAD-7C98-41DA-B544-68E2E24B7FFA}" destId="{06E2E8D0-486A-4D4E-BEF0-428A7B28FB6A}" srcOrd="1" destOrd="0" presId="urn:microsoft.com/office/officeart/2005/8/layout/hierarchy1"/>
    <dgm:cxn modelId="{FD77F3DB-0FE0-4CF5-97D9-0D0636973643}" type="presParOf" srcId="{06E2E8D0-486A-4D4E-BEF0-428A7B28FB6A}" destId="{30CB453B-F4F3-4884-82BB-AD6F5EBC40E4}" srcOrd="0" destOrd="0" presId="urn:microsoft.com/office/officeart/2005/8/layout/hierarchy1"/>
    <dgm:cxn modelId="{1B92884F-46E6-4C91-81D8-ECAD9EE78183}" type="presParOf" srcId="{30CB453B-F4F3-4884-82BB-AD6F5EBC40E4}" destId="{C11C4B6A-2121-457E-B27A-DBC9464FA3B1}" srcOrd="0" destOrd="0" presId="urn:microsoft.com/office/officeart/2005/8/layout/hierarchy1"/>
    <dgm:cxn modelId="{96BC3EEA-F90F-41E3-BA3F-E5C60E8FEF2F}" type="presParOf" srcId="{30CB453B-F4F3-4884-82BB-AD6F5EBC40E4}" destId="{C0A8B14A-2E4F-4962-B0CB-C5F0BD178859}" srcOrd="1" destOrd="0" presId="urn:microsoft.com/office/officeart/2005/8/layout/hierarchy1"/>
    <dgm:cxn modelId="{721AFCAA-BB32-40F3-89FF-44A2BC640514}" type="presParOf" srcId="{06E2E8D0-486A-4D4E-BEF0-428A7B28FB6A}" destId="{99F24694-2185-4422-ABD6-727519109020}" srcOrd="1" destOrd="0" presId="urn:microsoft.com/office/officeart/2005/8/layout/hierarchy1"/>
    <dgm:cxn modelId="{B111CD24-4657-4E68-B76F-5D9F29A72AFF}" type="presParOf" srcId="{14E04CAD-7C98-41DA-B544-68E2E24B7FFA}" destId="{4DAD0C92-63A3-4A46-BBA5-851986895C46}" srcOrd="2" destOrd="0" presId="urn:microsoft.com/office/officeart/2005/8/layout/hierarchy1"/>
    <dgm:cxn modelId="{4A9EC82D-F569-463F-887B-6B235AD59930}" type="presParOf" srcId="{4DAD0C92-63A3-4A46-BBA5-851986895C46}" destId="{0ED9ABA3-2F7D-470F-9CB6-7588E5472BC6}" srcOrd="0" destOrd="0" presId="urn:microsoft.com/office/officeart/2005/8/layout/hierarchy1"/>
    <dgm:cxn modelId="{9E9D272E-46B1-4409-A7A2-819836EEC78C}" type="presParOf" srcId="{0ED9ABA3-2F7D-470F-9CB6-7588E5472BC6}" destId="{CD1304C4-0133-48F9-BA3E-96A956D2EC84}" srcOrd="0" destOrd="0" presId="urn:microsoft.com/office/officeart/2005/8/layout/hierarchy1"/>
    <dgm:cxn modelId="{55710477-613B-46EF-BDD4-82A7B726D55A}" type="presParOf" srcId="{0ED9ABA3-2F7D-470F-9CB6-7588E5472BC6}" destId="{9F26BF74-8746-4CB1-B3F4-3C9049E1A729}" srcOrd="1" destOrd="0" presId="urn:microsoft.com/office/officeart/2005/8/layout/hierarchy1"/>
    <dgm:cxn modelId="{67C1A7E8-EC23-4AD1-B0C1-3CD79AF60E0E}" type="presParOf" srcId="{4DAD0C92-63A3-4A46-BBA5-851986895C46}" destId="{2F428F9D-9E06-4391-BAFA-B3A88259F14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F9385-2048-45AD-8D51-4246545BEA8F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9582B-899C-4E55-BC9C-766D105A18D7}">
      <dsp:nvSpPr>
        <dsp:cNvPr id="0" name=""/>
        <dsp:cNvSpPr/>
      </dsp:nvSpPr>
      <dsp:spPr>
        <a:xfrm>
          <a:off x="0" y="2700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 </a:t>
          </a:r>
        </a:p>
      </dsp:txBody>
      <dsp:txXfrm>
        <a:off x="0" y="2700"/>
        <a:ext cx="6291714" cy="460444"/>
      </dsp:txXfrm>
    </dsp:sp>
    <dsp:sp modelId="{C3C372DF-197B-44E3-95F2-68B8E838DD6C}">
      <dsp:nvSpPr>
        <dsp:cNvPr id="0" name=""/>
        <dsp:cNvSpPr/>
      </dsp:nvSpPr>
      <dsp:spPr>
        <a:xfrm>
          <a:off x="0" y="463145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6A731-565B-4342-9F2E-493C2D957BA5}">
      <dsp:nvSpPr>
        <dsp:cNvPr id="0" name=""/>
        <dsp:cNvSpPr/>
      </dsp:nvSpPr>
      <dsp:spPr>
        <a:xfrm>
          <a:off x="0" y="463145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venir Next LT Pro"/>
              <a:ea typeface="+mn-ea"/>
              <a:cs typeface="+mn-cs"/>
            </a:rPr>
            <a:t>Threads</a:t>
          </a:r>
          <a:r>
            <a:rPr lang="en-US" sz="2100" kern="1200" dirty="0"/>
            <a:t> </a:t>
          </a:r>
        </a:p>
      </dsp:txBody>
      <dsp:txXfrm>
        <a:off x="0" y="463145"/>
        <a:ext cx="6291714" cy="460444"/>
      </dsp:txXfrm>
    </dsp:sp>
    <dsp:sp modelId="{5763DB65-5F8D-400D-A16F-17E12F8691CE}">
      <dsp:nvSpPr>
        <dsp:cNvPr id="0" name=""/>
        <dsp:cNvSpPr/>
      </dsp:nvSpPr>
      <dsp:spPr>
        <a:xfrm>
          <a:off x="0" y="923589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40C29-4A43-404B-A924-416E2F21B4B0}">
      <dsp:nvSpPr>
        <dsp:cNvPr id="0" name=""/>
        <dsp:cNvSpPr/>
      </dsp:nvSpPr>
      <dsp:spPr>
        <a:xfrm>
          <a:off x="0" y="923589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CPU Scheduling </a:t>
          </a:r>
        </a:p>
      </dsp:txBody>
      <dsp:txXfrm>
        <a:off x="0" y="923589"/>
        <a:ext cx="6291714" cy="460444"/>
      </dsp:txXfrm>
    </dsp:sp>
    <dsp:sp modelId="{377A1E1E-1BDE-4811-BCDF-260C4840CDC8}">
      <dsp:nvSpPr>
        <dsp:cNvPr id="0" name=""/>
        <dsp:cNvSpPr/>
      </dsp:nvSpPr>
      <dsp:spPr>
        <a:xfrm>
          <a:off x="0" y="1384034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15FBE-FDDE-400A-9564-BB945C1BEC19}">
      <dsp:nvSpPr>
        <dsp:cNvPr id="0" name=""/>
        <dsp:cNvSpPr/>
      </dsp:nvSpPr>
      <dsp:spPr>
        <a:xfrm>
          <a:off x="0" y="1384034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Process Synchronization </a:t>
          </a:r>
        </a:p>
      </dsp:txBody>
      <dsp:txXfrm>
        <a:off x="0" y="1384034"/>
        <a:ext cx="6291714" cy="460444"/>
      </dsp:txXfrm>
    </dsp:sp>
    <dsp:sp modelId="{CA85FB64-6B5E-4A8B-BDA3-17A13C95AC06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20DDB-AC4A-4515-89D5-4200BA4F155E}">
      <dsp:nvSpPr>
        <dsp:cNvPr id="0" name=""/>
        <dsp:cNvSpPr/>
      </dsp:nvSpPr>
      <dsp:spPr>
        <a:xfrm>
          <a:off x="0" y="1844478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Deadlocks </a:t>
          </a:r>
        </a:p>
      </dsp:txBody>
      <dsp:txXfrm>
        <a:off x="0" y="1844478"/>
        <a:ext cx="6291714" cy="460444"/>
      </dsp:txXfrm>
    </dsp:sp>
    <dsp:sp modelId="{46D7E12D-98EE-4127-A5A2-58BF01F0954E}">
      <dsp:nvSpPr>
        <dsp:cNvPr id="0" name=""/>
        <dsp:cNvSpPr/>
      </dsp:nvSpPr>
      <dsp:spPr>
        <a:xfrm>
          <a:off x="0" y="2304923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3E4B5-14C9-4420-8B5E-90ECF2E8D69C}">
      <dsp:nvSpPr>
        <dsp:cNvPr id="0" name=""/>
        <dsp:cNvSpPr/>
      </dsp:nvSpPr>
      <dsp:spPr>
        <a:xfrm>
          <a:off x="0" y="2304923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Memory Management </a:t>
          </a:r>
        </a:p>
      </dsp:txBody>
      <dsp:txXfrm>
        <a:off x="0" y="2304923"/>
        <a:ext cx="6291714" cy="460444"/>
      </dsp:txXfrm>
    </dsp:sp>
    <dsp:sp modelId="{7A468FAA-2EBF-4119-A854-871FBEBC056B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D0EB2-054D-4A35-BDEF-99F19E86F6DC}">
      <dsp:nvSpPr>
        <dsp:cNvPr id="0" name=""/>
        <dsp:cNvSpPr/>
      </dsp:nvSpPr>
      <dsp:spPr>
        <a:xfrm>
          <a:off x="0" y="2765367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FF0000"/>
              </a:solidFill>
              <a:latin typeface="Avenir Next LT Pro"/>
              <a:ea typeface="+mn-ea"/>
              <a:cs typeface="+mn-cs"/>
            </a:rPr>
            <a:t>Virtual Memory </a:t>
          </a:r>
        </a:p>
      </dsp:txBody>
      <dsp:txXfrm>
        <a:off x="0" y="2765367"/>
        <a:ext cx="6291714" cy="460444"/>
      </dsp:txXfrm>
    </dsp:sp>
    <dsp:sp modelId="{035C63FD-D0BB-4878-8C10-D4C8CAA29A66}">
      <dsp:nvSpPr>
        <dsp:cNvPr id="0" name=""/>
        <dsp:cNvSpPr/>
      </dsp:nvSpPr>
      <dsp:spPr>
        <a:xfrm>
          <a:off x="0" y="3225811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80A74-51F9-45EB-A9C4-CC7665370B67}">
      <dsp:nvSpPr>
        <dsp:cNvPr id="0" name=""/>
        <dsp:cNvSpPr/>
      </dsp:nvSpPr>
      <dsp:spPr>
        <a:xfrm>
          <a:off x="0" y="3225811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File System </a:t>
          </a:r>
        </a:p>
      </dsp:txBody>
      <dsp:txXfrm>
        <a:off x="0" y="3225811"/>
        <a:ext cx="6291714" cy="460444"/>
      </dsp:txXfrm>
    </dsp:sp>
    <dsp:sp modelId="{3A38B2B4-EEAB-450C-A054-3181EAE2E63B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4B3E8-B804-4A55-BE1B-5BF38D9E8BB8}">
      <dsp:nvSpPr>
        <dsp:cNvPr id="0" name=""/>
        <dsp:cNvSpPr/>
      </dsp:nvSpPr>
      <dsp:spPr>
        <a:xfrm>
          <a:off x="0" y="3686256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I/O System </a:t>
          </a:r>
        </a:p>
      </dsp:txBody>
      <dsp:txXfrm>
        <a:off x="0" y="3686256"/>
        <a:ext cx="6291714" cy="460444"/>
      </dsp:txXfrm>
    </dsp:sp>
    <dsp:sp modelId="{1D0C88D2-9F4E-49BB-AE3C-C9094C950F13}">
      <dsp:nvSpPr>
        <dsp:cNvPr id="0" name=""/>
        <dsp:cNvSpPr/>
      </dsp:nvSpPr>
      <dsp:spPr>
        <a:xfrm>
          <a:off x="0" y="4146700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7E313-E8D2-4C6A-9427-829C8D7B8284}">
      <dsp:nvSpPr>
        <dsp:cNvPr id="0" name=""/>
        <dsp:cNvSpPr/>
      </dsp:nvSpPr>
      <dsp:spPr>
        <a:xfrm>
          <a:off x="0" y="4146700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Disk Management </a:t>
          </a:r>
        </a:p>
      </dsp:txBody>
      <dsp:txXfrm>
        <a:off x="0" y="4146700"/>
        <a:ext cx="6291714" cy="460444"/>
      </dsp:txXfrm>
    </dsp:sp>
    <dsp:sp modelId="{7F87A46A-8887-447E-BA26-32D153A334FF}">
      <dsp:nvSpPr>
        <dsp:cNvPr id="0" name=""/>
        <dsp:cNvSpPr/>
      </dsp:nvSpPr>
      <dsp:spPr>
        <a:xfrm>
          <a:off x="0" y="4607145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1B7E9-EE87-4880-A550-67BA1A2915E5}">
      <dsp:nvSpPr>
        <dsp:cNvPr id="0" name=""/>
        <dsp:cNvSpPr/>
      </dsp:nvSpPr>
      <dsp:spPr>
        <a:xfrm>
          <a:off x="0" y="4607145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Protection </a:t>
          </a:r>
        </a:p>
      </dsp:txBody>
      <dsp:txXfrm>
        <a:off x="0" y="4607145"/>
        <a:ext cx="6291714" cy="460444"/>
      </dsp:txXfrm>
    </dsp:sp>
    <dsp:sp modelId="{649CC1C7-3452-479F-A58D-84D7AC5D0F24}">
      <dsp:nvSpPr>
        <dsp:cNvPr id="0" name=""/>
        <dsp:cNvSpPr/>
      </dsp:nvSpPr>
      <dsp:spPr>
        <a:xfrm>
          <a:off x="0" y="5067589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51D08-42AC-4E77-B5B9-32EC3CD8258A}">
      <dsp:nvSpPr>
        <dsp:cNvPr id="0" name=""/>
        <dsp:cNvSpPr/>
      </dsp:nvSpPr>
      <dsp:spPr>
        <a:xfrm>
          <a:off x="0" y="5067589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Security </a:t>
          </a:r>
        </a:p>
      </dsp:txBody>
      <dsp:txXfrm>
        <a:off x="0" y="5067589"/>
        <a:ext cx="6291714" cy="4604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0483F-D571-4283-AEEC-78351DCB0ECF}">
      <dsp:nvSpPr>
        <dsp:cNvPr id="0" name=""/>
        <dsp:cNvSpPr/>
      </dsp:nvSpPr>
      <dsp:spPr>
        <a:xfrm>
          <a:off x="0" y="18566"/>
          <a:ext cx="10515600" cy="791505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u="sng" kern="1200"/>
            <a:t>Given</a:t>
          </a:r>
          <a:r>
            <a:rPr lang="en-US" sz="3300" kern="1200"/>
            <a:t> </a:t>
          </a:r>
        </a:p>
      </dsp:txBody>
      <dsp:txXfrm>
        <a:off x="38638" y="57204"/>
        <a:ext cx="10438324" cy="714229"/>
      </dsp:txXfrm>
    </dsp:sp>
    <dsp:sp modelId="{8BCDCDEF-8118-42B7-963E-A0EDB683499B}">
      <dsp:nvSpPr>
        <dsp:cNvPr id="0" name=""/>
        <dsp:cNvSpPr/>
      </dsp:nvSpPr>
      <dsp:spPr>
        <a:xfrm>
          <a:off x="0" y="810072"/>
          <a:ext cx="10515600" cy="13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If the memory access time = 200 ns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Average page fault service time = 8 ms 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1 access out of 1000 causes a page fault </a:t>
          </a:r>
        </a:p>
      </dsp:txBody>
      <dsp:txXfrm>
        <a:off x="0" y="810072"/>
        <a:ext cx="10515600" cy="1366200"/>
      </dsp:txXfrm>
    </dsp:sp>
    <dsp:sp modelId="{C9713786-9C83-4FB5-9A81-3E74F2E66C80}">
      <dsp:nvSpPr>
        <dsp:cNvPr id="0" name=""/>
        <dsp:cNvSpPr/>
      </dsp:nvSpPr>
      <dsp:spPr>
        <a:xfrm>
          <a:off x="0" y="2176272"/>
          <a:ext cx="10515600" cy="791505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u="sng" kern="1200"/>
            <a:t>Solution </a:t>
          </a:r>
          <a:endParaRPr lang="en-US" sz="3300" kern="1200"/>
        </a:p>
      </dsp:txBody>
      <dsp:txXfrm>
        <a:off x="38638" y="2214910"/>
        <a:ext cx="10438324" cy="714229"/>
      </dsp:txXfrm>
    </dsp:sp>
    <dsp:sp modelId="{3A4C48F5-A02A-43FC-8A4E-05D915D602BC}">
      <dsp:nvSpPr>
        <dsp:cNvPr id="0" name=""/>
        <dsp:cNvSpPr/>
      </dsp:nvSpPr>
      <dsp:spPr>
        <a:xfrm>
          <a:off x="0" y="2967777"/>
          <a:ext cx="10515600" cy="13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EAT = [(1 – P) * 200] + [P * 8,000,000]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EAT = [(1 – 0.001) * 200] + [0.001 * 8,000,000]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EAT = 8.2 </a:t>
          </a:r>
          <a:r>
            <a:rPr lang="el-GR" sz="2600" kern="1200"/>
            <a:t>μ</a:t>
          </a:r>
          <a:r>
            <a:rPr lang="en-US" sz="2600" kern="1200"/>
            <a:t>s </a:t>
          </a:r>
        </a:p>
      </dsp:txBody>
      <dsp:txXfrm>
        <a:off x="0" y="2967777"/>
        <a:ext cx="10515600" cy="1366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DF04B-56C7-48C3-8500-5BDE9FF860FA}">
      <dsp:nvSpPr>
        <dsp:cNvPr id="0" name=""/>
        <dsp:cNvSpPr/>
      </dsp:nvSpPr>
      <dsp:spPr>
        <a:xfrm>
          <a:off x="0" y="1172967"/>
          <a:ext cx="3002238" cy="19064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3324679-647D-421E-852E-C609D7BBFC01}">
      <dsp:nvSpPr>
        <dsp:cNvPr id="0" name=""/>
        <dsp:cNvSpPr/>
      </dsp:nvSpPr>
      <dsp:spPr>
        <a:xfrm>
          <a:off x="333582" y="1489870"/>
          <a:ext cx="3002238" cy="1906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FIFO Page Replacement Algorithm </a:t>
          </a:r>
        </a:p>
      </dsp:txBody>
      <dsp:txXfrm>
        <a:off x="389419" y="1545707"/>
        <a:ext cx="2890564" cy="1794747"/>
      </dsp:txXfrm>
    </dsp:sp>
    <dsp:sp modelId="{C11C4B6A-2121-457E-B27A-DBC9464FA3B1}">
      <dsp:nvSpPr>
        <dsp:cNvPr id="0" name=""/>
        <dsp:cNvSpPr/>
      </dsp:nvSpPr>
      <dsp:spPr>
        <a:xfrm>
          <a:off x="3669403" y="1172967"/>
          <a:ext cx="3002238" cy="19064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0A8B14A-2E4F-4962-B0CB-C5F0BD178859}">
      <dsp:nvSpPr>
        <dsp:cNvPr id="0" name=""/>
        <dsp:cNvSpPr/>
      </dsp:nvSpPr>
      <dsp:spPr>
        <a:xfrm>
          <a:off x="4002985" y="1489870"/>
          <a:ext cx="3002238" cy="1906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Optimal Page Replacement Algorithm </a:t>
          </a:r>
        </a:p>
      </dsp:txBody>
      <dsp:txXfrm>
        <a:off x="4058822" y="1545707"/>
        <a:ext cx="2890564" cy="1794747"/>
      </dsp:txXfrm>
    </dsp:sp>
    <dsp:sp modelId="{CD1304C4-0133-48F9-BA3E-96A956D2EC84}">
      <dsp:nvSpPr>
        <dsp:cNvPr id="0" name=""/>
        <dsp:cNvSpPr/>
      </dsp:nvSpPr>
      <dsp:spPr>
        <a:xfrm>
          <a:off x="7338806" y="1172967"/>
          <a:ext cx="3002238" cy="19064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F26BF74-8746-4CB1-B3F4-3C9049E1A729}">
      <dsp:nvSpPr>
        <dsp:cNvPr id="0" name=""/>
        <dsp:cNvSpPr/>
      </dsp:nvSpPr>
      <dsp:spPr>
        <a:xfrm>
          <a:off x="7672388" y="1489870"/>
          <a:ext cx="3002238" cy="1906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LRU Page Replacement Algorithm </a:t>
          </a:r>
        </a:p>
      </dsp:txBody>
      <dsp:txXfrm>
        <a:off x="7728225" y="1545707"/>
        <a:ext cx="2890564" cy="1794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DF83-AFC1-850A-AEE2-6D8CCDF3E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7BB74-879B-6C66-B57E-C215C8BB0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81ED2-14AD-0B3D-4113-59955DB4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6359-9BB8-4148-8114-537E698DA205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9DA54-23B1-CD9E-E414-EE8CE9D6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7BBF0-AEFF-2AAD-C369-837DB0E2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1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A3D00-CEC4-F781-F2DA-EAB1334F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62BF1-32C3-020C-9D47-E6C6BB039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78AC9-B57E-619B-2A7A-446BE370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177E2-99E3-119F-A0D2-FBF0D4A8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EABE1-F05E-0F40-0A71-26B9E0B6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6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3796A-0CC4-E053-1C5B-5360DAA45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BB0DD-FFD5-4078-F0CA-F51BA682C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2544C-9A2D-8789-2A1A-FB5B6C89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08850-F0F3-340D-42D4-9CA361A5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BD69E-9949-B9BF-28E0-3E684E52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14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lobal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11150604" y="550540"/>
            <a:ext cx="567829" cy="443223"/>
          </a:xfrm>
          <a:custGeom>
            <a:avLst/>
            <a:gdLst>
              <a:gd name="connsiteX0" fmla="*/ 0 w 427416"/>
              <a:gd name="connsiteY0" fmla="*/ 0 h 358106"/>
              <a:gd name="connsiteX1" fmla="*/ 26986 w 427416"/>
              <a:gd name="connsiteY1" fmla="*/ 0 h 358106"/>
              <a:gd name="connsiteX2" fmla="*/ 400430 w 427416"/>
              <a:gd name="connsiteY2" fmla="*/ 0 h 358106"/>
              <a:gd name="connsiteX3" fmla="*/ 427416 w 427416"/>
              <a:gd name="connsiteY3" fmla="*/ 0 h 358106"/>
              <a:gd name="connsiteX4" fmla="*/ 427416 w 427416"/>
              <a:gd name="connsiteY4" fmla="*/ 286485 h 358106"/>
              <a:gd name="connsiteX5" fmla="*/ 213708 w 427416"/>
              <a:gd name="connsiteY5" fmla="*/ 358106 h 358106"/>
              <a:gd name="connsiteX6" fmla="*/ 0 w 427416"/>
              <a:gd name="connsiteY6" fmla="*/ 286485 h 35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416" h="358106">
                <a:moveTo>
                  <a:pt x="0" y="0"/>
                </a:moveTo>
                <a:lnTo>
                  <a:pt x="26986" y="0"/>
                </a:lnTo>
                <a:lnTo>
                  <a:pt x="400430" y="0"/>
                </a:lnTo>
                <a:lnTo>
                  <a:pt x="427416" y="0"/>
                </a:lnTo>
                <a:lnTo>
                  <a:pt x="427416" y="286485"/>
                </a:lnTo>
                <a:lnTo>
                  <a:pt x="213708" y="358106"/>
                </a:lnTo>
                <a:lnTo>
                  <a:pt x="0" y="2864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72000" rIns="0" bIns="108000" anchor="ctr" anchorCtr="0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A4123DEC-A5C5-46A3-86FB-AE47876F148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603629" y="6325241"/>
            <a:ext cx="4114800" cy="1384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IN" dirty="0"/>
              <a:t>Footer goes here</a:t>
            </a:r>
          </a:p>
        </p:txBody>
      </p:sp>
    </p:spTree>
    <p:extLst>
      <p:ext uri="{BB962C8B-B14F-4D97-AF65-F5344CB8AC3E}">
        <p14:creationId xmlns:p14="http://schemas.microsoft.com/office/powerpoint/2010/main" val="30147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72FC-8F52-DB01-B4AF-E524FCC7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8FAF-17BD-690A-CB54-5BD9EBE67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AEC67-B9B5-326D-02B7-CC255A6E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191F-481E-48E9-BB9A-369A67A7362D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AB06A-6935-E9E7-83ED-FCA0852B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5FD6-86B1-FD19-C676-9BC40194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0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9CF4-9075-3D83-1B94-95363277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07E32-6124-330F-1FAA-6AA8B1737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35988-9C41-30E1-12A7-D6D629A3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84B75-AEC2-0331-D032-C404AB16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ADE09-BA8B-E13F-46F0-A964EEE3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C996-600C-D5C1-A5B9-C3C38D62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C10B2-442F-661A-9978-3BD1A7639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339ED-BA1C-F421-DBB1-6A4C02385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0C4E8-17EF-AFD0-78E5-65C5D7A8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11EC3-B657-2631-47C3-735FFCC4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3B16B-D255-2E79-F66B-4547CD3E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0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30EA-E832-02F4-253A-109964843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3F96F-0ADD-AAFE-F48A-AA5667B05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20E91-8FA0-10BC-8430-5889D9AEB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C80FD-8C19-3594-B82B-B5EE48116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144E9-96AD-372F-F78A-27F8DEC53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49ACF-6998-787A-6100-EC177109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42F3B-C31E-C48A-EB24-5E8FCFD2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F98A9C-174C-24EF-0837-F8DC82DC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6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5065-2E6A-14DE-3BA2-5F30C4B7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F2A37-4F58-033C-651F-8C2D7DF1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96F65-9DF7-FF5F-7406-596D9209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506E2-8BC1-D3F9-BE3A-5FFC330B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7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F2156-4FC8-760D-227D-AAE9FBA5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8419F-B05D-B03A-D6AA-504EFD8B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D010F-359F-60CE-81E1-FA6AA5AF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9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0E69-41F2-F355-B8C2-1AE5F25B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A1E6-B9EA-9F22-FB3A-48ED6B005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FF687-BB9A-A0BE-9202-0767C505E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9992E-C0C0-5FA9-AAC1-4841698F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0A640-A2DB-A84D-29A3-ABF7ABD3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EB6B7-8978-79FD-2FB2-9FE820A9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9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444A-9306-5965-A545-524013D8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F57B0-46AA-D665-B6F4-DF01937D2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851F0-AFAA-B9A6-8211-B07E33C6F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EB2BA-9A4E-45B0-4771-EA1E0628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4D615-A1DA-AC5F-B01E-D86099D2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211D0-07B9-7820-9FC7-A69A1515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9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25ED2-E592-8FC3-A2FB-D8CE6B934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B00BE-6DBF-A66F-1A50-C1CC42A2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8C30F-083A-937D-2F9B-D866E3F33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264A3-74AE-60D6-624E-FD8EE0F31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3D244-46EF-C77E-F16F-7B936B3EB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4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www.actuaries.digital/2021/05/26/virtual-summit-shorts-using-artificial-intelligence-to-improve-mental-health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7pP1ZRPenYA" TargetMode="External"/><Relationship Id="rId3" Type="http://schemas.openxmlformats.org/officeDocument/2006/relationships/hyperlink" Target="https://youtu.be/I83cu__pBSA" TargetMode="External"/><Relationship Id="rId7" Type="http://schemas.openxmlformats.org/officeDocument/2006/relationships/hyperlink" Target="https://youtu.be/1JtIdbp-a-Y" TargetMode="External"/><Relationship Id="rId2" Type="http://schemas.openxmlformats.org/officeDocument/2006/relationships/hyperlink" Target="https://youtu.be/Ob4PUQRBS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uqnWm7ga5wA" TargetMode="External"/><Relationship Id="rId11" Type="http://schemas.openxmlformats.org/officeDocument/2006/relationships/hyperlink" Target="https://en.wikipedia.org/wiki/YouTube_(channel)" TargetMode="External"/><Relationship Id="rId5" Type="http://schemas.openxmlformats.org/officeDocument/2006/relationships/hyperlink" Target="https://youtu.be/uvUelUPzaPU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s://youtu.be/xoE-DZQhqKI" TargetMode="External"/><Relationship Id="rId9" Type="http://schemas.openxmlformats.org/officeDocument/2006/relationships/hyperlink" Target="https://youtu.be/rLtVffqpQdY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6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5FECBA67-B29E-3D2D-A5FF-2C69D245C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28" b="29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FD367FDA-2141-45CD-BBF9-48670C11D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314" y="1073777"/>
            <a:ext cx="5952405" cy="4412648"/>
          </a:xfrm>
          <a:custGeom>
            <a:avLst/>
            <a:gdLst>
              <a:gd name="connsiteX0" fmla="*/ 5087889 w 5952405"/>
              <a:gd name="connsiteY0" fmla="*/ 880798 h 4412648"/>
              <a:gd name="connsiteX1" fmla="*/ 5602872 w 5952405"/>
              <a:gd name="connsiteY1" fmla="*/ 880798 h 4412648"/>
              <a:gd name="connsiteX2" fmla="*/ 5682956 w 5952405"/>
              <a:gd name="connsiteY2" fmla="*/ 927340 h 4412648"/>
              <a:gd name="connsiteX3" fmla="*/ 5939892 w 5952405"/>
              <a:gd name="connsiteY3" fmla="*/ 1371716 h 4412648"/>
              <a:gd name="connsiteX4" fmla="*/ 5939892 w 5952405"/>
              <a:gd name="connsiteY4" fmla="*/ 1462586 h 4412648"/>
              <a:gd name="connsiteX5" fmla="*/ 5682956 w 5952405"/>
              <a:gd name="connsiteY5" fmla="*/ 1906962 h 4412648"/>
              <a:gd name="connsiteX6" fmla="*/ 5602872 w 5952405"/>
              <a:gd name="connsiteY6" fmla="*/ 1953505 h 4412648"/>
              <a:gd name="connsiteX7" fmla="*/ 5087889 w 5952405"/>
              <a:gd name="connsiteY7" fmla="*/ 1953505 h 4412648"/>
              <a:gd name="connsiteX8" fmla="*/ 5008916 w 5952405"/>
              <a:gd name="connsiteY8" fmla="*/ 1906962 h 4412648"/>
              <a:gd name="connsiteX9" fmla="*/ 4750868 w 5952405"/>
              <a:gd name="connsiteY9" fmla="*/ 1462586 h 4412648"/>
              <a:gd name="connsiteX10" fmla="*/ 4750868 w 5952405"/>
              <a:gd name="connsiteY10" fmla="*/ 1371716 h 4412648"/>
              <a:gd name="connsiteX11" fmla="*/ 5008916 w 5952405"/>
              <a:gd name="connsiteY11" fmla="*/ 927340 h 4412648"/>
              <a:gd name="connsiteX12" fmla="*/ 5087889 w 5952405"/>
              <a:gd name="connsiteY12" fmla="*/ 880798 h 4412648"/>
              <a:gd name="connsiteX13" fmla="*/ 1437823 w 5952405"/>
              <a:gd name="connsiteY13" fmla="*/ 0 h 4412648"/>
              <a:gd name="connsiteX14" fmla="*/ 3556238 w 5952405"/>
              <a:gd name="connsiteY14" fmla="*/ 0 h 4412648"/>
              <a:gd name="connsiteX15" fmla="*/ 3885668 w 5952405"/>
              <a:gd name="connsiteY15" fmla="*/ 191458 h 4412648"/>
              <a:gd name="connsiteX16" fmla="*/ 4942588 w 5952405"/>
              <a:gd name="connsiteY16" fmla="*/ 2019425 h 4412648"/>
              <a:gd name="connsiteX17" fmla="*/ 4942588 w 5952405"/>
              <a:gd name="connsiteY17" fmla="*/ 2393224 h 4412648"/>
              <a:gd name="connsiteX18" fmla="*/ 4550147 w 5952405"/>
              <a:gd name="connsiteY18" fmla="*/ 3071961 h 4412648"/>
              <a:gd name="connsiteX19" fmla="*/ 4549818 w 5952405"/>
              <a:gd name="connsiteY19" fmla="*/ 3072530 h 4412648"/>
              <a:gd name="connsiteX20" fmla="*/ 4539741 w 5952405"/>
              <a:gd name="connsiteY20" fmla="*/ 3072530 h 4412648"/>
              <a:gd name="connsiteX21" fmla="*/ 3588169 w 5952405"/>
              <a:gd name="connsiteY21" fmla="*/ 3072530 h 4412648"/>
              <a:gd name="connsiteX22" fmla="*/ 3432811 w 5952405"/>
              <a:gd name="connsiteY22" fmla="*/ 3158889 h 4412648"/>
              <a:gd name="connsiteX23" fmla="*/ 2889055 w 5952405"/>
              <a:gd name="connsiteY23" fmla="*/ 4089642 h 4412648"/>
              <a:gd name="connsiteX24" fmla="*/ 2889055 w 5952405"/>
              <a:gd name="connsiteY24" fmla="*/ 4268756 h 4412648"/>
              <a:gd name="connsiteX25" fmla="*/ 2957025 w 5952405"/>
              <a:gd name="connsiteY25" fmla="*/ 4385100 h 4412648"/>
              <a:gd name="connsiteX26" fmla="*/ 2973119 w 5952405"/>
              <a:gd name="connsiteY26" fmla="*/ 4412648 h 4412648"/>
              <a:gd name="connsiteX27" fmla="*/ 2913734 w 5952405"/>
              <a:gd name="connsiteY27" fmla="*/ 4412648 h 4412648"/>
              <a:gd name="connsiteX28" fmla="*/ 1437823 w 5952405"/>
              <a:gd name="connsiteY28" fmla="*/ 4412648 h 4412648"/>
              <a:gd name="connsiteX29" fmla="*/ 1112968 w 5952405"/>
              <a:gd name="connsiteY29" fmla="*/ 4221190 h 4412648"/>
              <a:gd name="connsiteX30" fmla="*/ 51474 w 5952405"/>
              <a:gd name="connsiteY30" fmla="*/ 2393224 h 4412648"/>
              <a:gd name="connsiteX31" fmla="*/ 51474 w 5952405"/>
              <a:gd name="connsiteY31" fmla="*/ 2019425 h 4412648"/>
              <a:gd name="connsiteX32" fmla="*/ 1112968 w 5952405"/>
              <a:gd name="connsiteY32" fmla="*/ 191458 h 4412648"/>
              <a:gd name="connsiteX33" fmla="*/ 1437823 w 5952405"/>
              <a:gd name="connsiteY33" fmla="*/ 0 h 44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952405" h="4412648">
                <a:moveTo>
                  <a:pt x="5087889" y="880798"/>
                </a:moveTo>
                <a:cubicBezTo>
                  <a:pt x="5087889" y="880798"/>
                  <a:pt x="5087889" y="880798"/>
                  <a:pt x="5602872" y="880798"/>
                </a:cubicBezTo>
                <a:cubicBezTo>
                  <a:pt x="5636241" y="880798"/>
                  <a:pt x="5666272" y="898528"/>
                  <a:pt x="5682956" y="927340"/>
                </a:cubicBezTo>
                <a:cubicBezTo>
                  <a:pt x="5682956" y="927340"/>
                  <a:pt x="5682956" y="927340"/>
                  <a:pt x="5939892" y="1371716"/>
                </a:cubicBezTo>
                <a:cubicBezTo>
                  <a:pt x="5956576" y="1399421"/>
                  <a:pt x="5956576" y="1434882"/>
                  <a:pt x="5939892" y="1462586"/>
                </a:cubicBezTo>
                <a:cubicBezTo>
                  <a:pt x="5939892" y="1462586"/>
                  <a:pt x="5939892" y="1462586"/>
                  <a:pt x="5682956" y="1906962"/>
                </a:cubicBezTo>
                <a:cubicBezTo>
                  <a:pt x="5666272" y="1935775"/>
                  <a:pt x="5636241" y="1953505"/>
                  <a:pt x="5602872" y="1953505"/>
                </a:cubicBezTo>
                <a:cubicBezTo>
                  <a:pt x="5602872" y="1953505"/>
                  <a:pt x="5602872" y="1953505"/>
                  <a:pt x="5087889" y="1953505"/>
                </a:cubicBezTo>
                <a:cubicBezTo>
                  <a:pt x="5055632" y="1953505"/>
                  <a:pt x="5024489" y="1935775"/>
                  <a:pt x="5008916" y="1906962"/>
                </a:cubicBezTo>
                <a:cubicBezTo>
                  <a:pt x="5008916" y="1906962"/>
                  <a:pt x="5008916" y="1906962"/>
                  <a:pt x="4750868" y="1462586"/>
                </a:cubicBezTo>
                <a:cubicBezTo>
                  <a:pt x="4734184" y="1434882"/>
                  <a:pt x="4734184" y="1399421"/>
                  <a:pt x="4750868" y="1371716"/>
                </a:cubicBezTo>
                <a:cubicBezTo>
                  <a:pt x="4750868" y="1371716"/>
                  <a:pt x="4750868" y="1371716"/>
                  <a:pt x="5008916" y="927340"/>
                </a:cubicBezTo>
                <a:cubicBezTo>
                  <a:pt x="5024489" y="898528"/>
                  <a:pt x="5055632" y="880798"/>
                  <a:pt x="5087889" y="880798"/>
                </a:cubicBezTo>
                <a:close/>
                <a:moveTo>
                  <a:pt x="1437823" y="0"/>
                </a:moveTo>
                <a:cubicBezTo>
                  <a:pt x="1437823" y="0"/>
                  <a:pt x="1437823" y="0"/>
                  <a:pt x="3556238" y="0"/>
                </a:cubicBezTo>
                <a:cubicBezTo>
                  <a:pt x="3693500" y="0"/>
                  <a:pt x="3817038" y="72936"/>
                  <a:pt x="3885668" y="191458"/>
                </a:cubicBezTo>
                <a:cubicBezTo>
                  <a:pt x="3885668" y="191458"/>
                  <a:pt x="3885668" y="191458"/>
                  <a:pt x="4942588" y="2019425"/>
                </a:cubicBezTo>
                <a:cubicBezTo>
                  <a:pt x="5011220" y="2133388"/>
                  <a:pt x="5011220" y="2279261"/>
                  <a:pt x="4942588" y="2393224"/>
                </a:cubicBezTo>
                <a:cubicBezTo>
                  <a:pt x="4942588" y="2393224"/>
                  <a:pt x="4942588" y="2393224"/>
                  <a:pt x="4550147" y="3071961"/>
                </a:cubicBezTo>
                <a:lnTo>
                  <a:pt x="4549818" y="3072530"/>
                </a:lnTo>
                <a:lnTo>
                  <a:pt x="4539741" y="3072530"/>
                </a:lnTo>
                <a:cubicBezTo>
                  <a:pt x="4403802" y="3072530"/>
                  <a:pt x="4131924" y="3072530"/>
                  <a:pt x="3588169" y="3072530"/>
                </a:cubicBezTo>
                <a:cubicBezTo>
                  <a:pt x="3529910" y="3072530"/>
                  <a:pt x="3458704" y="3110912"/>
                  <a:pt x="3432811" y="3158889"/>
                </a:cubicBezTo>
                <a:cubicBezTo>
                  <a:pt x="3432811" y="3158889"/>
                  <a:pt x="3432811" y="3158889"/>
                  <a:pt x="2889055" y="4089642"/>
                </a:cubicBezTo>
                <a:cubicBezTo>
                  <a:pt x="2859925" y="4140817"/>
                  <a:pt x="2859925" y="4217580"/>
                  <a:pt x="2889055" y="4268756"/>
                </a:cubicBezTo>
                <a:cubicBezTo>
                  <a:pt x="2889055" y="4268756"/>
                  <a:pt x="2889055" y="4268756"/>
                  <a:pt x="2957025" y="4385100"/>
                </a:cubicBezTo>
                <a:lnTo>
                  <a:pt x="2973119" y="4412648"/>
                </a:lnTo>
                <a:lnTo>
                  <a:pt x="2913734" y="4412648"/>
                </a:lnTo>
                <a:cubicBezTo>
                  <a:pt x="2599952" y="4412648"/>
                  <a:pt x="2132928" y="4412648"/>
                  <a:pt x="1437823" y="4412648"/>
                </a:cubicBezTo>
                <a:cubicBezTo>
                  <a:pt x="1305136" y="4412648"/>
                  <a:pt x="1177025" y="4339712"/>
                  <a:pt x="1112968" y="4221190"/>
                </a:cubicBezTo>
                <a:cubicBezTo>
                  <a:pt x="1112968" y="4221190"/>
                  <a:pt x="1112968" y="4221190"/>
                  <a:pt x="51474" y="2393224"/>
                </a:cubicBezTo>
                <a:cubicBezTo>
                  <a:pt x="-17158" y="2279261"/>
                  <a:pt x="-17158" y="2133388"/>
                  <a:pt x="51474" y="2019425"/>
                </a:cubicBezTo>
                <a:cubicBezTo>
                  <a:pt x="51474" y="2019425"/>
                  <a:pt x="51474" y="2019425"/>
                  <a:pt x="1112968" y="191458"/>
                </a:cubicBezTo>
                <a:cubicBezTo>
                  <a:pt x="1177025" y="72936"/>
                  <a:pt x="1305136" y="0"/>
                  <a:pt x="143782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081E8-EC61-04DD-7B0B-800444AEB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912" y="1874520"/>
            <a:ext cx="3447288" cy="1792224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solidFill>
                  <a:schemeClr val="bg1"/>
                </a:solidFill>
              </a:rPr>
              <a:t>Operating Systems </a:t>
            </a:r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89E7A3B0-8177-473E-B1D0-59D0661DC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0521" y="4146804"/>
            <a:ext cx="2527006" cy="221333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rgbClr val="FFFF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A1D82-6C92-F417-6BAB-5EB6EDF7D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911" y="3758184"/>
            <a:ext cx="3447287" cy="488233"/>
          </a:xfrm>
        </p:spPr>
        <p:txBody>
          <a:bodyPr anchor="t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Designed by Mr. M Mudassar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5ACD46-88D3-901D-EB11-7CA609FBBD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2080" r="14259" b="-1"/>
          <a:stretch/>
        </p:blipFill>
        <p:spPr>
          <a:xfrm>
            <a:off x="3614820" y="4246417"/>
            <a:ext cx="2298408" cy="2013116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9C7126-F1C0-B5A0-A9D4-5381F471A838}"/>
              </a:ext>
            </a:extLst>
          </p:cNvPr>
          <p:cNvSpPr txBox="1"/>
          <p:nvPr/>
        </p:nvSpPr>
        <p:spPr>
          <a:xfrm>
            <a:off x="9732673" y="6657945"/>
            <a:ext cx="24593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www.actuaries.digital/2021/05/26/virtual-summit-shorts-using-artificial-intelligence-to-improve-mental-health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7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7F7AF4-72C6-4B71-9E40-53E8BFEF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60AB0-C841-E425-6E57-114A4E5F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31" y="245082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Optimal Page Replacement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CBAD5-4759-8B5F-BBA7-7297C7FE1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31" y="1289718"/>
            <a:ext cx="10515599" cy="420624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Page fault = Total pages – Hit  - [Replace the page that will not be used for the longest time.]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8CA76A-867D-6A90-A543-092B57E26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3" y="2113276"/>
            <a:ext cx="11706234" cy="437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02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7F7AF4-72C6-4B71-9E40-53E8BFEF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60AB0-C841-E425-6E57-114A4E5F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31" y="245082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LRU Page Replacement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CBAD5-4759-8B5F-BBA7-7297C7FE1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31" y="1289718"/>
            <a:ext cx="11669546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Page fault = Total pages – Hit [Least Recently Used]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2C1533-7A30-C896-E224-9BEBED88F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1" y="2113276"/>
            <a:ext cx="11873098" cy="451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66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60AB0-C841-E425-6E57-114A4E5F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Page Replacement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CBAD5-4759-8B5F-BBA7-7297C7FE1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488B"/>
                </a:solidFill>
                <a:latin typeface="+mn-lt"/>
                <a:ea typeface="+mn-ea"/>
                <a:cs typeface="+mn-cs"/>
              </a:rPr>
              <a:t>Page fault = Total pages – Hit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operating system - page replacement algorithms: optimal, FIFO, and LRU -  Stack Overflow">
            <a:extLst>
              <a:ext uri="{FF2B5EF4-FFF2-40B4-BE49-F238E27FC236}">
                <a16:creationId xmlns:a16="http://schemas.microsoft.com/office/drawing/2014/main" id="{A473756F-6824-5E53-0162-74CEA745D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2539899"/>
            <a:ext cx="11496821" cy="393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70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7A76E-0E6B-3E43-6A0F-50F45A10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Thrashing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F7F9B-1F6D-DC96-97FA-917902807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High Page Fault Rate </a:t>
            </a:r>
          </a:p>
          <a:p>
            <a:r>
              <a:rPr lang="en-US" sz="2000">
                <a:solidFill>
                  <a:schemeClr val="bg1"/>
                </a:solidFill>
              </a:rPr>
              <a:t>Drastically reduction of the CPU utilization  </a:t>
            </a:r>
          </a:p>
        </p:txBody>
      </p:sp>
      <p:pic>
        <p:nvPicPr>
          <p:cNvPr id="4" name="Picture 12" descr="Thrashing in Operating System - Coding Ninjas CodeStudio">
            <a:extLst>
              <a:ext uri="{FF2B5EF4-FFF2-40B4-BE49-F238E27FC236}">
                <a16:creationId xmlns:a16="http://schemas.microsoft.com/office/drawing/2014/main" id="{4EF6934B-DE9E-4C03-2733-F8A6BB086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0716" y="703537"/>
            <a:ext cx="6596652" cy="529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908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C4FD-ED84-855E-C390-F7BA3D8C4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Allocation Algorithms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3B28C9-FC61-9519-E8B9-92D0E3EE1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5432" y="2443313"/>
                <a:ext cx="6586489" cy="3785419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P1 requires 10 pages and P2 requires 127 pages. The free frames available are 62. How many frames are required for both process to start execution?  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𝐹𝑟𝑎𝑚𝑒𝑠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𝑟𝑒𝑞𝑢𝑖𝑟𝑒𝑑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1=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10+127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∗62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𝐹𝑟𝑎𝑚𝑒𝑠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𝑟𝑒𝑞𝑢𝑖𝑟𝑒𝑑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127</m:t>
                        </m:r>
                      </m:num>
                      <m:den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10+127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∗62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57 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3B28C9-FC61-9519-E8B9-92D0E3EE1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5432" y="2443313"/>
                <a:ext cx="6586489" cy="3785419"/>
              </a:xfrm>
              <a:blipFill>
                <a:blip r:embed="rId2"/>
                <a:stretch>
                  <a:fillRect l="-833" t="-1771" r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C12088E5-1ABF-6C56-DCE8-024AB8AC3E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39" r="2803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87E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554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26BA6-D5B0-7ABD-3AC5-1EF60A9F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References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6DF6-45BD-E388-E4CD-B245AFDC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>
                <a:hlinkClick r:id="rId2"/>
              </a:rPr>
              <a:t>https://youtu.be/Ob4PUQRBSLE</a:t>
            </a:r>
            <a:r>
              <a:rPr lang="en-US" sz="1700" dirty="0"/>
              <a:t> </a:t>
            </a:r>
          </a:p>
          <a:p>
            <a:r>
              <a:rPr lang="en-US" sz="1700" dirty="0">
                <a:hlinkClick r:id="rId3"/>
              </a:rPr>
              <a:t>https://youtu.be/I83cu__pBSA</a:t>
            </a:r>
            <a:r>
              <a:rPr lang="en-US" sz="1700" dirty="0"/>
              <a:t> </a:t>
            </a:r>
          </a:p>
          <a:p>
            <a:r>
              <a:rPr lang="en-US" sz="1700" dirty="0">
                <a:hlinkClick r:id="rId4"/>
              </a:rPr>
              <a:t>https://youtu.be/xoE-DZQhqKI</a:t>
            </a:r>
            <a:r>
              <a:rPr lang="en-US" sz="1700" dirty="0"/>
              <a:t> </a:t>
            </a:r>
          </a:p>
          <a:p>
            <a:r>
              <a:rPr lang="en-US" sz="1700" dirty="0">
                <a:hlinkClick r:id="rId5"/>
              </a:rPr>
              <a:t>https://youtu.be/uvUelUPzaPU</a:t>
            </a:r>
            <a:r>
              <a:rPr lang="en-US" sz="1700" dirty="0"/>
              <a:t> </a:t>
            </a:r>
          </a:p>
          <a:p>
            <a:r>
              <a:rPr lang="en-US" sz="1700" dirty="0">
                <a:hlinkClick r:id="rId6"/>
              </a:rPr>
              <a:t>https://youtu.be/uqnWm7ga5wA</a:t>
            </a:r>
            <a:r>
              <a:rPr lang="en-US" sz="1700" dirty="0"/>
              <a:t> </a:t>
            </a:r>
          </a:p>
          <a:p>
            <a:r>
              <a:rPr lang="en-US" sz="1700" dirty="0">
                <a:hlinkClick r:id="rId7"/>
              </a:rPr>
              <a:t>https://youtu.be/1JtIdbp-a-Y</a:t>
            </a:r>
            <a:r>
              <a:rPr lang="en-US" sz="1700" dirty="0"/>
              <a:t> </a:t>
            </a:r>
          </a:p>
          <a:p>
            <a:r>
              <a:rPr lang="en-US" sz="1700" dirty="0">
                <a:hlinkClick r:id="rId8"/>
              </a:rPr>
              <a:t>https://youtu.be/7pP1ZRPenYA</a:t>
            </a:r>
            <a:r>
              <a:rPr lang="en-US" sz="1700" dirty="0"/>
              <a:t> </a:t>
            </a:r>
          </a:p>
          <a:p>
            <a:r>
              <a:rPr lang="en-US" sz="1700" dirty="0">
                <a:hlinkClick r:id="rId9"/>
              </a:rPr>
              <a:t>https://youtu.be/rLtVffqpQdY</a:t>
            </a:r>
            <a:r>
              <a:rPr lang="en-US" sz="1700" dirty="0"/>
              <a:t> 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02FC2051-1195-C7C8-073E-63F087256FC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 t="13187" b="7699"/>
          <a:stretch/>
        </p:blipFill>
        <p:spPr>
          <a:xfrm>
            <a:off x="5120640" y="745464"/>
            <a:ext cx="6656832" cy="526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5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2568" y="3687066"/>
            <a:ext cx="3417347" cy="50783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IN" sz="33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  <a:ea typeface="Lato Light" panose="020F0502020204030203" pitchFamily="34" charset="0"/>
                <a:cs typeface="Lato Light" panose="020F0502020204030203" pitchFamily="34" charset="0"/>
              </a:rPr>
              <a:t>Thank You(Q &amp; A)</a:t>
            </a:r>
          </a:p>
        </p:txBody>
      </p:sp>
      <p:sp>
        <p:nvSpPr>
          <p:cNvPr id="3" name="Freeform 6"/>
          <p:cNvSpPr>
            <a:spLocks noEditPoints="1"/>
          </p:cNvSpPr>
          <p:nvPr/>
        </p:nvSpPr>
        <p:spPr bwMode="auto">
          <a:xfrm>
            <a:off x="5519779" y="2373253"/>
            <a:ext cx="1142920" cy="1159247"/>
          </a:xfrm>
          <a:custGeom>
            <a:avLst/>
            <a:gdLst>
              <a:gd name="T0" fmla="*/ 1585 w 3498"/>
              <a:gd name="T1" fmla="*/ 742 h 3548"/>
              <a:gd name="T2" fmla="*/ 1602 w 3498"/>
              <a:gd name="T3" fmla="*/ 889 h 3548"/>
              <a:gd name="T4" fmla="*/ 1842 w 3498"/>
              <a:gd name="T5" fmla="*/ 830 h 3548"/>
              <a:gd name="T6" fmla="*/ 1988 w 3498"/>
              <a:gd name="T7" fmla="*/ 814 h 3548"/>
              <a:gd name="T8" fmla="*/ 2074 w 3498"/>
              <a:gd name="T9" fmla="*/ 932 h 3548"/>
              <a:gd name="T10" fmla="*/ 1652 w 3498"/>
              <a:gd name="T11" fmla="*/ 2043 h 3548"/>
              <a:gd name="T12" fmla="*/ 2179 w 3498"/>
              <a:gd name="T13" fmla="*/ 1239 h 3548"/>
              <a:gd name="T14" fmla="*/ 2310 w 3498"/>
              <a:gd name="T15" fmla="*/ 1176 h 3548"/>
              <a:gd name="T16" fmla="*/ 2432 w 3498"/>
              <a:gd name="T17" fmla="*/ 1257 h 3548"/>
              <a:gd name="T18" fmla="*/ 1839 w 3498"/>
              <a:gd name="T19" fmla="*/ 2636 h 3548"/>
              <a:gd name="T20" fmla="*/ 2239 w 3498"/>
              <a:gd name="T21" fmla="*/ 2497 h 3548"/>
              <a:gd name="T22" fmla="*/ 2402 w 3498"/>
              <a:gd name="T23" fmla="*/ 2565 h 3548"/>
              <a:gd name="T24" fmla="*/ 2445 w 3498"/>
              <a:gd name="T25" fmla="*/ 2759 h 3548"/>
              <a:gd name="T26" fmla="*/ 1511 w 3498"/>
              <a:gd name="T27" fmla="*/ 3412 h 3548"/>
              <a:gd name="T28" fmla="*/ 1219 w 3498"/>
              <a:gd name="T29" fmla="*/ 3533 h 3548"/>
              <a:gd name="T30" fmla="*/ 823 w 3498"/>
              <a:gd name="T31" fmla="*/ 3521 h 3548"/>
              <a:gd name="T32" fmla="*/ 378 w 3498"/>
              <a:gd name="T33" fmla="*/ 3338 h 3548"/>
              <a:gd name="T34" fmla="*/ 104 w 3498"/>
              <a:gd name="T35" fmla="*/ 3072 h 3548"/>
              <a:gd name="T36" fmla="*/ 2 w 3498"/>
              <a:gd name="T37" fmla="*/ 2763 h 3548"/>
              <a:gd name="T38" fmla="*/ 38 w 3498"/>
              <a:gd name="T39" fmla="*/ 2438 h 3548"/>
              <a:gd name="T40" fmla="*/ 767 w 3498"/>
              <a:gd name="T41" fmla="*/ 829 h 3548"/>
              <a:gd name="T42" fmla="*/ 912 w 3498"/>
              <a:gd name="T43" fmla="*/ 743 h 3548"/>
              <a:gd name="T44" fmla="*/ 1033 w 3498"/>
              <a:gd name="T45" fmla="*/ 824 h 3548"/>
              <a:gd name="T46" fmla="*/ 707 w 3498"/>
              <a:gd name="T47" fmla="*/ 1635 h 3548"/>
              <a:gd name="T48" fmla="*/ 1333 w 3498"/>
              <a:gd name="T49" fmla="*/ 769 h 3548"/>
              <a:gd name="T50" fmla="*/ 1450 w 3498"/>
              <a:gd name="T51" fmla="*/ 684 h 3548"/>
              <a:gd name="T52" fmla="*/ 1210 w 3498"/>
              <a:gd name="T53" fmla="*/ 545 h 3548"/>
              <a:gd name="T54" fmla="*/ 1169 w 3498"/>
              <a:gd name="T55" fmla="*/ 664 h 3548"/>
              <a:gd name="T56" fmla="*/ 1021 w 3498"/>
              <a:gd name="T57" fmla="*/ 575 h 3548"/>
              <a:gd name="T58" fmla="*/ 1034 w 3498"/>
              <a:gd name="T59" fmla="*/ 566 h 3548"/>
              <a:gd name="T60" fmla="*/ 1075 w 3498"/>
              <a:gd name="T61" fmla="*/ 533 h 3548"/>
              <a:gd name="T62" fmla="*/ 1506 w 3498"/>
              <a:gd name="T63" fmla="*/ 154 h 3548"/>
              <a:gd name="T64" fmla="*/ 1832 w 3498"/>
              <a:gd name="T65" fmla="*/ 632 h 3548"/>
              <a:gd name="T66" fmla="*/ 1674 w 3498"/>
              <a:gd name="T67" fmla="*/ 565 h 3548"/>
              <a:gd name="T68" fmla="*/ 1495 w 3498"/>
              <a:gd name="T69" fmla="*/ 502 h 3548"/>
              <a:gd name="T70" fmla="*/ 1302 w 3498"/>
              <a:gd name="T71" fmla="*/ 304 h 3548"/>
              <a:gd name="T72" fmla="*/ 1371 w 3498"/>
              <a:gd name="T73" fmla="*/ 160 h 3548"/>
              <a:gd name="T74" fmla="*/ 1973 w 3498"/>
              <a:gd name="T75" fmla="*/ 4 h 3548"/>
              <a:gd name="T76" fmla="*/ 3016 w 3498"/>
              <a:gd name="T77" fmla="*/ 1202 h 3548"/>
              <a:gd name="T78" fmla="*/ 3011 w 3498"/>
              <a:gd name="T79" fmla="*/ 672 h 3548"/>
              <a:gd name="T80" fmla="*/ 3186 w 3498"/>
              <a:gd name="T81" fmla="*/ 589 h 3548"/>
              <a:gd name="T82" fmla="*/ 3352 w 3498"/>
              <a:gd name="T83" fmla="*/ 687 h 3548"/>
              <a:gd name="T84" fmla="*/ 3498 w 3498"/>
              <a:gd name="T85" fmla="*/ 1805 h 3548"/>
              <a:gd name="T86" fmla="*/ 3427 w 3498"/>
              <a:gd name="T87" fmla="*/ 2197 h 3548"/>
              <a:gd name="T88" fmla="*/ 3187 w 3498"/>
              <a:gd name="T89" fmla="*/ 2546 h 3548"/>
              <a:gd name="T90" fmla="*/ 2793 w 3498"/>
              <a:gd name="T91" fmla="*/ 2847 h 3548"/>
              <a:gd name="T92" fmla="*/ 2606 w 3498"/>
              <a:gd name="T93" fmla="*/ 2866 h 3548"/>
              <a:gd name="T94" fmla="*/ 2610 w 3498"/>
              <a:gd name="T95" fmla="*/ 2601 h 3548"/>
              <a:gd name="T96" fmla="*/ 2420 w 3498"/>
              <a:gd name="T97" fmla="*/ 2388 h 3548"/>
              <a:gd name="T98" fmla="*/ 2613 w 3498"/>
              <a:gd name="T99" fmla="*/ 1501 h 3548"/>
              <a:gd name="T100" fmla="*/ 2628 w 3498"/>
              <a:gd name="T101" fmla="*/ 1262 h 3548"/>
              <a:gd name="T102" fmla="*/ 2486 w 3498"/>
              <a:gd name="T103" fmla="*/ 1072 h 3548"/>
              <a:gd name="T104" fmla="*/ 2377 w 3498"/>
              <a:gd name="T105" fmla="*/ 1015 h 3548"/>
              <a:gd name="T106" fmla="*/ 1808 w 3498"/>
              <a:gd name="T107" fmla="*/ 228 h 3548"/>
              <a:gd name="T108" fmla="*/ 1799 w 3498"/>
              <a:gd name="T109" fmla="*/ 92 h 3548"/>
              <a:gd name="T110" fmla="*/ 1902 w 3498"/>
              <a:gd name="T111" fmla="*/ 3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98" h="3548">
                <a:moveTo>
                  <a:pt x="1475" y="684"/>
                </a:moveTo>
                <a:lnTo>
                  <a:pt x="1501" y="687"/>
                </a:lnTo>
                <a:lnTo>
                  <a:pt x="1527" y="695"/>
                </a:lnTo>
                <a:lnTo>
                  <a:pt x="1549" y="707"/>
                </a:lnTo>
                <a:lnTo>
                  <a:pt x="1569" y="722"/>
                </a:lnTo>
                <a:lnTo>
                  <a:pt x="1585" y="742"/>
                </a:lnTo>
                <a:lnTo>
                  <a:pt x="1598" y="764"/>
                </a:lnTo>
                <a:lnTo>
                  <a:pt x="1607" y="787"/>
                </a:lnTo>
                <a:lnTo>
                  <a:pt x="1611" y="812"/>
                </a:lnTo>
                <a:lnTo>
                  <a:pt x="1612" y="838"/>
                </a:lnTo>
                <a:lnTo>
                  <a:pt x="1609" y="864"/>
                </a:lnTo>
                <a:lnTo>
                  <a:pt x="1602" y="889"/>
                </a:lnTo>
                <a:lnTo>
                  <a:pt x="1139" y="1800"/>
                </a:lnTo>
                <a:lnTo>
                  <a:pt x="1318" y="1889"/>
                </a:lnTo>
                <a:lnTo>
                  <a:pt x="1795" y="889"/>
                </a:lnTo>
                <a:lnTo>
                  <a:pt x="1807" y="866"/>
                </a:lnTo>
                <a:lnTo>
                  <a:pt x="1822" y="845"/>
                </a:lnTo>
                <a:lnTo>
                  <a:pt x="1842" y="830"/>
                </a:lnTo>
                <a:lnTo>
                  <a:pt x="1863" y="817"/>
                </a:lnTo>
                <a:lnTo>
                  <a:pt x="1887" y="808"/>
                </a:lnTo>
                <a:lnTo>
                  <a:pt x="1912" y="804"/>
                </a:lnTo>
                <a:lnTo>
                  <a:pt x="1938" y="803"/>
                </a:lnTo>
                <a:lnTo>
                  <a:pt x="1963" y="806"/>
                </a:lnTo>
                <a:lnTo>
                  <a:pt x="1988" y="814"/>
                </a:lnTo>
                <a:lnTo>
                  <a:pt x="2012" y="826"/>
                </a:lnTo>
                <a:lnTo>
                  <a:pt x="2031" y="842"/>
                </a:lnTo>
                <a:lnTo>
                  <a:pt x="2048" y="862"/>
                </a:lnTo>
                <a:lnTo>
                  <a:pt x="2060" y="883"/>
                </a:lnTo>
                <a:lnTo>
                  <a:pt x="2068" y="907"/>
                </a:lnTo>
                <a:lnTo>
                  <a:pt x="2074" y="932"/>
                </a:lnTo>
                <a:lnTo>
                  <a:pt x="2074" y="958"/>
                </a:lnTo>
                <a:lnTo>
                  <a:pt x="2071" y="983"/>
                </a:lnTo>
                <a:lnTo>
                  <a:pt x="2063" y="1008"/>
                </a:lnTo>
                <a:lnTo>
                  <a:pt x="1586" y="2009"/>
                </a:lnTo>
                <a:lnTo>
                  <a:pt x="1621" y="2025"/>
                </a:lnTo>
                <a:lnTo>
                  <a:pt x="1652" y="2043"/>
                </a:lnTo>
                <a:lnTo>
                  <a:pt x="1679" y="2063"/>
                </a:lnTo>
                <a:lnTo>
                  <a:pt x="1704" y="2084"/>
                </a:lnTo>
                <a:lnTo>
                  <a:pt x="1728" y="2107"/>
                </a:lnTo>
                <a:lnTo>
                  <a:pt x="1750" y="2128"/>
                </a:lnTo>
                <a:lnTo>
                  <a:pt x="2167" y="1262"/>
                </a:lnTo>
                <a:lnTo>
                  <a:pt x="2179" y="1239"/>
                </a:lnTo>
                <a:lnTo>
                  <a:pt x="2195" y="1220"/>
                </a:lnTo>
                <a:lnTo>
                  <a:pt x="2214" y="1203"/>
                </a:lnTo>
                <a:lnTo>
                  <a:pt x="2236" y="1190"/>
                </a:lnTo>
                <a:lnTo>
                  <a:pt x="2259" y="1181"/>
                </a:lnTo>
                <a:lnTo>
                  <a:pt x="2284" y="1177"/>
                </a:lnTo>
                <a:lnTo>
                  <a:pt x="2310" y="1176"/>
                </a:lnTo>
                <a:lnTo>
                  <a:pt x="2335" y="1179"/>
                </a:lnTo>
                <a:lnTo>
                  <a:pt x="2361" y="1188"/>
                </a:lnTo>
                <a:lnTo>
                  <a:pt x="2384" y="1200"/>
                </a:lnTo>
                <a:lnTo>
                  <a:pt x="2403" y="1215"/>
                </a:lnTo>
                <a:lnTo>
                  <a:pt x="2420" y="1235"/>
                </a:lnTo>
                <a:lnTo>
                  <a:pt x="2432" y="1257"/>
                </a:lnTo>
                <a:lnTo>
                  <a:pt x="2440" y="1280"/>
                </a:lnTo>
                <a:lnTo>
                  <a:pt x="2446" y="1305"/>
                </a:lnTo>
                <a:lnTo>
                  <a:pt x="2446" y="1331"/>
                </a:lnTo>
                <a:lnTo>
                  <a:pt x="2443" y="1356"/>
                </a:lnTo>
                <a:lnTo>
                  <a:pt x="2435" y="1382"/>
                </a:lnTo>
                <a:lnTo>
                  <a:pt x="1839" y="2636"/>
                </a:lnTo>
                <a:lnTo>
                  <a:pt x="1794" y="2726"/>
                </a:lnTo>
                <a:lnTo>
                  <a:pt x="2108" y="2532"/>
                </a:lnTo>
                <a:lnTo>
                  <a:pt x="2140" y="2517"/>
                </a:lnTo>
                <a:lnTo>
                  <a:pt x="2173" y="2507"/>
                </a:lnTo>
                <a:lnTo>
                  <a:pt x="2207" y="2499"/>
                </a:lnTo>
                <a:lnTo>
                  <a:pt x="2239" y="2497"/>
                </a:lnTo>
                <a:lnTo>
                  <a:pt x="2271" y="2498"/>
                </a:lnTo>
                <a:lnTo>
                  <a:pt x="2301" y="2503"/>
                </a:lnTo>
                <a:lnTo>
                  <a:pt x="2329" y="2512"/>
                </a:lnTo>
                <a:lnTo>
                  <a:pt x="2357" y="2525"/>
                </a:lnTo>
                <a:lnTo>
                  <a:pt x="2381" y="2543"/>
                </a:lnTo>
                <a:lnTo>
                  <a:pt x="2402" y="2565"/>
                </a:lnTo>
                <a:lnTo>
                  <a:pt x="2420" y="2591"/>
                </a:lnTo>
                <a:lnTo>
                  <a:pt x="2435" y="2624"/>
                </a:lnTo>
                <a:lnTo>
                  <a:pt x="2446" y="2657"/>
                </a:lnTo>
                <a:lnTo>
                  <a:pt x="2450" y="2691"/>
                </a:lnTo>
                <a:lnTo>
                  <a:pt x="2450" y="2725"/>
                </a:lnTo>
                <a:lnTo>
                  <a:pt x="2445" y="2759"/>
                </a:lnTo>
                <a:lnTo>
                  <a:pt x="2434" y="2793"/>
                </a:lnTo>
                <a:lnTo>
                  <a:pt x="2419" y="2824"/>
                </a:lnTo>
                <a:lnTo>
                  <a:pt x="2399" y="2854"/>
                </a:lnTo>
                <a:lnTo>
                  <a:pt x="2375" y="2881"/>
                </a:lnTo>
                <a:lnTo>
                  <a:pt x="2346" y="2905"/>
                </a:lnTo>
                <a:lnTo>
                  <a:pt x="1511" y="3412"/>
                </a:lnTo>
                <a:lnTo>
                  <a:pt x="1471" y="3440"/>
                </a:lnTo>
                <a:lnTo>
                  <a:pt x="1426" y="3464"/>
                </a:lnTo>
                <a:lnTo>
                  <a:pt x="1380" y="3487"/>
                </a:lnTo>
                <a:lnTo>
                  <a:pt x="1328" y="3505"/>
                </a:lnTo>
                <a:lnTo>
                  <a:pt x="1275" y="3521"/>
                </a:lnTo>
                <a:lnTo>
                  <a:pt x="1219" y="3533"/>
                </a:lnTo>
                <a:lnTo>
                  <a:pt x="1159" y="3542"/>
                </a:lnTo>
                <a:lnTo>
                  <a:pt x="1097" y="3548"/>
                </a:lnTo>
                <a:lnTo>
                  <a:pt x="1031" y="3548"/>
                </a:lnTo>
                <a:lnTo>
                  <a:pt x="964" y="3544"/>
                </a:lnTo>
                <a:lnTo>
                  <a:pt x="894" y="3536"/>
                </a:lnTo>
                <a:lnTo>
                  <a:pt x="823" y="3521"/>
                </a:lnTo>
                <a:lnTo>
                  <a:pt x="749" y="3503"/>
                </a:lnTo>
                <a:lnTo>
                  <a:pt x="672" y="3479"/>
                </a:lnTo>
                <a:lnTo>
                  <a:pt x="594" y="3448"/>
                </a:lnTo>
                <a:lnTo>
                  <a:pt x="514" y="3412"/>
                </a:lnTo>
                <a:lnTo>
                  <a:pt x="443" y="3376"/>
                </a:lnTo>
                <a:lnTo>
                  <a:pt x="378" y="3338"/>
                </a:lnTo>
                <a:lnTo>
                  <a:pt x="319" y="3298"/>
                </a:lnTo>
                <a:lnTo>
                  <a:pt x="265" y="3256"/>
                </a:lnTo>
                <a:lnTo>
                  <a:pt x="218" y="3213"/>
                </a:lnTo>
                <a:lnTo>
                  <a:pt x="174" y="3167"/>
                </a:lnTo>
                <a:lnTo>
                  <a:pt x="137" y="3120"/>
                </a:lnTo>
                <a:lnTo>
                  <a:pt x="104" y="3072"/>
                </a:lnTo>
                <a:lnTo>
                  <a:pt x="76" y="3023"/>
                </a:lnTo>
                <a:lnTo>
                  <a:pt x="52" y="2973"/>
                </a:lnTo>
                <a:lnTo>
                  <a:pt x="34" y="2921"/>
                </a:lnTo>
                <a:lnTo>
                  <a:pt x="20" y="2869"/>
                </a:lnTo>
                <a:lnTo>
                  <a:pt x="9" y="2817"/>
                </a:lnTo>
                <a:lnTo>
                  <a:pt x="2" y="2763"/>
                </a:lnTo>
                <a:lnTo>
                  <a:pt x="0" y="2710"/>
                </a:lnTo>
                <a:lnTo>
                  <a:pt x="1" y="2655"/>
                </a:lnTo>
                <a:lnTo>
                  <a:pt x="5" y="2601"/>
                </a:lnTo>
                <a:lnTo>
                  <a:pt x="13" y="2546"/>
                </a:lnTo>
                <a:lnTo>
                  <a:pt x="24" y="2492"/>
                </a:lnTo>
                <a:lnTo>
                  <a:pt x="38" y="2438"/>
                </a:lnTo>
                <a:lnTo>
                  <a:pt x="55" y="2384"/>
                </a:lnTo>
                <a:lnTo>
                  <a:pt x="75" y="2330"/>
                </a:lnTo>
                <a:lnTo>
                  <a:pt x="97" y="2278"/>
                </a:lnTo>
                <a:lnTo>
                  <a:pt x="141" y="2173"/>
                </a:lnTo>
                <a:lnTo>
                  <a:pt x="261" y="1905"/>
                </a:lnTo>
                <a:lnTo>
                  <a:pt x="767" y="829"/>
                </a:lnTo>
                <a:lnTo>
                  <a:pt x="786" y="803"/>
                </a:lnTo>
                <a:lnTo>
                  <a:pt x="807" y="782"/>
                </a:lnTo>
                <a:lnTo>
                  <a:pt x="832" y="765"/>
                </a:lnTo>
                <a:lnTo>
                  <a:pt x="858" y="753"/>
                </a:lnTo>
                <a:lnTo>
                  <a:pt x="885" y="745"/>
                </a:lnTo>
                <a:lnTo>
                  <a:pt x="912" y="743"/>
                </a:lnTo>
                <a:lnTo>
                  <a:pt x="937" y="746"/>
                </a:lnTo>
                <a:lnTo>
                  <a:pt x="961" y="755"/>
                </a:lnTo>
                <a:lnTo>
                  <a:pt x="984" y="767"/>
                </a:lnTo>
                <a:lnTo>
                  <a:pt x="1003" y="782"/>
                </a:lnTo>
                <a:lnTo>
                  <a:pt x="1019" y="802"/>
                </a:lnTo>
                <a:lnTo>
                  <a:pt x="1033" y="824"/>
                </a:lnTo>
                <a:lnTo>
                  <a:pt x="1041" y="847"/>
                </a:lnTo>
                <a:lnTo>
                  <a:pt x="1046" y="872"/>
                </a:lnTo>
                <a:lnTo>
                  <a:pt x="1047" y="898"/>
                </a:lnTo>
                <a:lnTo>
                  <a:pt x="1042" y="923"/>
                </a:lnTo>
                <a:lnTo>
                  <a:pt x="1035" y="949"/>
                </a:lnTo>
                <a:lnTo>
                  <a:pt x="707" y="1635"/>
                </a:lnTo>
                <a:lnTo>
                  <a:pt x="744" y="1637"/>
                </a:lnTo>
                <a:lnTo>
                  <a:pt x="784" y="1643"/>
                </a:lnTo>
                <a:lnTo>
                  <a:pt x="825" y="1652"/>
                </a:lnTo>
                <a:lnTo>
                  <a:pt x="864" y="1665"/>
                </a:lnTo>
                <a:lnTo>
                  <a:pt x="901" y="1680"/>
                </a:lnTo>
                <a:lnTo>
                  <a:pt x="1333" y="769"/>
                </a:lnTo>
                <a:lnTo>
                  <a:pt x="1345" y="746"/>
                </a:lnTo>
                <a:lnTo>
                  <a:pt x="1361" y="727"/>
                </a:lnTo>
                <a:lnTo>
                  <a:pt x="1380" y="710"/>
                </a:lnTo>
                <a:lnTo>
                  <a:pt x="1401" y="698"/>
                </a:lnTo>
                <a:lnTo>
                  <a:pt x="1425" y="689"/>
                </a:lnTo>
                <a:lnTo>
                  <a:pt x="1450" y="684"/>
                </a:lnTo>
                <a:lnTo>
                  <a:pt x="1475" y="684"/>
                </a:lnTo>
                <a:close/>
                <a:moveTo>
                  <a:pt x="1122" y="523"/>
                </a:moveTo>
                <a:lnTo>
                  <a:pt x="1145" y="524"/>
                </a:lnTo>
                <a:lnTo>
                  <a:pt x="1167" y="527"/>
                </a:lnTo>
                <a:lnTo>
                  <a:pt x="1190" y="535"/>
                </a:lnTo>
                <a:lnTo>
                  <a:pt x="1210" y="545"/>
                </a:lnTo>
                <a:lnTo>
                  <a:pt x="1228" y="559"/>
                </a:lnTo>
                <a:lnTo>
                  <a:pt x="1244" y="575"/>
                </a:lnTo>
                <a:lnTo>
                  <a:pt x="1222" y="598"/>
                </a:lnTo>
                <a:lnTo>
                  <a:pt x="1201" y="620"/>
                </a:lnTo>
                <a:lnTo>
                  <a:pt x="1183" y="643"/>
                </a:lnTo>
                <a:lnTo>
                  <a:pt x="1169" y="664"/>
                </a:lnTo>
                <a:lnTo>
                  <a:pt x="1149" y="646"/>
                </a:lnTo>
                <a:lnTo>
                  <a:pt x="1127" y="625"/>
                </a:lnTo>
                <a:lnTo>
                  <a:pt x="1102" y="604"/>
                </a:lnTo>
                <a:lnTo>
                  <a:pt x="1077" y="588"/>
                </a:lnTo>
                <a:lnTo>
                  <a:pt x="1050" y="575"/>
                </a:lnTo>
                <a:lnTo>
                  <a:pt x="1021" y="575"/>
                </a:lnTo>
                <a:lnTo>
                  <a:pt x="1024" y="575"/>
                </a:lnTo>
                <a:lnTo>
                  <a:pt x="1027" y="574"/>
                </a:lnTo>
                <a:lnTo>
                  <a:pt x="1030" y="572"/>
                </a:lnTo>
                <a:lnTo>
                  <a:pt x="1031" y="571"/>
                </a:lnTo>
                <a:lnTo>
                  <a:pt x="1034" y="568"/>
                </a:lnTo>
                <a:lnTo>
                  <a:pt x="1034" y="566"/>
                </a:lnTo>
                <a:lnTo>
                  <a:pt x="1035" y="564"/>
                </a:lnTo>
                <a:lnTo>
                  <a:pt x="1035" y="562"/>
                </a:lnTo>
                <a:lnTo>
                  <a:pt x="1035" y="561"/>
                </a:lnTo>
                <a:lnTo>
                  <a:pt x="1035" y="561"/>
                </a:lnTo>
                <a:lnTo>
                  <a:pt x="1054" y="544"/>
                </a:lnTo>
                <a:lnTo>
                  <a:pt x="1075" y="533"/>
                </a:lnTo>
                <a:lnTo>
                  <a:pt x="1098" y="526"/>
                </a:lnTo>
                <a:lnTo>
                  <a:pt x="1122" y="523"/>
                </a:lnTo>
                <a:close/>
                <a:moveTo>
                  <a:pt x="1441" y="142"/>
                </a:moveTo>
                <a:lnTo>
                  <a:pt x="1463" y="142"/>
                </a:lnTo>
                <a:lnTo>
                  <a:pt x="1485" y="146"/>
                </a:lnTo>
                <a:lnTo>
                  <a:pt x="1506" y="154"/>
                </a:lnTo>
                <a:lnTo>
                  <a:pt x="1524" y="166"/>
                </a:lnTo>
                <a:lnTo>
                  <a:pt x="1542" y="182"/>
                </a:lnTo>
                <a:lnTo>
                  <a:pt x="1556" y="202"/>
                </a:lnTo>
                <a:lnTo>
                  <a:pt x="1899" y="620"/>
                </a:lnTo>
                <a:lnTo>
                  <a:pt x="1865" y="623"/>
                </a:lnTo>
                <a:lnTo>
                  <a:pt x="1832" y="632"/>
                </a:lnTo>
                <a:lnTo>
                  <a:pt x="1799" y="646"/>
                </a:lnTo>
                <a:lnTo>
                  <a:pt x="1765" y="664"/>
                </a:lnTo>
                <a:lnTo>
                  <a:pt x="1747" y="636"/>
                </a:lnTo>
                <a:lnTo>
                  <a:pt x="1727" y="610"/>
                </a:lnTo>
                <a:lnTo>
                  <a:pt x="1702" y="587"/>
                </a:lnTo>
                <a:lnTo>
                  <a:pt x="1674" y="565"/>
                </a:lnTo>
                <a:lnTo>
                  <a:pt x="1645" y="547"/>
                </a:lnTo>
                <a:lnTo>
                  <a:pt x="1616" y="530"/>
                </a:lnTo>
                <a:lnTo>
                  <a:pt x="1587" y="521"/>
                </a:lnTo>
                <a:lnTo>
                  <a:pt x="1557" y="514"/>
                </a:lnTo>
                <a:lnTo>
                  <a:pt x="1525" y="507"/>
                </a:lnTo>
                <a:lnTo>
                  <a:pt x="1495" y="502"/>
                </a:lnTo>
                <a:lnTo>
                  <a:pt x="1467" y="501"/>
                </a:lnTo>
                <a:lnTo>
                  <a:pt x="1422" y="501"/>
                </a:lnTo>
                <a:lnTo>
                  <a:pt x="1333" y="381"/>
                </a:lnTo>
                <a:lnTo>
                  <a:pt x="1319" y="358"/>
                </a:lnTo>
                <a:lnTo>
                  <a:pt x="1308" y="332"/>
                </a:lnTo>
                <a:lnTo>
                  <a:pt x="1302" y="304"/>
                </a:lnTo>
                <a:lnTo>
                  <a:pt x="1301" y="277"/>
                </a:lnTo>
                <a:lnTo>
                  <a:pt x="1306" y="249"/>
                </a:lnTo>
                <a:lnTo>
                  <a:pt x="1314" y="221"/>
                </a:lnTo>
                <a:lnTo>
                  <a:pt x="1328" y="195"/>
                </a:lnTo>
                <a:lnTo>
                  <a:pt x="1348" y="172"/>
                </a:lnTo>
                <a:lnTo>
                  <a:pt x="1371" y="160"/>
                </a:lnTo>
                <a:lnTo>
                  <a:pt x="1394" y="151"/>
                </a:lnTo>
                <a:lnTo>
                  <a:pt x="1418" y="145"/>
                </a:lnTo>
                <a:lnTo>
                  <a:pt x="1441" y="142"/>
                </a:lnTo>
                <a:close/>
                <a:moveTo>
                  <a:pt x="1926" y="0"/>
                </a:moveTo>
                <a:lnTo>
                  <a:pt x="1949" y="0"/>
                </a:lnTo>
                <a:lnTo>
                  <a:pt x="1973" y="4"/>
                </a:lnTo>
                <a:lnTo>
                  <a:pt x="1994" y="12"/>
                </a:lnTo>
                <a:lnTo>
                  <a:pt x="2015" y="23"/>
                </a:lnTo>
                <a:lnTo>
                  <a:pt x="2032" y="36"/>
                </a:lnTo>
                <a:lnTo>
                  <a:pt x="2048" y="52"/>
                </a:lnTo>
                <a:lnTo>
                  <a:pt x="2941" y="1128"/>
                </a:lnTo>
                <a:lnTo>
                  <a:pt x="3016" y="1202"/>
                </a:lnTo>
                <a:lnTo>
                  <a:pt x="2971" y="844"/>
                </a:lnTo>
                <a:lnTo>
                  <a:pt x="2969" y="805"/>
                </a:lnTo>
                <a:lnTo>
                  <a:pt x="2973" y="768"/>
                </a:lnTo>
                <a:lnTo>
                  <a:pt x="2981" y="733"/>
                </a:lnTo>
                <a:lnTo>
                  <a:pt x="2993" y="701"/>
                </a:lnTo>
                <a:lnTo>
                  <a:pt x="3011" y="672"/>
                </a:lnTo>
                <a:lnTo>
                  <a:pt x="3031" y="647"/>
                </a:lnTo>
                <a:lnTo>
                  <a:pt x="3056" y="626"/>
                </a:lnTo>
                <a:lnTo>
                  <a:pt x="3085" y="610"/>
                </a:lnTo>
                <a:lnTo>
                  <a:pt x="3116" y="598"/>
                </a:lnTo>
                <a:lnTo>
                  <a:pt x="3150" y="590"/>
                </a:lnTo>
                <a:lnTo>
                  <a:pt x="3186" y="589"/>
                </a:lnTo>
                <a:lnTo>
                  <a:pt x="3219" y="593"/>
                </a:lnTo>
                <a:lnTo>
                  <a:pt x="3251" y="603"/>
                </a:lnTo>
                <a:lnTo>
                  <a:pt x="3282" y="617"/>
                </a:lnTo>
                <a:lnTo>
                  <a:pt x="3309" y="637"/>
                </a:lnTo>
                <a:lnTo>
                  <a:pt x="3333" y="660"/>
                </a:lnTo>
                <a:lnTo>
                  <a:pt x="3352" y="687"/>
                </a:lnTo>
                <a:lnTo>
                  <a:pt x="3370" y="717"/>
                </a:lnTo>
                <a:lnTo>
                  <a:pt x="3382" y="749"/>
                </a:lnTo>
                <a:lnTo>
                  <a:pt x="3388" y="784"/>
                </a:lnTo>
                <a:lnTo>
                  <a:pt x="3493" y="1651"/>
                </a:lnTo>
                <a:lnTo>
                  <a:pt x="3497" y="1730"/>
                </a:lnTo>
                <a:lnTo>
                  <a:pt x="3498" y="1805"/>
                </a:lnTo>
                <a:lnTo>
                  <a:pt x="3496" y="1876"/>
                </a:lnTo>
                <a:lnTo>
                  <a:pt x="3490" y="1946"/>
                </a:lnTo>
                <a:lnTo>
                  <a:pt x="3481" y="2012"/>
                </a:lnTo>
                <a:lnTo>
                  <a:pt x="3468" y="2076"/>
                </a:lnTo>
                <a:lnTo>
                  <a:pt x="3449" y="2137"/>
                </a:lnTo>
                <a:lnTo>
                  <a:pt x="3427" y="2197"/>
                </a:lnTo>
                <a:lnTo>
                  <a:pt x="3400" y="2256"/>
                </a:lnTo>
                <a:lnTo>
                  <a:pt x="3369" y="2315"/>
                </a:lnTo>
                <a:lnTo>
                  <a:pt x="3332" y="2372"/>
                </a:lnTo>
                <a:lnTo>
                  <a:pt x="3289" y="2429"/>
                </a:lnTo>
                <a:lnTo>
                  <a:pt x="3241" y="2487"/>
                </a:lnTo>
                <a:lnTo>
                  <a:pt x="3187" y="2546"/>
                </a:lnTo>
                <a:lnTo>
                  <a:pt x="3127" y="2605"/>
                </a:lnTo>
                <a:lnTo>
                  <a:pt x="3061" y="2666"/>
                </a:lnTo>
                <a:lnTo>
                  <a:pt x="2989" y="2720"/>
                </a:lnTo>
                <a:lnTo>
                  <a:pt x="2921" y="2767"/>
                </a:lnTo>
                <a:lnTo>
                  <a:pt x="2855" y="2809"/>
                </a:lnTo>
                <a:lnTo>
                  <a:pt x="2793" y="2847"/>
                </a:lnTo>
                <a:lnTo>
                  <a:pt x="2732" y="2880"/>
                </a:lnTo>
                <a:lnTo>
                  <a:pt x="2675" y="2907"/>
                </a:lnTo>
                <a:lnTo>
                  <a:pt x="2621" y="2931"/>
                </a:lnTo>
                <a:lnTo>
                  <a:pt x="2569" y="2950"/>
                </a:lnTo>
                <a:lnTo>
                  <a:pt x="2590" y="2908"/>
                </a:lnTo>
                <a:lnTo>
                  <a:pt x="2606" y="2866"/>
                </a:lnTo>
                <a:lnTo>
                  <a:pt x="2619" y="2822"/>
                </a:lnTo>
                <a:lnTo>
                  <a:pt x="2627" y="2777"/>
                </a:lnTo>
                <a:lnTo>
                  <a:pt x="2631" y="2733"/>
                </a:lnTo>
                <a:lnTo>
                  <a:pt x="2629" y="2688"/>
                </a:lnTo>
                <a:lnTo>
                  <a:pt x="2622" y="2644"/>
                </a:lnTo>
                <a:lnTo>
                  <a:pt x="2610" y="2601"/>
                </a:lnTo>
                <a:lnTo>
                  <a:pt x="2593" y="2558"/>
                </a:lnTo>
                <a:lnTo>
                  <a:pt x="2569" y="2517"/>
                </a:lnTo>
                <a:lnTo>
                  <a:pt x="2538" y="2479"/>
                </a:lnTo>
                <a:lnTo>
                  <a:pt x="2502" y="2445"/>
                </a:lnTo>
                <a:lnTo>
                  <a:pt x="2463" y="2414"/>
                </a:lnTo>
                <a:lnTo>
                  <a:pt x="2420" y="2388"/>
                </a:lnTo>
                <a:lnTo>
                  <a:pt x="2374" y="2366"/>
                </a:lnTo>
                <a:lnTo>
                  <a:pt x="2326" y="2351"/>
                </a:lnTo>
                <a:lnTo>
                  <a:pt x="2276" y="2341"/>
                </a:lnTo>
                <a:lnTo>
                  <a:pt x="2226" y="2338"/>
                </a:lnTo>
                <a:lnTo>
                  <a:pt x="2212" y="2338"/>
                </a:lnTo>
                <a:lnTo>
                  <a:pt x="2613" y="1501"/>
                </a:lnTo>
                <a:lnTo>
                  <a:pt x="2629" y="1463"/>
                </a:lnTo>
                <a:lnTo>
                  <a:pt x="2637" y="1423"/>
                </a:lnTo>
                <a:lnTo>
                  <a:pt x="2643" y="1382"/>
                </a:lnTo>
                <a:lnTo>
                  <a:pt x="2642" y="1342"/>
                </a:lnTo>
                <a:lnTo>
                  <a:pt x="2637" y="1301"/>
                </a:lnTo>
                <a:lnTo>
                  <a:pt x="2628" y="1262"/>
                </a:lnTo>
                <a:lnTo>
                  <a:pt x="2613" y="1225"/>
                </a:lnTo>
                <a:lnTo>
                  <a:pt x="2596" y="1189"/>
                </a:lnTo>
                <a:lnTo>
                  <a:pt x="2574" y="1155"/>
                </a:lnTo>
                <a:lnTo>
                  <a:pt x="2548" y="1124"/>
                </a:lnTo>
                <a:lnTo>
                  <a:pt x="2519" y="1096"/>
                </a:lnTo>
                <a:lnTo>
                  <a:pt x="2486" y="1072"/>
                </a:lnTo>
                <a:lnTo>
                  <a:pt x="2450" y="1053"/>
                </a:lnTo>
                <a:lnTo>
                  <a:pt x="2427" y="1042"/>
                </a:lnTo>
                <a:lnTo>
                  <a:pt x="2406" y="1033"/>
                </a:lnTo>
                <a:lnTo>
                  <a:pt x="2383" y="1025"/>
                </a:lnTo>
                <a:lnTo>
                  <a:pt x="2361" y="1023"/>
                </a:lnTo>
                <a:lnTo>
                  <a:pt x="2377" y="1015"/>
                </a:lnTo>
                <a:lnTo>
                  <a:pt x="2392" y="1007"/>
                </a:lnTo>
                <a:lnTo>
                  <a:pt x="2405" y="999"/>
                </a:lnTo>
                <a:lnTo>
                  <a:pt x="2419" y="995"/>
                </a:lnTo>
                <a:lnTo>
                  <a:pt x="2435" y="994"/>
                </a:lnTo>
                <a:lnTo>
                  <a:pt x="1825" y="247"/>
                </a:lnTo>
                <a:lnTo>
                  <a:pt x="1808" y="228"/>
                </a:lnTo>
                <a:lnTo>
                  <a:pt x="1797" y="206"/>
                </a:lnTo>
                <a:lnTo>
                  <a:pt x="1790" y="183"/>
                </a:lnTo>
                <a:lnTo>
                  <a:pt x="1787" y="160"/>
                </a:lnTo>
                <a:lnTo>
                  <a:pt x="1788" y="136"/>
                </a:lnTo>
                <a:lnTo>
                  <a:pt x="1791" y="113"/>
                </a:lnTo>
                <a:lnTo>
                  <a:pt x="1799" y="92"/>
                </a:lnTo>
                <a:lnTo>
                  <a:pt x="1809" y="71"/>
                </a:lnTo>
                <a:lnTo>
                  <a:pt x="1822" y="52"/>
                </a:lnTo>
                <a:lnTo>
                  <a:pt x="1839" y="38"/>
                </a:lnTo>
                <a:lnTo>
                  <a:pt x="1858" y="22"/>
                </a:lnTo>
                <a:lnTo>
                  <a:pt x="1879" y="11"/>
                </a:lnTo>
                <a:lnTo>
                  <a:pt x="1902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80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A5E58-4F26-B967-DF2B-88F025EC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Outline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A64184-B2FF-4AFA-4049-5ECE8B5D8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192837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443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Flowchart: Document 103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7C764-ED7C-92AE-6592-61F52C03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Virtual Memory </a:t>
            </a:r>
          </a:p>
        </p:txBody>
      </p:sp>
      <p:pic>
        <p:nvPicPr>
          <p:cNvPr id="1026" name="Picture 2" descr="Operating Systems: Virtual Memory">
            <a:extLst>
              <a:ext uri="{FF2B5EF4-FFF2-40B4-BE49-F238E27FC236}">
                <a16:creationId xmlns:a16="http://schemas.microsoft.com/office/drawing/2014/main" id="{39C8BC13-488F-B30A-6D34-865644B233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6023" y="640080"/>
            <a:ext cx="5751356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89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8DD3A-5392-D078-CD85-A37F579D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Page Fault </a:t>
            </a:r>
          </a:p>
        </p:txBody>
      </p:sp>
      <p:pic>
        <p:nvPicPr>
          <p:cNvPr id="3074" name="Picture 2" descr="Page Fault Handling in Operating System - GeeksforGeeks">
            <a:extLst>
              <a:ext uri="{FF2B5EF4-FFF2-40B4-BE49-F238E27FC236}">
                <a16:creationId xmlns:a16="http://schemas.microsoft.com/office/drawing/2014/main" id="{5338CD63-7C49-C9D2-0A78-F18C0C7A2F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3092" y="643466"/>
            <a:ext cx="6669148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67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CF92-D9B8-8A8B-381C-BA455BC3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/>
              <a:t>Virtual Memory – 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778F0-ED10-E032-676E-FBF12A02C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Page will be brought into the memory only when it is needed. </a:t>
            </a:r>
          </a:p>
          <a:p>
            <a:pPr lvl="1"/>
            <a:r>
              <a:rPr lang="en-US" sz="2000" dirty="0"/>
              <a:t>Less I/O needed </a:t>
            </a:r>
          </a:p>
          <a:p>
            <a:pPr lvl="1"/>
            <a:r>
              <a:rPr lang="en-US" sz="2000" dirty="0"/>
              <a:t>Less memory needed </a:t>
            </a:r>
          </a:p>
          <a:p>
            <a:pPr lvl="1"/>
            <a:r>
              <a:rPr lang="en-US" sz="2000" dirty="0"/>
              <a:t>Faster response </a:t>
            </a:r>
          </a:p>
          <a:p>
            <a:pPr lvl="1"/>
            <a:r>
              <a:rPr lang="en-US" sz="2000" dirty="0"/>
              <a:t>More users </a:t>
            </a:r>
          </a:p>
          <a:p>
            <a:r>
              <a:rPr lang="en-US" sz="2000" dirty="0"/>
              <a:t>Page is needed </a:t>
            </a:r>
            <a:r>
              <a:rPr lang="en-US" sz="2000" dirty="0">
                <a:sym typeface="Wingdings" panose="05000000000000000000" pitchFamily="2" charset="2"/>
              </a:rPr>
              <a:t> Reference to it 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Invalid reference  abort it 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Not in memory  bring to memory </a:t>
            </a:r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2052" name="Picture 4" descr="Flat Illustration of a Light Bulb Graphic by sijadesain · Creative Fabrica">
            <a:extLst>
              <a:ext uri="{FF2B5EF4-FFF2-40B4-BE49-F238E27FC236}">
                <a16:creationId xmlns:a16="http://schemas.microsoft.com/office/drawing/2014/main" id="{2207E896-F731-89B5-039C-5F16F62886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4" r="27357" b="-1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0" name="Straight Connector 205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A9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88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3CDB30C-1F82-41E6-A067-831D6E891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DDA86DD-F997-4F66-A87C-5B58AB6D1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52">
            <a:extLst>
              <a:ext uri="{FF2B5EF4-FFF2-40B4-BE49-F238E27FC236}">
                <a16:creationId xmlns:a16="http://schemas.microsoft.com/office/drawing/2014/main" id="{D241B827-437E-40A3-A732-669230D6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E9CE9-B9ED-D763-AD1E-887F1FF7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/>
              <a:t>Performance of Demand Paging </a:t>
            </a:r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D82FBD87-1DA1-D4F6-ECEC-C7B27DC11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99099"/>
            <a:ext cx="9465564" cy="3400969"/>
          </a:xfrm>
        </p:spPr>
        <p:txBody>
          <a:bodyPr>
            <a:normAutofit/>
          </a:bodyPr>
          <a:lstStyle/>
          <a:p>
            <a:r>
              <a:rPr lang="en-US" sz="2400"/>
              <a:t>0 ≤ Page Fault Probability (P) ≤ 1 </a:t>
            </a:r>
          </a:p>
          <a:p>
            <a:r>
              <a:rPr lang="en-US" sz="2400"/>
              <a:t>Effective Access Time (EAT) </a:t>
            </a:r>
          </a:p>
          <a:p>
            <a:pPr lvl="1"/>
            <a:r>
              <a:rPr lang="en-US"/>
              <a:t>EAT = [(1 – P) * memory access] + [(P) * (Page Fault Overhead)] </a:t>
            </a:r>
          </a:p>
          <a:p>
            <a:pPr lvl="1"/>
            <a:r>
              <a:rPr lang="en-US"/>
              <a:t>Page Fault Overhead may involve </a:t>
            </a:r>
          </a:p>
          <a:p>
            <a:pPr lvl="2"/>
            <a:r>
              <a:rPr lang="en-US" sz="2400"/>
              <a:t>Swap page out </a:t>
            </a:r>
          </a:p>
          <a:p>
            <a:pPr lvl="2"/>
            <a:r>
              <a:rPr lang="en-US" sz="2400"/>
              <a:t>Swap page in </a:t>
            </a:r>
          </a:p>
          <a:p>
            <a:pPr lvl="2"/>
            <a:r>
              <a:rPr lang="en-US" sz="2400"/>
              <a:t>Restart overhead </a:t>
            </a:r>
          </a:p>
        </p:txBody>
      </p:sp>
    </p:spTree>
    <p:extLst>
      <p:ext uri="{BB962C8B-B14F-4D97-AF65-F5344CB8AC3E}">
        <p14:creationId xmlns:p14="http://schemas.microsoft.com/office/powerpoint/2010/main" val="144189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E9CE9-B9ED-D763-AD1E-887F1FF7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Performance of Demand Paging </a:t>
            </a:r>
          </a:p>
        </p:txBody>
      </p:sp>
      <p:graphicFrame>
        <p:nvGraphicFramePr>
          <p:cNvPr id="63" name="Content Placeholder 2">
            <a:extLst>
              <a:ext uri="{FF2B5EF4-FFF2-40B4-BE49-F238E27FC236}">
                <a16:creationId xmlns:a16="http://schemas.microsoft.com/office/drawing/2014/main" id="{C7CC507E-A843-049B-4408-08A45E7CF8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612948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6891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DB562-F6DC-201F-6157-F36D42885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Page Replacement Algorithms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BA3F2F-25C6-87E6-4D96-1AA922FF00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188139"/>
              </p:ext>
            </p:extLst>
          </p:nvPr>
        </p:nvGraphicFramePr>
        <p:xfrm>
          <a:off x="572492" y="2071316"/>
          <a:ext cx="10674627" cy="4569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3715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7F7AF4-72C6-4B71-9E40-53E8BFEF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60AB0-C841-E425-6E57-114A4E5F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31" y="245082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FIFO Page Replacement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CBAD5-4759-8B5F-BBA7-7297C7FE1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31" y="1289718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Page fault = Total pages – Hit  - [Replace the page that first comes in.]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A614C3-B617-4060-B307-04C9B202D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4" y="2113276"/>
            <a:ext cx="12036950" cy="449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75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3718</TotalTime>
  <Words>433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Avenir Next LT Pro</vt:lpstr>
      <vt:lpstr>Calibri</vt:lpstr>
      <vt:lpstr>Calibri Light</vt:lpstr>
      <vt:lpstr>Cambria Math</vt:lpstr>
      <vt:lpstr>Rockwell</vt:lpstr>
      <vt:lpstr>Office Theme</vt:lpstr>
      <vt:lpstr>Operating Systems </vt:lpstr>
      <vt:lpstr>Outline </vt:lpstr>
      <vt:lpstr>Virtual Memory </vt:lpstr>
      <vt:lpstr>Page Fault </vt:lpstr>
      <vt:lpstr>Virtual Memory – Advantages </vt:lpstr>
      <vt:lpstr>Performance of Demand Paging </vt:lpstr>
      <vt:lpstr>Performance of Demand Paging </vt:lpstr>
      <vt:lpstr>Page Replacement Algorithms </vt:lpstr>
      <vt:lpstr>FIFO Page Replacement Algorithm </vt:lpstr>
      <vt:lpstr>Optimal Page Replacement Algorithm </vt:lpstr>
      <vt:lpstr>LRU Page Replacement Algorithm </vt:lpstr>
      <vt:lpstr>Page Replacement Algorithms </vt:lpstr>
      <vt:lpstr>Thrashing </vt:lpstr>
      <vt:lpstr>Allocation Algorithms 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</dc:title>
  <dc:creator>Ch Mudassar</dc:creator>
  <cp:lastModifiedBy>Ch Mudassar</cp:lastModifiedBy>
  <cp:revision>321</cp:revision>
  <dcterms:created xsi:type="dcterms:W3CDTF">2022-09-19T03:32:55Z</dcterms:created>
  <dcterms:modified xsi:type="dcterms:W3CDTF">2023-01-03T08:19:59Z</dcterms:modified>
</cp:coreProperties>
</file>