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575" r:id="rId3"/>
    <p:sldId id="576" r:id="rId4"/>
    <p:sldId id="578" r:id="rId5"/>
    <p:sldId id="571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B9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 kern="1200" dirty="0">
              <a:latin typeface="Avenir Next LT Pro"/>
              <a:ea typeface="+mn-ea"/>
              <a:cs typeface="+mn-cs"/>
            </a:rPr>
            <a:t>Threads</a:t>
          </a:r>
          <a:r>
            <a:rPr lang="en-US" kern="1200" dirty="0"/>
            <a:t>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 custT="1"/>
      <dgm:spPr/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Deadlocks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 custT="1"/>
      <dgm:spPr/>
      <dgm:t>
        <a:bodyPr/>
        <a:lstStyle/>
        <a:p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/>
      <dgm:spPr/>
      <dgm:t>
        <a:bodyPr/>
        <a:lstStyle/>
        <a:p>
          <a:r>
            <a:rPr lang="en-US"/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305CC9AE-5A81-467D-93ED-B1D18A26DDD9}" type="pres">
      <dgm:prSet presAssocID="{30ECD708-F026-477E-AF01-991C0CCF5FF2}" presName="vert0" presStyleCnt="0">
        <dgm:presLayoutVars>
          <dgm:dir/>
          <dgm:animOne val="branch"/>
          <dgm:animLvl val="lvl"/>
        </dgm:presLayoutVars>
      </dgm:prSet>
      <dgm:spPr/>
    </dgm:pt>
    <dgm:pt modelId="{D8CF9385-2048-45AD-8D51-4246545BEA8F}" type="pres">
      <dgm:prSet presAssocID="{00BC3B4C-7AC7-41D1-8575-1467EFDA5B2C}" presName="thickLine" presStyleLbl="alignNode1" presStyleIdx="0" presStyleCnt="12"/>
      <dgm:spPr/>
    </dgm:pt>
    <dgm:pt modelId="{8CAB782A-F9D5-4C11-BAF2-18C65F70B4EE}" type="pres">
      <dgm:prSet presAssocID="{00BC3B4C-7AC7-41D1-8575-1467EFDA5B2C}" presName="horz1" presStyleCnt="0"/>
      <dgm:spPr/>
    </dgm:pt>
    <dgm:pt modelId="{1DA9582B-899C-4E55-BC9C-766D105A18D7}" type="pres">
      <dgm:prSet presAssocID="{00BC3B4C-7AC7-41D1-8575-1467EFDA5B2C}" presName="tx1" presStyleLbl="revTx" presStyleIdx="0" presStyleCnt="12"/>
      <dgm:spPr/>
    </dgm:pt>
    <dgm:pt modelId="{9473008B-9693-4713-B28E-2FA7F0F7F6F8}" type="pres">
      <dgm:prSet presAssocID="{00BC3B4C-7AC7-41D1-8575-1467EFDA5B2C}" presName="vert1" presStyleCnt="0"/>
      <dgm:spPr/>
    </dgm:pt>
    <dgm:pt modelId="{C3C372DF-197B-44E3-95F2-68B8E838DD6C}" type="pres">
      <dgm:prSet presAssocID="{02744C2D-FEA3-405E-BF60-4CFDBDF6CBD1}" presName="thickLine" presStyleLbl="alignNode1" presStyleIdx="1" presStyleCnt="12"/>
      <dgm:spPr/>
    </dgm:pt>
    <dgm:pt modelId="{B15CE026-2A70-412C-A787-6369953CD4F5}" type="pres">
      <dgm:prSet presAssocID="{02744C2D-FEA3-405E-BF60-4CFDBDF6CBD1}" presName="horz1" presStyleCnt="0"/>
      <dgm:spPr/>
    </dgm:pt>
    <dgm:pt modelId="{7B06A731-565B-4342-9F2E-493C2D957BA5}" type="pres">
      <dgm:prSet presAssocID="{02744C2D-FEA3-405E-BF60-4CFDBDF6CBD1}" presName="tx1" presStyleLbl="revTx" presStyleIdx="1" presStyleCnt="12"/>
      <dgm:spPr/>
    </dgm:pt>
    <dgm:pt modelId="{E9989A1A-93CA-4789-9BFB-7B66AAE6DD6E}" type="pres">
      <dgm:prSet presAssocID="{02744C2D-FEA3-405E-BF60-4CFDBDF6CBD1}" presName="vert1" presStyleCnt="0"/>
      <dgm:spPr/>
    </dgm:pt>
    <dgm:pt modelId="{5763DB65-5F8D-400D-A16F-17E12F8691CE}" type="pres">
      <dgm:prSet presAssocID="{C2BB6F82-B7F5-44E5-A625-CC5469A9C079}" presName="thickLine" presStyleLbl="alignNode1" presStyleIdx="2" presStyleCnt="12"/>
      <dgm:spPr/>
    </dgm:pt>
    <dgm:pt modelId="{C56FFD29-DC24-4FBC-94B8-2B9F3D72BD01}" type="pres">
      <dgm:prSet presAssocID="{C2BB6F82-B7F5-44E5-A625-CC5469A9C079}" presName="horz1" presStyleCnt="0"/>
      <dgm:spPr/>
    </dgm:pt>
    <dgm:pt modelId="{05940C29-4A43-404B-A924-416E2F21B4B0}" type="pres">
      <dgm:prSet presAssocID="{C2BB6F82-B7F5-44E5-A625-CC5469A9C079}" presName="tx1" presStyleLbl="revTx" presStyleIdx="2" presStyleCnt="12"/>
      <dgm:spPr/>
    </dgm:pt>
    <dgm:pt modelId="{8AD73A47-9DEB-45B8-B755-F819917E1817}" type="pres">
      <dgm:prSet presAssocID="{C2BB6F82-B7F5-44E5-A625-CC5469A9C079}" presName="vert1" presStyleCnt="0"/>
      <dgm:spPr/>
    </dgm:pt>
    <dgm:pt modelId="{377A1E1E-1BDE-4811-BCDF-260C4840CDC8}" type="pres">
      <dgm:prSet presAssocID="{91EC733B-1162-429B-9935-B1854D67AD24}" presName="thickLine" presStyleLbl="alignNode1" presStyleIdx="3" presStyleCnt="12"/>
      <dgm:spPr/>
    </dgm:pt>
    <dgm:pt modelId="{F1D3CEB4-D428-49D1-A3A4-024CA38B1F30}" type="pres">
      <dgm:prSet presAssocID="{91EC733B-1162-429B-9935-B1854D67AD24}" presName="horz1" presStyleCnt="0"/>
      <dgm:spPr/>
    </dgm:pt>
    <dgm:pt modelId="{D7215FBE-FDDE-400A-9564-BB945C1BEC19}" type="pres">
      <dgm:prSet presAssocID="{91EC733B-1162-429B-9935-B1854D67AD24}" presName="tx1" presStyleLbl="revTx" presStyleIdx="3" presStyleCnt="12"/>
      <dgm:spPr/>
    </dgm:pt>
    <dgm:pt modelId="{C3DCA96D-4010-4051-B2D4-97FD5414C987}" type="pres">
      <dgm:prSet presAssocID="{91EC733B-1162-429B-9935-B1854D67AD24}" presName="vert1" presStyleCnt="0"/>
      <dgm:spPr/>
    </dgm:pt>
    <dgm:pt modelId="{CA85FB64-6B5E-4A8B-BDA3-17A13C95AC06}" type="pres">
      <dgm:prSet presAssocID="{600568FC-C56B-4958-BE39-F91AA6A82D41}" presName="thickLine" presStyleLbl="alignNode1" presStyleIdx="4" presStyleCnt="12"/>
      <dgm:spPr/>
    </dgm:pt>
    <dgm:pt modelId="{4CF1F8EA-9A48-4CAC-8674-68F094D6257A}" type="pres">
      <dgm:prSet presAssocID="{600568FC-C56B-4958-BE39-F91AA6A82D41}" presName="horz1" presStyleCnt="0"/>
      <dgm:spPr/>
    </dgm:pt>
    <dgm:pt modelId="{3E220DDB-AC4A-4515-89D5-4200BA4F155E}" type="pres">
      <dgm:prSet presAssocID="{600568FC-C56B-4958-BE39-F91AA6A82D41}" presName="tx1" presStyleLbl="revTx" presStyleIdx="4" presStyleCnt="12"/>
      <dgm:spPr/>
    </dgm:pt>
    <dgm:pt modelId="{DB73CF08-52CD-40C5-9E03-12A279006709}" type="pres">
      <dgm:prSet presAssocID="{600568FC-C56B-4958-BE39-F91AA6A82D41}" presName="vert1" presStyleCnt="0"/>
      <dgm:spPr/>
    </dgm:pt>
    <dgm:pt modelId="{46D7E12D-98EE-4127-A5A2-58BF01F0954E}" type="pres">
      <dgm:prSet presAssocID="{724C799F-F39D-494B-9EE6-43191A22189E}" presName="thickLine" presStyleLbl="alignNode1" presStyleIdx="5" presStyleCnt="12"/>
      <dgm:spPr/>
    </dgm:pt>
    <dgm:pt modelId="{DA6737B0-B90B-426A-8843-1FF7D585F6A2}" type="pres">
      <dgm:prSet presAssocID="{724C799F-F39D-494B-9EE6-43191A22189E}" presName="horz1" presStyleCnt="0"/>
      <dgm:spPr/>
    </dgm:pt>
    <dgm:pt modelId="{37A3E4B5-14C9-4420-8B5E-90ECF2E8D69C}" type="pres">
      <dgm:prSet presAssocID="{724C799F-F39D-494B-9EE6-43191A22189E}" presName="tx1" presStyleLbl="revTx" presStyleIdx="5" presStyleCnt="12"/>
      <dgm:spPr/>
    </dgm:pt>
    <dgm:pt modelId="{1C9A2618-97B2-456F-A9FB-B0439CB9826E}" type="pres">
      <dgm:prSet presAssocID="{724C799F-F39D-494B-9EE6-43191A22189E}" presName="vert1" presStyleCnt="0"/>
      <dgm:spPr/>
    </dgm:pt>
    <dgm:pt modelId="{7A468FAA-2EBF-4119-A854-871FBEBC056B}" type="pres">
      <dgm:prSet presAssocID="{B21169C1-C5CE-4BFE-A12C-9ED29B3AD526}" presName="thickLine" presStyleLbl="alignNode1" presStyleIdx="6" presStyleCnt="12"/>
      <dgm:spPr/>
    </dgm:pt>
    <dgm:pt modelId="{FE830B62-0806-4261-989C-4D7F0DA124AD}" type="pres">
      <dgm:prSet presAssocID="{B21169C1-C5CE-4BFE-A12C-9ED29B3AD526}" presName="horz1" presStyleCnt="0"/>
      <dgm:spPr/>
    </dgm:pt>
    <dgm:pt modelId="{E87D0EB2-054D-4A35-BDEF-99F19E86F6DC}" type="pres">
      <dgm:prSet presAssocID="{B21169C1-C5CE-4BFE-A12C-9ED29B3AD526}" presName="tx1" presStyleLbl="revTx" presStyleIdx="6" presStyleCnt="12"/>
      <dgm:spPr/>
    </dgm:pt>
    <dgm:pt modelId="{650DBE95-D15E-4ACB-B0DF-6A726A30C46A}" type="pres">
      <dgm:prSet presAssocID="{B21169C1-C5CE-4BFE-A12C-9ED29B3AD526}" presName="vert1" presStyleCnt="0"/>
      <dgm:spPr/>
    </dgm:pt>
    <dgm:pt modelId="{035C63FD-D0BB-4878-8C10-D4C8CAA29A66}" type="pres">
      <dgm:prSet presAssocID="{D89955FE-6A62-4168-AD6F-67076E5990CB}" presName="thickLine" presStyleLbl="alignNode1" presStyleIdx="7" presStyleCnt="12"/>
      <dgm:spPr/>
    </dgm:pt>
    <dgm:pt modelId="{01E88E29-DB50-4D2C-AC0A-288612A3CADF}" type="pres">
      <dgm:prSet presAssocID="{D89955FE-6A62-4168-AD6F-67076E5990CB}" presName="horz1" presStyleCnt="0"/>
      <dgm:spPr/>
    </dgm:pt>
    <dgm:pt modelId="{E3780A74-51F9-45EB-A9C4-CC7665370B67}" type="pres">
      <dgm:prSet presAssocID="{D89955FE-6A62-4168-AD6F-67076E5990CB}" presName="tx1" presStyleLbl="revTx" presStyleIdx="7" presStyleCnt="12"/>
      <dgm:spPr/>
    </dgm:pt>
    <dgm:pt modelId="{CA688702-EDCD-4EF8-B79B-DA3BDBDF0906}" type="pres">
      <dgm:prSet presAssocID="{D89955FE-6A62-4168-AD6F-67076E5990CB}" presName="vert1" presStyleCnt="0"/>
      <dgm:spPr/>
    </dgm:pt>
    <dgm:pt modelId="{3A38B2B4-EEAB-450C-A054-3181EAE2E63B}" type="pres">
      <dgm:prSet presAssocID="{BD8EFFF3-28D0-4BF7-85D3-346088E4D080}" presName="thickLine" presStyleLbl="alignNode1" presStyleIdx="8" presStyleCnt="12"/>
      <dgm:spPr/>
    </dgm:pt>
    <dgm:pt modelId="{81CCC098-9DF9-4216-A7E9-4FABA8F6D31E}" type="pres">
      <dgm:prSet presAssocID="{BD8EFFF3-28D0-4BF7-85D3-346088E4D080}" presName="horz1" presStyleCnt="0"/>
      <dgm:spPr/>
    </dgm:pt>
    <dgm:pt modelId="{14A4B3E8-B804-4A55-BE1B-5BF38D9E8BB8}" type="pres">
      <dgm:prSet presAssocID="{BD8EFFF3-28D0-4BF7-85D3-346088E4D080}" presName="tx1" presStyleLbl="revTx" presStyleIdx="8" presStyleCnt="12"/>
      <dgm:spPr/>
    </dgm:pt>
    <dgm:pt modelId="{788D710E-4E73-4172-B4D6-33AA4D688E96}" type="pres">
      <dgm:prSet presAssocID="{BD8EFFF3-28D0-4BF7-85D3-346088E4D080}" presName="vert1" presStyleCnt="0"/>
      <dgm:spPr/>
    </dgm:pt>
    <dgm:pt modelId="{1D0C88D2-9F4E-49BB-AE3C-C9094C950F13}" type="pres">
      <dgm:prSet presAssocID="{B680071C-BA2A-438B-A752-F11445CD9A78}" presName="thickLine" presStyleLbl="alignNode1" presStyleIdx="9" presStyleCnt="12"/>
      <dgm:spPr/>
    </dgm:pt>
    <dgm:pt modelId="{AF53540D-C232-429F-A718-80235093E4D6}" type="pres">
      <dgm:prSet presAssocID="{B680071C-BA2A-438B-A752-F11445CD9A78}" presName="horz1" presStyleCnt="0"/>
      <dgm:spPr/>
    </dgm:pt>
    <dgm:pt modelId="{3AC7E313-E8D2-4C6A-9427-829C8D7B8284}" type="pres">
      <dgm:prSet presAssocID="{B680071C-BA2A-438B-A752-F11445CD9A78}" presName="tx1" presStyleLbl="revTx" presStyleIdx="9" presStyleCnt="12"/>
      <dgm:spPr/>
    </dgm:pt>
    <dgm:pt modelId="{968D4ADD-EE42-48CE-9DF8-63430B182296}" type="pres">
      <dgm:prSet presAssocID="{B680071C-BA2A-438B-A752-F11445CD9A78}" presName="vert1" presStyleCnt="0"/>
      <dgm:spPr/>
    </dgm:pt>
    <dgm:pt modelId="{7F87A46A-8887-447E-BA26-32D153A334FF}" type="pres">
      <dgm:prSet presAssocID="{F4E06CA9-B96F-45B2-B14D-993E51E82E26}" presName="thickLine" presStyleLbl="alignNode1" presStyleIdx="10" presStyleCnt="12"/>
      <dgm:spPr/>
    </dgm:pt>
    <dgm:pt modelId="{C9869BA1-12DF-46A1-9842-C1F6471BB2BD}" type="pres">
      <dgm:prSet presAssocID="{F4E06CA9-B96F-45B2-B14D-993E51E82E26}" presName="horz1" presStyleCnt="0"/>
      <dgm:spPr/>
    </dgm:pt>
    <dgm:pt modelId="{A5B1B7E9-EE87-4880-A550-67BA1A2915E5}" type="pres">
      <dgm:prSet presAssocID="{F4E06CA9-B96F-45B2-B14D-993E51E82E26}" presName="tx1" presStyleLbl="revTx" presStyleIdx="10" presStyleCnt="12"/>
      <dgm:spPr/>
    </dgm:pt>
    <dgm:pt modelId="{B84F5B3C-6F9B-4F84-A852-DBDFF881CC5E}" type="pres">
      <dgm:prSet presAssocID="{F4E06CA9-B96F-45B2-B14D-993E51E82E26}" presName="vert1" presStyleCnt="0"/>
      <dgm:spPr/>
    </dgm:pt>
    <dgm:pt modelId="{649CC1C7-3452-479F-A58D-84D7AC5D0F24}" type="pres">
      <dgm:prSet presAssocID="{824C1DD9-54B3-48E7-ABEE-ED6CC9C94FFB}" presName="thickLine" presStyleLbl="alignNode1" presStyleIdx="11" presStyleCnt="12"/>
      <dgm:spPr/>
    </dgm:pt>
    <dgm:pt modelId="{8D6F3676-FCEB-4F7A-AEEF-96B0DD2E6889}" type="pres">
      <dgm:prSet presAssocID="{824C1DD9-54B3-48E7-ABEE-ED6CC9C94FFB}" presName="horz1" presStyleCnt="0"/>
      <dgm:spPr/>
    </dgm:pt>
    <dgm:pt modelId="{D2B51D08-42AC-4E77-B5B9-32EC3CD8258A}" type="pres">
      <dgm:prSet presAssocID="{824C1DD9-54B3-48E7-ABEE-ED6CC9C94FFB}" presName="tx1" presStyleLbl="revTx" presStyleIdx="11" presStyleCnt="12"/>
      <dgm:spPr/>
    </dgm:pt>
    <dgm:pt modelId="{970A0FC4-FC73-46DE-9F35-F032F6A43402}" type="pres">
      <dgm:prSet presAssocID="{824C1DD9-54B3-48E7-ABEE-ED6CC9C94FFB}" presName="vert1" presStyleCnt="0"/>
      <dgm:spPr/>
    </dgm:pt>
  </dgm:ptLst>
  <dgm:cxnLst>
    <dgm:cxn modelId="{F98E5A01-35BF-4BB1-A207-79792841EFF6}" type="presOf" srcId="{724C799F-F39D-494B-9EE6-43191A22189E}" destId="{37A3E4B5-14C9-4420-8B5E-90ECF2E8D69C}" srcOrd="0" destOrd="0" presId="urn:microsoft.com/office/officeart/2008/layout/LinedList"/>
    <dgm:cxn modelId="{C1285B04-D123-4033-8491-52441B774FA0}" type="presOf" srcId="{B21169C1-C5CE-4BFE-A12C-9ED29B3AD526}" destId="{E87D0EB2-054D-4A35-BDEF-99F19E86F6DC}" srcOrd="0" destOrd="0" presId="urn:microsoft.com/office/officeart/2008/layout/LinedList"/>
    <dgm:cxn modelId="{EF78EA04-DCC4-4C63-B77E-78EAA2BECF75}" type="presOf" srcId="{824C1DD9-54B3-48E7-ABEE-ED6CC9C94FFB}" destId="{D2B51D08-42AC-4E77-B5B9-32EC3CD8258A}" srcOrd="0" destOrd="0" presId="urn:microsoft.com/office/officeart/2008/layout/LinedList"/>
    <dgm:cxn modelId="{A734F91C-FE06-4DAE-80C4-73EA2C0A9E19}" type="presOf" srcId="{B680071C-BA2A-438B-A752-F11445CD9A78}" destId="{3AC7E313-E8D2-4C6A-9427-829C8D7B8284}" srcOrd="0" destOrd="0" presId="urn:microsoft.com/office/officeart/2008/layout/LinedList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10956635-5408-45A9-8AE2-BFD015AC070A}" type="presOf" srcId="{91EC733B-1162-429B-9935-B1854D67AD24}" destId="{D7215FBE-FDDE-400A-9564-BB945C1BEC19}" srcOrd="0" destOrd="0" presId="urn:microsoft.com/office/officeart/2008/layout/LinedList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248D777B-2838-4065-A024-BD15CE9CD172}" type="presOf" srcId="{00BC3B4C-7AC7-41D1-8575-1467EFDA5B2C}" destId="{1DA9582B-899C-4E55-BC9C-766D105A18D7}" srcOrd="0" destOrd="0" presId="urn:microsoft.com/office/officeart/2008/layout/LinedList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1C942AB2-3F4D-40C4-81CD-51A1DA6B0712}" type="presOf" srcId="{30ECD708-F026-477E-AF01-991C0CCF5FF2}" destId="{305CC9AE-5A81-467D-93ED-B1D18A26DDD9}" srcOrd="0" destOrd="0" presId="urn:microsoft.com/office/officeart/2008/layout/LinedList"/>
    <dgm:cxn modelId="{1B33FFB2-6590-45EC-A28A-D7EE6648AB3E}" type="presOf" srcId="{F4E06CA9-B96F-45B2-B14D-993E51E82E26}" destId="{A5B1B7E9-EE87-4880-A550-67BA1A2915E5}" srcOrd="0" destOrd="0" presId="urn:microsoft.com/office/officeart/2008/layout/LinedList"/>
    <dgm:cxn modelId="{F62518B9-1D52-4737-B0FD-6554196187F7}" type="presOf" srcId="{BD8EFFF3-28D0-4BF7-85D3-346088E4D080}" destId="{14A4B3E8-B804-4A55-BE1B-5BF38D9E8BB8}" srcOrd="0" destOrd="0" presId="urn:microsoft.com/office/officeart/2008/layout/LinedList"/>
    <dgm:cxn modelId="{ACECA6BF-7275-4A4A-91AE-E06B3A4D5493}" type="presOf" srcId="{C2BB6F82-B7F5-44E5-A625-CC5469A9C079}" destId="{05940C29-4A43-404B-A924-416E2F21B4B0}" srcOrd="0" destOrd="0" presId="urn:microsoft.com/office/officeart/2008/layout/LinedList"/>
    <dgm:cxn modelId="{B9D711C2-7431-4795-ACE7-49B5F8C64C0F}" type="presOf" srcId="{600568FC-C56B-4958-BE39-F91AA6A82D41}" destId="{3E220DDB-AC4A-4515-89D5-4200BA4F155E}" srcOrd="0" destOrd="0" presId="urn:microsoft.com/office/officeart/2008/layout/LinedList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B88391CE-394A-4184-BEFF-2FE4A83073D0}" type="presOf" srcId="{D89955FE-6A62-4168-AD6F-67076E5990CB}" destId="{E3780A74-51F9-45EB-A9C4-CC7665370B67}" srcOrd="0" destOrd="0" presId="urn:microsoft.com/office/officeart/2008/layout/LinedList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B71C14EB-7ADC-470B-9682-6E6F2081E0D9}" type="presOf" srcId="{02744C2D-FEA3-405E-BF60-4CFDBDF6CBD1}" destId="{7B06A731-565B-4342-9F2E-493C2D957BA5}" srcOrd="0" destOrd="0" presId="urn:microsoft.com/office/officeart/2008/layout/LinedList"/>
    <dgm:cxn modelId="{B343D928-2D39-4F96-844E-8B36653C1ABB}" type="presParOf" srcId="{305CC9AE-5A81-467D-93ED-B1D18A26DDD9}" destId="{D8CF9385-2048-45AD-8D51-4246545BEA8F}" srcOrd="0" destOrd="0" presId="urn:microsoft.com/office/officeart/2008/layout/LinedList"/>
    <dgm:cxn modelId="{AC2B18BB-74BD-4AB1-8096-5AEA04DFEFF9}" type="presParOf" srcId="{305CC9AE-5A81-467D-93ED-B1D18A26DDD9}" destId="{8CAB782A-F9D5-4C11-BAF2-18C65F70B4EE}" srcOrd="1" destOrd="0" presId="urn:microsoft.com/office/officeart/2008/layout/LinedList"/>
    <dgm:cxn modelId="{3719BCE2-C3DB-4CA6-879C-8DC3CC05EC72}" type="presParOf" srcId="{8CAB782A-F9D5-4C11-BAF2-18C65F70B4EE}" destId="{1DA9582B-899C-4E55-BC9C-766D105A18D7}" srcOrd="0" destOrd="0" presId="urn:microsoft.com/office/officeart/2008/layout/LinedList"/>
    <dgm:cxn modelId="{1F03740D-A5CE-494C-B5FD-C24062B88B33}" type="presParOf" srcId="{8CAB782A-F9D5-4C11-BAF2-18C65F70B4EE}" destId="{9473008B-9693-4713-B28E-2FA7F0F7F6F8}" srcOrd="1" destOrd="0" presId="urn:microsoft.com/office/officeart/2008/layout/LinedList"/>
    <dgm:cxn modelId="{E898995C-2BE9-41C2-BE8E-9FF0857854F4}" type="presParOf" srcId="{305CC9AE-5A81-467D-93ED-B1D18A26DDD9}" destId="{C3C372DF-197B-44E3-95F2-68B8E838DD6C}" srcOrd="2" destOrd="0" presId="urn:microsoft.com/office/officeart/2008/layout/LinedList"/>
    <dgm:cxn modelId="{5F29E240-80FC-4F05-950B-0E623D81C903}" type="presParOf" srcId="{305CC9AE-5A81-467D-93ED-B1D18A26DDD9}" destId="{B15CE026-2A70-412C-A787-6369953CD4F5}" srcOrd="3" destOrd="0" presId="urn:microsoft.com/office/officeart/2008/layout/LinedList"/>
    <dgm:cxn modelId="{963971DC-FF37-4E8B-BC7C-EA8B4ED1C6E0}" type="presParOf" srcId="{B15CE026-2A70-412C-A787-6369953CD4F5}" destId="{7B06A731-565B-4342-9F2E-493C2D957BA5}" srcOrd="0" destOrd="0" presId="urn:microsoft.com/office/officeart/2008/layout/LinedList"/>
    <dgm:cxn modelId="{1E8F1DB0-7632-4A45-858A-B5319498B474}" type="presParOf" srcId="{B15CE026-2A70-412C-A787-6369953CD4F5}" destId="{E9989A1A-93CA-4789-9BFB-7B66AAE6DD6E}" srcOrd="1" destOrd="0" presId="urn:microsoft.com/office/officeart/2008/layout/LinedList"/>
    <dgm:cxn modelId="{4E77D610-7194-485B-AC91-3E6DD1162C47}" type="presParOf" srcId="{305CC9AE-5A81-467D-93ED-B1D18A26DDD9}" destId="{5763DB65-5F8D-400D-A16F-17E12F8691CE}" srcOrd="4" destOrd="0" presId="urn:microsoft.com/office/officeart/2008/layout/LinedList"/>
    <dgm:cxn modelId="{8E2B930B-C930-4FA4-88CA-0DD9F5271D42}" type="presParOf" srcId="{305CC9AE-5A81-467D-93ED-B1D18A26DDD9}" destId="{C56FFD29-DC24-4FBC-94B8-2B9F3D72BD01}" srcOrd="5" destOrd="0" presId="urn:microsoft.com/office/officeart/2008/layout/LinedList"/>
    <dgm:cxn modelId="{97D5FE8D-7F0C-4B50-81F4-7EAA6667E5A8}" type="presParOf" srcId="{C56FFD29-DC24-4FBC-94B8-2B9F3D72BD01}" destId="{05940C29-4A43-404B-A924-416E2F21B4B0}" srcOrd="0" destOrd="0" presId="urn:microsoft.com/office/officeart/2008/layout/LinedList"/>
    <dgm:cxn modelId="{590C0DDF-D82B-429B-944B-F9BB77BE2070}" type="presParOf" srcId="{C56FFD29-DC24-4FBC-94B8-2B9F3D72BD01}" destId="{8AD73A47-9DEB-45B8-B755-F819917E1817}" srcOrd="1" destOrd="0" presId="urn:microsoft.com/office/officeart/2008/layout/LinedList"/>
    <dgm:cxn modelId="{350BEA60-2843-4687-8CB1-CF22F2236B54}" type="presParOf" srcId="{305CC9AE-5A81-467D-93ED-B1D18A26DDD9}" destId="{377A1E1E-1BDE-4811-BCDF-260C4840CDC8}" srcOrd="6" destOrd="0" presId="urn:microsoft.com/office/officeart/2008/layout/LinedList"/>
    <dgm:cxn modelId="{B57052F3-BF21-4169-98C9-52BD3C798C06}" type="presParOf" srcId="{305CC9AE-5A81-467D-93ED-B1D18A26DDD9}" destId="{F1D3CEB4-D428-49D1-A3A4-024CA38B1F30}" srcOrd="7" destOrd="0" presId="urn:microsoft.com/office/officeart/2008/layout/LinedList"/>
    <dgm:cxn modelId="{A4B7E231-C2CD-43D2-9B01-03A652DFE877}" type="presParOf" srcId="{F1D3CEB4-D428-49D1-A3A4-024CA38B1F30}" destId="{D7215FBE-FDDE-400A-9564-BB945C1BEC19}" srcOrd="0" destOrd="0" presId="urn:microsoft.com/office/officeart/2008/layout/LinedList"/>
    <dgm:cxn modelId="{F5B8ACF4-086F-4DE3-B907-F39BBEF54FD1}" type="presParOf" srcId="{F1D3CEB4-D428-49D1-A3A4-024CA38B1F30}" destId="{C3DCA96D-4010-4051-B2D4-97FD5414C987}" srcOrd="1" destOrd="0" presId="urn:microsoft.com/office/officeart/2008/layout/LinedList"/>
    <dgm:cxn modelId="{74E99A5B-89C3-4896-B182-CAF698D04C46}" type="presParOf" srcId="{305CC9AE-5A81-467D-93ED-B1D18A26DDD9}" destId="{CA85FB64-6B5E-4A8B-BDA3-17A13C95AC06}" srcOrd="8" destOrd="0" presId="urn:microsoft.com/office/officeart/2008/layout/LinedList"/>
    <dgm:cxn modelId="{8901BDAC-FB16-4514-B7F6-63F960E2E9B0}" type="presParOf" srcId="{305CC9AE-5A81-467D-93ED-B1D18A26DDD9}" destId="{4CF1F8EA-9A48-4CAC-8674-68F094D6257A}" srcOrd="9" destOrd="0" presId="urn:microsoft.com/office/officeart/2008/layout/LinedList"/>
    <dgm:cxn modelId="{0CAF0EC2-DE6D-4052-AE45-066333BAEC3A}" type="presParOf" srcId="{4CF1F8EA-9A48-4CAC-8674-68F094D6257A}" destId="{3E220DDB-AC4A-4515-89D5-4200BA4F155E}" srcOrd="0" destOrd="0" presId="urn:microsoft.com/office/officeart/2008/layout/LinedList"/>
    <dgm:cxn modelId="{CE171050-6659-47F5-8166-6F0FF02878CB}" type="presParOf" srcId="{4CF1F8EA-9A48-4CAC-8674-68F094D6257A}" destId="{DB73CF08-52CD-40C5-9E03-12A279006709}" srcOrd="1" destOrd="0" presId="urn:microsoft.com/office/officeart/2008/layout/LinedList"/>
    <dgm:cxn modelId="{34B140C0-6AF2-4284-923A-073D24365BAC}" type="presParOf" srcId="{305CC9AE-5A81-467D-93ED-B1D18A26DDD9}" destId="{46D7E12D-98EE-4127-A5A2-58BF01F0954E}" srcOrd="10" destOrd="0" presId="urn:microsoft.com/office/officeart/2008/layout/LinedList"/>
    <dgm:cxn modelId="{6B822178-4A95-44CD-AA73-A509D407FC6F}" type="presParOf" srcId="{305CC9AE-5A81-467D-93ED-B1D18A26DDD9}" destId="{DA6737B0-B90B-426A-8843-1FF7D585F6A2}" srcOrd="11" destOrd="0" presId="urn:microsoft.com/office/officeart/2008/layout/LinedList"/>
    <dgm:cxn modelId="{E875EAE4-0091-48CD-98DC-352D4BD22F66}" type="presParOf" srcId="{DA6737B0-B90B-426A-8843-1FF7D585F6A2}" destId="{37A3E4B5-14C9-4420-8B5E-90ECF2E8D69C}" srcOrd="0" destOrd="0" presId="urn:microsoft.com/office/officeart/2008/layout/LinedList"/>
    <dgm:cxn modelId="{919585A2-78EA-495F-BDB7-13A708131CBA}" type="presParOf" srcId="{DA6737B0-B90B-426A-8843-1FF7D585F6A2}" destId="{1C9A2618-97B2-456F-A9FB-B0439CB9826E}" srcOrd="1" destOrd="0" presId="urn:microsoft.com/office/officeart/2008/layout/LinedList"/>
    <dgm:cxn modelId="{5C207AD5-8488-499B-A765-93512D79BCFF}" type="presParOf" srcId="{305CC9AE-5A81-467D-93ED-B1D18A26DDD9}" destId="{7A468FAA-2EBF-4119-A854-871FBEBC056B}" srcOrd="12" destOrd="0" presId="urn:microsoft.com/office/officeart/2008/layout/LinedList"/>
    <dgm:cxn modelId="{0D416DC9-C3E0-4F92-A954-D6392D1F49D1}" type="presParOf" srcId="{305CC9AE-5A81-467D-93ED-B1D18A26DDD9}" destId="{FE830B62-0806-4261-989C-4D7F0DA124AD}" srcOrd="13" destOrd="0" presId="urn:microsoft.com/office/officeart/2008/layout/LinedList"/>
    <dgm:cxn modelId="{747620A4-0AB4-45B1-BE72-0868809C6BDB}" type="presParOf" srcId="{FE830B62-0806-4261-989C-4D7F0DA124AD}" destId="{E87D0EB2-054D-4A35-BDEF-99F19E86F6DC}" srcOrd="0" destOrd="0" presId="urn:microsoft.com/office/officeart/2008/layout/LinedList"/>
    <dgm:cxn modelId="{C8469F9C-242A-4284-BFB3-79110007E0D5}" type="presParOf" srcId="{FE830B62-0806-4261-989C-4D7F0DA124AD}" destId="{650DBE95-D15E-4ACB-B0DF-6A726A30C46A}" srcOrd="1" destOrd="0" presId="urn:microsoft.com/office/officeart/2008/layout/LinedList"/>
    <dgm:cxn modelId="{239D8B12-207B-499B-9E38-B11DD5737AA2}" type="presParOf" srcId="{305CC9AE-5A81-467D-93ED-B1D18A26DDD9}" destId="{035C63FD-D0BB-4878-8C10-D4C8CAA29A66}" srcOrd="14" destOrd="0" presId="urn:microsoft.com/office/officeart/2008/layout/LinedList"/>
    <dgm:cxn modelId="{F7490A3D-D5E3-4230-9276-B909B8D09DA9}" type="presParOf" srcId="{305CC9AE-5A81-467D-93ED-B1D18A26DDD9}" destId="{01E88E29-DB50-4D2C-AC0A-288612A3CADF}" srcOrd="15" destOrd="0" presId="urn:microsoft.com/office/officeart/2008/layout/LinedList"/>
    <dgm:cxn modelId="{4D0681A6-1D8B-4076-9D76-C45C9D76253A}" type="presParOf" srcId="{01E88E29-DB50-4D2C-AC0A-288612A3CADF}" destId="{E3780A74-51F9-45EB-A9C4-CC7665370B67}" srcOrd="0" destOrd="0" presId="urn:microsoft.com/office/officeart/2008/layout/LinedList"/>
    <dgm:cxn modelId="{D0534D8A-5D2D-4F9E-BBFA-7933336BE758}" type="presParOf" srcId="{01E88E29-DB50-4D2C-AC0A-288612A3CADF}" destId="{CA688702-EDCD-4EF8-B79B-DA3BDBDF0906}" srcOrd="1" destOrd="0" presId="urn:microsoft.com/office/officeart/2008/layout/LinedList"/>
    <dgm:cxn modelId="{D84879CF-7085-4D19-8AED-C0F261141B00}" type="presParOf" srcId="{305CC9AE-5A81-467D-93ED-B1D18A26DDD9}" destId="{3A38B2B4-EEAB-450C-A054-3181EAE2E63B}" srcOrd="16" destOrd="0" presId="urn:microsoft.com/office/officeart/2008/layout/LinedList"/>
    <dgm:cxn modelId="{1B4341FD-9ECB-4082-8E9E-49F8AB03EE22}" type="presParOf" srcId="{305CC9AE-5A81-467D-93ED-B1D18A26DDD9}" destId="{81CCC098-9DF9-4216-A7E9-4FABA8F6D31E}" srcOrd="17" destOrd="0" presId="urn:microsoft.com/office/officeart/2008/layout/LinedList"/>
    <dgm:cxn modelId="{ACEF3423-4302-4D5B-8B1D-0D2D1AF118BF}" type="presParOf" srcId="{81CCC098-9DF9-4216-A7E9-4FABA8F6D31E}" destId="{14A4B3E8-B804-4A55-BE1B-5BF38D9E8BB8}" srcOrd="0" destOrd="0" presId="urn:microsoft.com/office/officeart/2008/layout/LinedList"/>
    <dgm:cxn modelId="{438CF885-A713-4A1F-9393-41A3D13A8D72}" type="presParOf" srcId="{81CCC098-9DF9-4216-A7E9-4FABA8F6D31E}" destId="{788D710E-4E73-4172-B4D6-33AA4D688E96}" srcOrd="1" destOrd="0" presId="urn:microsoft.com/office/officeart/2008/layout/LinedList"/>
    <dgm:cxn modelId="{CE754D55-22B9-42C0-A323-868A0D41B23F}" type="presParOf" srcId="{305CC9AE-5A81-467D-93ED-B1D18A26DDD9}" destId="{1D0C88D2-9F4E-49BB-AE3C-C9094C950F13}" srcOrd="18" destOrd="0" presId="urn:microsoft.com/office/officeart/2008/layout/LinedList"/>
    <dgm:cxn modelId="{DFE71FE5-C81C-4425-B49B-E2354677DC0C}" type="presParOf" srcId="{305CC9AE-5A81-467D-93ED-B1D18A26DDD9}" destId="{AF53540D-C232-429F-A718-80235093E4D6}" srcOrd="19" destOrd="0" presId="urn:microsoft.com/office/officeart/2008/layout/LinedList"/>
    <dgm:cxn modelId="{9BD2652F-F07A-49CE-9F9C-6FF59335288A}" type="presParOf" srcId="{AF53540D-C232-429F-A718-80235093E4D6}" destId="{3AC7E313-E8D2-4C6A-9427-829C8D7B8284}" srcOrd="0" destOrd="0" presId="urn:microsoft.com/office/officeart/2008/layout/LinedList"/>
    <dgm:cxn modelId="{06923F59-59C9-40BF-8834-0356A441BCD0}" type="presParOf" srcId="{AF53540D-C232-429F-A718-80235093E4D6}" destId="{968D4ADD-EE42-48CE-9DF8-63430B182296}" srcOrd="1" destOrd="0" presId="urn:microsoft.com/office/officeart/2008/layout/LinedList"/>
    <dgm:cxn modelId="{35E3C60A-A079-4C4B-B802-4F0EACF3901D}" type="presParOf" srcId="{305CC9AE-5A81-467D-93ED-B1D18A26DDD9}" destId="{7F87A46A-8887-447E-BA26-32D153A334FF}" srcOrd="20" destOrd="0" presId="urn:microsoft.com/office/officeart/2008/layout/LinedList"/>
    <dgm:cxn modelId="{0D27CC83-6DE7-49DD-A824-63FCA827B8D6}" type="presParOf" srcId="{305CC9AE-5A81-467D-93ED-B1D18A26DDD9}" destId="{C9869BA1-12DF-46A1-9842-C1F6471BB2BD}" srcOrd="21" destOrd="0" presId="urn:microsoft.com/office/officeart/2008/layout/LinedList"/>
    <dgm:cxn modelId="{0D15FAAA-6D0E-4644-A658-821171E6BF4C}" type="presParOf" srcId="{C9869BA1-12DF-46A1-9842-C1F6471BB2BD}" destId="{A5B1B7E9-EE87-4880-A550-67BA1A2915E5}" srcOrd="0" destOrd="0" presId="urn:microsoft.com/office/officeart/2008/layout/LinedList"/>
    <dgm:cxn modelId="{ACE25306-3B00-4A2A-AD9E-BD4235DFB528}" type="presParOf" srcId="{C9869BA1-12DF-46A1-9842-C1F6471BB2BD}" destId="{B84F5B3C-6F9B-4F84-A852-DBDFF881CC5E}" srcOrd="1" destOrd="0" presId="urn:microsoft.com/office/officeart/2008/layout/LinedList"/>
    <dgm:cxn modelId="{D317AE8A-8115-42B7-A4A0-EC4EEF779889}" type="presParOf" srcId="{305CC9AE-5A81-467D-93ED-B1D18A26DDD9}" destId="{649CC1C7-3452-479F-A58D-84D7AC5D0F24}" srcOrd="22" destOrd="0" presId="urn:microsoft.com/office/officeart/2008/layout/LinedList"/>
    <dgm:cxn modelId="{446AA7A5-CF9C-4166-81AA-113A0670D5B0}" type="presParOf" srcId="{305CC9AE-5A81-467D-93ED-B1D18A26DDD9}" destId="{8D6F3676-FCEB-4F7A-AEEF-96B0DD2E6889}" srcOrd="23" destOrd="0" presId="urn:microsoft.com/office/officeart/2008/layout/LinedList"/>
    <dgm:cxn modelId="{04C87165-B05C-4D97-8853-789E8E1C4D90}" type="presParOf" srcId="{8D6F3676-FCEB-4F7A-AEEF-96B0DD2E6889}" destId="{D2B51D08-42AC-4E77-B5B9-32EC3CD8258A}" srcOrd="0" destOrd="0" presId="urn:microsoft.com/office/officeart/2008/layout/LinedList"/>
    <dgm:cxn modelId="{E6AF2558-AAF6-450E-B105-810323FA7CC8}" type="presParOf" srcId="{8D6F3676-FCEB-4F7A-AEEF-96B0DD2E6889}" destId="{970A0FC4-FC73-46DE-9F35-F032F6A434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9385-2048-45AD-8D51-4246545BEA8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9582B-899C-4E55-BC9C-766D105A18D7}">
      <dsp:nvSpPr>
        <dsp:cNvPr id="0" name=""/>
        <dsp:cNvSpPr/>
      </dsp:nvSpPr>
      <dsp:spPr>
        <a:xfrm>
          <a:off x="0" y="2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</a:t>
          </a:r>
        </a:p>
      </dsp:txBody>
      <dsp:txXfrm>
        <a:off x="0" y="2700"/>
        <a:ext cx="6291714" cy="460444"/>
      </dsp:txXfrm>
    </dsp:sp>
    <dsp:sp modelId="{C3C372DF-197B-44E3-95F2-68B8E838DD6C}">
      <dsp:nvSpPr>
        <dsp:cNvPr id="0" name=""/>
        <dsp:cNvSpPr/>
      </dsp:nvSpPr>
      <dsp:spPr>
        <a:xfrm>
          <a:off x="0" y="463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A731-565B-4342-9F2E-493C2D957BA5}">
      <dsp:nvSpPr>
        <dsp:cNvPr id="0" name=""/>
        <dsp:cNvSpPr/>
      </dsp:nvSpPr>
      <dsp:spPr>
        <a:xfrm>
          <a:off x="0" y="463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"/>
              <a:ea typeface="+mn-ea"/>
              <a:cs typeface="+mn-cs"/>
            </a:rPr>
            <a:t>Threads</a:t>
          </a:r>
          <a:r>
            <a:rPr lang="en-US" sz="2100" kern="1200" dirty="0"/>
            <a:t> </a:t>
          </a:r>
        </a:p>
      </dsp:txBody>
      <dsp:txXfrm>
        <a:off x="0" y="463145"/>
        <a:ext cx="6291714" cy="460444"/>
      </dsp:txXfrm>
    </dsp:sp>
    <dsp:sp modelId="{5763DB65-5F8D-400D-A16F-17E12F8691CE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40C29-4A43-404B-A924-416E2F21B4B0}">
      <dsp:nvSpPr>
        <dsp:cNvPr id="0" name=""/>
        <dsp:cNvSpPr/>
      </dsp:nvSpPr>
      <dsp:spPr>
        <a:xfrm>
          <a:off x="0" y="923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sp:txBody>
      <dsp:txXfrm>
        <a:off x="0" y="923589"/>
        <a:ext cx="6291714" cy="460444"/>
      </dsp:txXfrm>
    </dsp:sp>
    <dsp:sp modelId="{377A1E1E-1BDE-4811-BCDF-260C4840CDC8}">
      <dsp:nvSpPr>
        <dsp:cNvPr id="0" name=""/>
        <dsp:cNvSpPr/>
      </dsp:nvSpPr>
      <dsp:spPr>
        <a:xfrm>
          <a:off x="0" y="1384034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15FBE-FDDE-400A-9564-BB945C1BEC19}">
      <dsp:nvSpPr>
        <dsp:cNvPr id="0" name=""/>
        <dsp:cNvSpPr/>
      </dsp:nvSpPr>
      <dsp:spPr>
        <a:xfrm>
          <a:off x="0" y="1384034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Process Synchronization </a:t>
          </a:r>
        </a:p>
      </dsp:txBody>
      <dsp:txXfrm>
        <a:off x="0" y="1384034"/>
        <a:ext cx="6291714" cy="460444"/>
      </dsp:txXfrm>
    </dsp:sp>
    <dsp:sp modelId="{CA85FB64-6B5E-4A8B-BDA3-17A13C95AC0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20DDB-AC4A-4515-89D5-4200BA4F155E}">
      <dsp:nvSpPr>
        <dsp:cNvPr id="0" name=""/>
        <dsp:cNvSpPr/>
      </dsp:nvSpPr>
      <dsp:spPr>
        <a:xfrm>
          <a:off x="0" y="1844478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Deadlocks </a:t>
          </a:r>
        </a:p>
      </dsp:txBody>
      <dsp:txXfrm>
        <a:off x="0" y="1844478"/>
        <a:ext cx="6291714" cy="460444"/>
      </dsp:txXfrm>
    </dsp:sp>
    <dsp:sp modelId="{46D7E12D-98EE-4127-A5A2-58BF01F0954E}">
      <dsp:nvSpPr>
        <dsp:cNvPr id="0" name=""/>
        <dsp:cNvSpPr/>
      </dsp:nvSpPr>
      <dsp:spPr>
        <a:xfrm>
          <a:off x="0" y="230492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E4B5-14C9-4420-8B5E-90ECF2E8D69C}">
      <dsp:nvSpPr>
        <dsp:cNvPr id="0" name=""/>
        <dsp:cNvSpPr/>
      </dsp:nvSpPr>
      <dsp:spPr>
        <a:xfrm>
          <a:off x="0" y="2304923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Memory Management </a:t>
          </a:r>
        </a:p>
      </dsp:txBody>
      <dsp:txXfrm>
        <a:off x="0" y="2304923"/>
        <a:ext cx="6291714" cy="460444"/>
      </dsp:txXfrm>
    </dsp:sp>
    <dsp:sp modelId="{7A468FAA-2EBF-4119-A854-871FBEBC056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D0EB2-054D-4A35-BDEF-99F19E86F6DC}">
      <dsp:nvSpPr>
        <dsp:cNvPr id="0" name=""/>
        <dsp:cNvSpPr/>
      </dsp:nvSpPr>
      <dsp:spPr>
        <a:xfrm>
          <a:off x="0" y="2765367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Virtual Memory </a:t>
          </a:r>
        </a:p>
      </dsp:txBody>
      <dsp:txXfrm>
        <a:off x="0" y="2765367"/>
        <a:ext cx="6291714" cy="460444"/>
      </dsp:txXfrm>
    </dsp:sp>
    <dsp:sp modelId="{035C63FD-D0BB-4878-8C10-D4C8CAA29A66}">
      <dsp:nvSpPr>
        <dsp:cNvPr id="0" name=""/>
        <dsp:cNvSpPr/>
      </dsp:nvSpPr>
      <dsp:spPr>
        <a:xfrm>
          <a:off x="0" y="322581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80A74-51F9-45EB-A9C4-CC7665370B67}">
      <dsp:nvSpPr>
        <dsp:cNvPr id="0" name=""/>
        <dsp:cNvSpPr/>
      </dsp:nvSpPr>
      <dsp:spPr>
        <a:xfrm>
          <a:off x="0" y="3225811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File System </a:t>
          </a:r>
        </a:p>
      </dsp:txBody>
      <dsp:txXfrm>
        <a:off x="0" y="3225811"/>
        <a:ext cx="6291714" cy="460444"/>
      </dsp:txXfrm>
    </dsp:sp>
    <dsp:sp modelId="{3A38B2B4-EEAB-450C-A054-3181EAE2E63B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B3E8-B804-4A55-BE1B-5BF38D9E8BB8}">
      <dsp:nvSpPr>
        <dsp:cNvPr id="0" name=""/>
        <dsp:cNvSpPr/>
      </dsp:nvSpPr>
      <dsp:spPr>
        <a:xfrm>
          <a:off x="0" y="3686256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I/O System </a:t>
          </a:r>
        </a:p>
      </dsp:txBody>
      <dsp:txXfrm>
        <a:off x="0" y="3686256"/>
        <a:ext cx="6291714" cy="460444"/>
      </dsp:txXfrm>
    </dsp:sp>
    <dsp:sp modelId="{1D0C88D2-9F4E-49BB-AE3C-C9094C950F13}">
      <dsp:nvSpPr>
        <dsp:cNvPr id="0" name=""/>
        <dsp:cNvSpPr/>
      </dsp:nvSpPr>
      <dsp:spPr>
        <a:xfrm>
          <a:off x="0" y="4146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7E313-E8D2-4C6A-9427-829C8D7B8284}">
      <dsp:nvSpPr>
        <dsp:cNvPr id="0" name=""/>
        <dsp:cNvSpPr/>
      </dsp:nvSpPr>
      <dsp:spPr>
        <a:xfrm>
          <a:off x="0" y="4146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Disk Management </a:t>
          </a:r>
        </a:p>
      </dsp:txBody>
      <dsp:txXfrm>
        <a:off x="0" y="4146700"/>
        <a:ext cx="6291714" cy="460444"/>
      </dsp:txXfrm>
    </dsp:sp>
    <dsp:sp modelId="{7F87A46A-8887-447E-BA26-32D153A334F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1B7E9-EE87-4880-A550-67BA1A2915E5}">
      <dsp:nvSpPr>
        <dsp:cNvPr id="0" name=""/>
        <dsp:cNvSpPr/>
      </dsp:nvSpPr>
      <dsp:spPr>
        <a:xfrm>
          <a:off x="0" y="4607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Protection </a:t>
          </a:r>
        </a:p>
      </dsp:txBody>
      <dsp:txXfrm>
        <a:off x="0" y="4607145"/>
        <a:ext cx="6291714" cy="460444"/>
      </dsp:txXfrm>
    </dsp:sp>
    <dsp:sp modelId="{649CC1C7-3452-479F-A58D-84D7AC5D0F24}">
      <dsp:nvSpPr>
        <dsp:cNvPr id="0" name=""/>
        <dsp:cNvSpPr/>
      </dsp:nvSpPr>
      <dsp:spPr>
        <a:xfrm>
          <a:off x="0" y="5067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1D08-42AC-4E77-B5B9-32EC3CD8258A}">
      <dsp:nvSpPr>
        <dsp:cNvPr id="0" name=""/>
        <dsp:cNvSpPr/>
      </dsp:nvSpPr>
      <dsp:spPr>
        <a:xfrm>
          <a:off x="0" y="5067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</a:p>
      </dsp:txBody>
      <dsp:txXfrm>
        <a:off x="0" y="5067589"/>
        <a:ext cx="6291714" cy="460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DF83-AFC1-850A-AEE2-6D8CCDF3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7BB74-879B-6C66-B57E-C215C8BB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1ED2-14AD-0B3D-4113-59955DB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DA54-23B1-CD9E-E414-EE8CE9D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BBF0-AEFF-2AAD-C369-837DB0E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D00-CEC4-F781-F2DA-EAB1334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2BF1-32C3-020C-9D47-E6C6BB03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8AC9-B57E-619B-2A7A-446BE37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7E2-99E3-119F-A0D2-FBF0D4A8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BE1-F05E-0F40-0A71-26B9E0B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796A-0CC4-E053-1C5B-5360DAA45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B0DD-FFD5-4078-F0CA-F51BA682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544C-9A2D-8789-2A1A-FB5B6C89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8850-F0F3-340D-42D4-9CA361A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D69E-9949-B9BF-28E0-3E684E5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3014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72FC-8F52-DB01-B4AF-E524FCC7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FAF-17BD-690A-CB54-5BD9EBE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C67-B9B5-326D-02B7-CC255A6E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B06A-6935-E9E7-83ED-FCA0852B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5FD6-86B1-FD19-C676-9BC40194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9CF4-9075-3D83-1B94-9536327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7E32-6124-330F-1FAA-6AA8B173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5988-9C41-30E1-12A7-D6D629A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4B75-AEC2-0331-D032-C404AB1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DE09-BA8B-E13F-46F0-A964EEE3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996-600C-D5C1-A5B9-C3C38D62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10B2-442F-661A-9978-3BD1A763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39ED-BA1C-F421-DBB1-6A4C0238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C4E8-17EF-AFD0-78E5-65C5D7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1EC3-B657-2631-47C3-735FFCC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B16B-D255-2E79-F66B-4547CD3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A-E832-02F4-253A-109964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F96F-0ADD-AAFE-F48A-AA5667B0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0E91-8FA0-10BC-8430-5889D9AE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C80FD-8C19-3594-B82B-B5EE4811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44E9-96AD-372F-F78A-27F8DEC5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49ACF-6998-787A-6100-EC17710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42F3B-C31E-C48A-EB24-5E8FCFD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8A9C-174C-24EF-0837-F8DC82DC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5065-2E6A-14DE-3BA2-5F30C4B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F2A37-4F58-033C-651F-8C2D7DF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F65-9DF7-FF5F-7406-596D9209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06E2-8BC1-D3F9-BE3A-5FFC330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2156-4FC8-760D-227D-AAE9FBA5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8419F-B05D-B03A-D6AA-504EFD8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010F-359F-60CE-81E1-FA6AA5A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E69-41F2-F355-B8C2-1AE5F25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1E6-B9EA-9F22-FB3A-48ED6B00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F687-BB9A-A0BE-9202-0767C505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992E-C0C0-5FA9-AAC1-4841698F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A640-A2DB-A84D-29A3-ABF7ABD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B6B7-8978-79FD-2FB2-9FE820A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44A-9306-5965-A545-524013D8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57B0-46AA-D665-B6F4-DF01937D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851F0-AFAA-B9A6-8211-B07E33C6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B2BA-9A4E-45B0-4771-EA1E062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D615-A1DA-AC5F-B01E-D86099D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11D0-07B9-7820-9FC7-A69A151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ED2-E592-8FC3-A2FB-D8CE6B9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00BE-6DBF-A66F-1A50-C1CC42A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C30F-083A-937D-2F9B-D866E3F3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4A3-74AE-60D6-624E-FD8EE0F3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244-46EF-C77E-F16F-7B936B3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Designed by Mr. M Mudassar </a:t>
            </a:r>
          </a:p>
        </p:txBody>
      </p:sp>
      <p:sp>
        <p:nvSpPr>
          <p:cNvPr id="92" name="Freeform: Shape 8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6" r="28549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967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4927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4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28" name="Freeform: Shape 103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EBCDF-8A59-3283-2D81-952CA9E1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File System (UNIX)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B5FF-B8BE-7B8A-30BD-116131E1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I-Node: it consist of header conditions: </a:t>
            </a:r>
          </a:p>
        </p:txBody>
      </p:sp>
      <p:pic>
        <p:nvPicPr>
          <p:cNvPr id="1026" name="Picture 2" descr="Section 8.2. Structure of an Inode | The Design and Implementation of the  FreeBSD Operating System">
            <a:extLst>
              <a:ext uri="{FF2B5EF4-FFF2-40B4-BE49-F238E27FC236}">
                <a16:creationId xmlns:a16="http://schemas.microsoft.com/office/drawing/2014/main" id="{653E2A78-1B41-87D2-7555-609AD641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577" y="643469"/>
            <a:ext cx="5451136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92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BCDF-8A59-3283-2D81-952CA9E1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File System (UNIX)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B5FF-B8BE-7B8A-30BD-116131E1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I-Node: it consist of header conditions: </a:t>
            </a:r>
          </a:p>
          <a:p>
            <a:r>
              <a:rPr lang="en-US" sz="1600" dirty="0"/>
              <a:t>Owner’s identification </a:t>
            </a:r>
          </a:p>
          <a:p>
            <a:r>
              <a:rPr lang="en-US" sz="1600" dirty="0"/>
              <a:t>Owner’s group identification </a:t>
            </a:r>
          </a:p>
          <a:p>
            <a:r>
              <a:rPr lang="en-US" sz="1600" dirty="0"/>
              <a:t>Protection bits </a:t>
            </a:r>
          </a:p>
          <a:p>
            <a:r>
              <a:rPr lang="en-US" sz="1600" dirty="0"/>
              <a:t>Physical address space </a:t>
            </a:r>
          </a:p>
          <a:p>
            <a:r>
              <a:rPr lang="en-US" sz="1600" dirty="0"/>
              <a:t>File size </a:t>
            </a:r>
          </a:p>
          <a:p>
            <a:r>
              <a:rPr lang="en-US" sz="1600" dirty="0"/>
              <a:t>Time of creation </a:t>
            </a:r>
          </a:p>
          <a:p>
            <a:r>
              <a:rPr lang="en-US" sz="1600" dirty="0"/>
              <a:t>Time of last use of the file </a:t>
            </a:r>
          </a:p>
          <a:p>
            <a:r>
              <a:rPr lang="en-US" sz="1600" dirty="0"/>
              <a:t>Time of last modification to the file </a:t>
            </a:r>
          </a:p>
          <a:p>
            <a:r>
              <a:rPr lang="en-US" sz="1600" dirty="0"/>
              <a:t>Time of last modification to the I-Node of the file. </a:t>
            </a:r>
          </a:p>
          <a:p>
            <a:r>
              <a:rPr lang="en-US" sz="1600" dirty="0"/>
              <a:t>No. of links to the file </a:t>
            </a:r>
          </a:p>
        </p:txBody>
      </p:sp>
      <p:pic>
        <p:nvPicPr>
          <p:cNvPr id="1041" name="Picture 1034" descr="Lines and dots connected representing a network">
            <a:extLst>
              <a:ext uri="{FF2B5EF4-FFF2-40B4-BE49-F238E27FC236}">
                <a16:creationId xmlns:a16="http://schemas.microsoft.com/office/drawing/2014/main" id="{4EC8D6CB-6CAB-AE7B-7973-B18A5EBEB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69" r="296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42" name="Straight Connector 103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2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2568" y="3687066"/>
            <a:ext cx="3417347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 dirty="0"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You(Q &amp; A)</a:t>
            </a: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19779" y="2373253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111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Rockwell</vt:lpstr>
      <vt:lpstr>Office Theme</vt:lpstr>
      <vt:lpstr>Operating Systems </vt:lpstr>
      <vt:lpstr>Outline </vt:lpstr>
      <vt:lpstr>File System (UNIX)</vt:lpstr>
      <vt:lpstr>File System (UNIX)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327</cp:revision>
  <dcterms:created xsi:type="dcterms:W3CDTF">2022-09-19T03:32:55Z</dcterms:created>
  <dcterms:modified xsi:type="dcterms:W3CDTF">2023-01-03T07:46:19Z</dcterms:modified>
</cp:coreProperties>
</file>