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2" r:id="rId3"/>
    <p:sldId id="257" r:id="rId4"/>
    <p:sldId id="260" r:id="rId5"/>
    <p:sldId id="259" r:id="rId6"/>
    <p:sldId id="265" r:id="rId7"/>
    <p:sldId id="267" r:id="rId8"/>
    <p:sldId id="268" r:id="rId9"/>
    <p:sldId id="269" r:id="rId10"/>
    <p:sldId id="270" r:id="rId11"/>
    <p:sldId id="275" r:id="rId12"/>
    <p:sldId id="26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81815-2D4A-4421-8527-03A587BB38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37D5081-64F5-4430-8649-5D04F8B48186}">
      <dgm:prSet/>
      <dgm:spPr/>
      <dgm:t>
        <a:bodyPr/>
        <a:lstStyle/>
        <a:p>
          <a:r>
            <a:rPr lang="en-US" baseline="0" dirty="0"/>
            <a:t>What is video surveillance?</a:t>
          </a:r>
          <a:endParaRPr lang="en-US" dirty="0"/>
        </a:p>
      </dgm:t>
    </dgm:pt>
    <dgm:pt modelId="{060D5E38-9D34-4456-90D1-2275841CE8EF}" type="parTrans" cxnId="{574B4163-ECFC-41A5-933C-C71561E23874}">
      <dgm:prSet/>
      <dgm:spPr/>
      <dgm:t>
        <a:bodyPr/>
        <a:lstStyle/>
        <a:p>
          <a:endParaRPr lang="en-US"/>
        </a:p>
      </dgm:t>
    </dgm:pt>
    <dgm:pt modelId="{69EC501F-7AA3-4247-918A-1BE700A3FDF6}" type="sibTrans" cxnId="{574B4163-ECFC-41A5-933C-C71561E23874}">
      <dgm:prSet/>
      <dgm:spPr/>
      <dgm:t>
        <a:bodyPr/>
        <a:lstStyle/>
        <a:p>
          <a:endParaRPr lang="en-US"/>
        </a:p>
      </dgm:t>
    </dgm:pt>
    <dgm:pt modelId="{24BBD5A0-E805-4C9F-855A-4F8FA3155338}">
      <dgm:prSet/>
      <dgm:spPr/>
      <dgm:t>
        <a:bodyPr/>
        <a:lstStyle/>
        <a:p>
          <a:r>
            <a:rPr lang="en-US" baseline="0" dirty="0"/>
            <a:t>What is cloud computing?</a:t>
          </a:r>
          <a:endParaRPr lang="en-US" dirty="0"/>
        </a:p>
      </dgm:t>
    </dgm:pt>
    <dgm:pt modelId="{058ECD64-9E3E-478A-B9F6-2F448C9743FF}" type="parTrans" cxnId="{F15542A9-5272-4626-8377-DF7F5CF8DDEB}">
      <dgm:prSet/>
      <dgm:spPr/>
      <dgm:t>
        <a:bodyPr/>
        <a:lstStyle/>
        <a:p>
          <a:endParaRPr lang="en-US"/>
        </a:p>
      </dgm:t>
    </dgm:pt>
    <dgm:pt modelId="{FB881FD3-251C-48D8-99CD-A722941C6570}" type="sibTrans" cxnId="{F15542A9-5272-4626-8377-DF7F5CF8DDEB}">
      <dgm:prSet/>
      <dgm:spPr/>
      <dgm:t>
        <a:bodyPr/>
        <a:lstStyle/>
        <a:p>
          <a:endParaRPr lang="en-US"/>
        </a:p>
      </dgm:t>
    </dgm:pt>
    <dgm:pt modelId="{32B2480D-B680-49E8-B8F3-4A2555647B60}">
      <dgm:prSet/>
      <dgm:spPr/>
      <dgm:t>
        <a:bodyPr/>
        <a:lstStyle/>
        <a:p>
          <a:r>
            <a:rPr lang="en-US" baseline="0" dirty="0"/>
            <a:t>Surveillance and cloud computing. </a:t>
          </a:r>
          <a:endParaRPr lang="en-US" dirty="0"/>
        </a:p>
      </dgm:t>
    </dgm:pt>
    <dgm:pt modelId="{200FF8CB-0137-4FC5-9E3B-98E6C92D0B92}" type="parTrans" cxnId="{169EE982-F387-4EA1-B762-600B9715C61F}">
      <dgm:prSet/>
      <dgm:spPr/>
      <dgm:t>
        <a:bodyPr/>
        <a:lstStyle/>
        <a:p>
          <a:endParaRPr lang="en-US"/>
        </a:p>
      </dgm:t>
    </dgm:pt>
    <dgm:pt modelId="{D648BC95-81B5-4F8F-922B-7642839BADC0}" type="sibTrans" cxnId="{169EE982-F387-4EA1-B762-600B9715C61F}">
      <dgm:prSet/>
      <dgm:spPr/>
      <dgm:t>
        <a:bodyPr/>
        <a:lstStyle/>
        <a:p>
          <a:endParaRPr lang="en-US"/>
        </a:p>
      </dgm:t>
    </dgm:pt>
    <dgm:pt modelId="{BD805E4C-1CDE-46BD-8B4A-2766F3B59F16}">
      <dgm:prSet/>
      <dgm:spPr/>
      <dgm:t>
        <a:bodyPr/>
        <a:lstStyle/>
        <a:p>
          <a:r>
            <a:rPr lang="en-US" baseline="0" dirty="0"/>
            <a:t>Key application of surveillance and cloud computing </a:t>
          </a:r>
          <a:endParaRPr lang="en-US" dirty="0"/>
        </a:p>
      </dgm:t>
    </dgm:pt>
    <dgm:pt modelId="{307FEC22-5A1B-414C-B1B1-F643C20C656F}" type="parTrans" cxnId="{F200E5B7-9FAF-41DE-8566-C2B1EA2E413E}">
      <dgm:prSet/>
      <dgm:spPr/>
      <dgm:t>
        <a:bodyPr/>
        <a:lstStyle/>
        <a:p>
          <a:endParaRPr lang="en-US"/>
        </a:p>
      </dgm:t>
    </dgm:pt>
    <dgm:pt modelId="{C24377BD-3D47-4114-B1A6-F0C487E424BC}" type="sibTrans" cxnId="{F200E5B7-9FAF-41DE-8566-C2B1EA2E413E}">
      <dgm:prSet/>
      <dgm:spPr/>
      <dgm:t>
        <a:bodyPr/>
        <a:lstStyle/>
        <a:p>
          <a:endParaRPr lang="en-US"/>
        </a:p>
      </dgm:t>
    </dgm:pt>
    <dgm:pt modelId="{8391B894-C090-488C-B2A3-093F61E13D62}">
      <dgm:prSet/>
      <dgm:spPr/>
      <dgm:t>
        <a:bodyPr/>
        <a:lstStyle/>
        <a:p>
          <a:r>
            <a:rPr lang="en-US" baseline="0" dirty="0"/>
            <a:t>Future challenges and opportunities </a:t>
          </a:r>
          <a:endParaRPr lang="en-US" dirty="0"/>
        </a:p>
      </dgm:t>
    </dgm:pt>
    <dgm:pt modelId="{4E414C0A-E279-45C7-8616-23F1781A1F43}" type="parTrans" cxnId="{31C735D0-A15A-47E7-9CA7-E5222B979609}">
      <dgm:prSet/>
      <dgm:spPr/>
      <dgm:t>
        <a:bodyPr/>
        <a:lstStyle/>
        <a:p>
          <a:endParaRPr lang="en-US"/>
        </a:p>
      </dgm:t>
    </dgm:pt>
    <dgm:pt modelId="{59EB533F-25FA-4B56-B75D-D399E557DE2F}" type="sibTrans" cxnId="{31C735D0-A15A-47E7-9CA7-E5222B979609}">
      <dgm:prSet/>
      <dgm:spPr/>
      <dgm:t>
        <a:bodyPr/>
        <a:lstStyle/>
        <a:p>
          <a:endParaRPr lang="en-US"/>
        </a:p>
      </dgm:t>
    </dgm:pt>
    <dgm:pt modelId="{E682E93E-AEA8-4F85-A92F-A03609FAF094}">
      <dgm:prSet/>
      <dgm:spPr/>
      <dgm:t>
        <a:bodyPr/>
        <a:lstStyle/>
        <a:p>
          <a:r>
            <a:rPr lang="en-US" baseline="0" dirty="0"/>
            <a:t>A real example of surveillance system </a:t>
          </a:r>
          <a:endParaRPr lang="en-US" dirty="0"/>
        </a:p>
      </dgm:t>
    </dgm:pt>
    <dgm:pt modelId="{71135902-8932-46DF-A5E5-24EB4471EB80}" type="parTrans" cxnId="{C06A7FA4-3E16-4205-BF42-CF5458358371}">
      <dgm:prSet/>
      <dgm:spPr/>
      <dgm:t>
        <a:bodyPr/>
        <a:lstStyle/>
        <a:p>
          <a:endParaRPr lang="en-US"/>
        </a:p>
      </dgm:t>
    </dgm:pt>
    <dgm:pt modelId="{473460B2-0B2F-4CF0-907E-120ABD2A6DCA}" type="sibTrans" cxnId="{C06A7FA4-3E16-4205-BF42-CF5458358371}">
      <dgm:prSet/>
      <dgm:spPr/>
      <dgm:t>
        <a:bodyPr/>
        <a:lstStyle/>
        <a:p>
          <a:endParaRPr lang="en-US"/>
        </a:p>
      </dgm:t>
    </dgm:pt>
    <dgm:pt modelId="{7A9992D9-8F04-4B05-858A-4F9A21093297}" type="pres">
      <dgm:prSet presAssocID="{0B581815-2D4A-4421-8527-03A587BB38ED}" presName="root" presStyleCnt="0">
        <dgm:presLayoutVars>
          <dgm:dir/>
          <dgm:resizeHandles val="exact"/>
        </dgm:presLayoutVars>
      </dgm:prSet>
      <dgm:spPr/>
    </dgm:pt>
    <dgm:pt modelId="{E783A3B5-167B-440F-97D0-F4B62CC10AD1}" type="pres">
      <dgm:prSet presAssocID="{D37D5081-64F5-4430-8649-5D04F8B48186}" presName="compNode" presStyleCnt="0"/>
      <dgm:spPr/>
    </dgm:pt>
    <dgm:pt modelId="{2847FB26-0664-457C-BFC9-851D850D0FAC}" type="pres">
      <dgm:prSet presAssocID="{D37D5081-64F5-4430-8649-5D04F8B48186}" presName="bgRect" presStyleLbl="bgShp" presStyleIdx="0" presStyleCnt="6" custLinFactNeighborX="18202" custLinFactNeighborY="-4146"/>
      <dgm:spPr>
        <a:xfrm>
          <a:off x="0" y="1749"/>
          <a:ext cx="6188689" cy="745632"/>
        </a:xfrm>
        <a:prstGeom prst="roundRect">
          <a:avLst>
            <a:gd name="adj" fmla="val 10000"/>
          </a:avLst>
        </a:prstGeom>
        <a:solidFill>
          <a:srgbClr val="000000">
            <a:lumMod val="95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AA0616A-EC16-4688-88BD-E9CA11263B0A}" type="pres">
      <dgm:prSet presAssocID="{D37D5081-64F5-4430-8649-5D04F8B4818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2951CA4-A348-4D22-98B5-52FE95334875}" type="pres">
      <dgm:prSet presAssocID="{D37D5081-64F5-4430-8649-5D04F8B48186}" presName="spaceRect" presStyleCnt="0"/>
      <dgm:spPr/>
    </dgm:pt>
    <dgm:pt modelId="{5E96D18B-AAB8-4486-ACDC-56219BCECFDD}" type="pres">
      <dgm:prSet presAssocID="{D37D5081-64F5-4430-8649-5D04F8B48186}" presName="parTx" presStyleLbl="revTx" presStyleIdx="0" presStyleCnt="6">
        <dgm:presLayoutVars>
          <dgm:chMax val="0"/>
          <dgm:chPref val="0"/>
        </dgm:presLayoutVars>
      </dgm:prSet>
      <dgm:spPr/>
    </dgm:pt>
    <dgm:pt modelId="{D72A533E-8AAF-4E26-BEFC-68DF5298DD9A}" type="pres">
      <dgm:prSet presAssocID="{69EC501F-7AA3-4247-918A-1BE700A3FDF6}" presName="sibTrans" presStyleCnt="0"/>
      <dgm:spPr/>
    </dgm:pt>
    <dgm:pt modelId="{8B2B51A4-9FCF-45EF-9B18-5BD7F6922E00}" type="pres">
      <dgm:prSet presAssocID="{24BBD5A0-E805-4C9F-855A-4F8FA3155338}" presName="compNode" presStyleCnt="0"/>
      <dgm:spPr/>
    </dgm:pt>
    <dgm:pt modelId="{5623D65C-66C3-47ED-BDC3-27268D9B92FF}" type="pres">
      <dgm:prSet presAssocID="{24BBD5A0-E805-4C9F-855A-4F8FA3155338}" presName="bgRect" presStyleLbl="bgShp" presStyleIdx="1" presStyleCnt="6"/>
      <dgm:spPr/>
    </dgm:pt>
    <dgm:pt modelId="{0BFCF2EE-FD44-40C3-89FD-7B9788B68F99}" type="pres">
      <dgm:prSet presAssocID="{24BBD5A0-E805-4C9F-855A-4F8FA31553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7E9A980-44B0-4898-92B1-09BDE8F87DDF}" type="pres">
      <dgm:prSet presAssocID="{24BBD5A0-E805-4C9F-855A-4F8FA3155338}" presName="spaceRect" presStyleCnt="0"/>
      <dgm:spPr/>
    </dgm:pt>
    <dgm:pt modelId="{6D9957BF-23AE-4315-A80F-037FEBEA4679}" type="pres">
      <dgm:prSet presAssocID="{24BBD5A0-E805-4C9F-855A-4F8FA3155338}" presName="parTx" presStyleLbl="revTx" presStyleIdx="1" presStyleCnt="6">
        <dgm:presLayoutVars>
          <dgm:chMax val="0"/>
          <dgm:chPref val="0"/>
        </dgm:presLayoutVars>
      </dgm:prSet>
      <dgm:spPr/>
    </dgm:pt>
    <dgm:pt modelId="{2912D7D0-6CB6-4297-B644-E3AC87C741CB}" type="pres">
      <dgm:prSet presAssocID="{FB881FD3-251C-48D8-99CD-A722941C6570}" presName="sibTrans" presStyleCnt="0"/>
      <dgm:spPr/>
    </dgm:pt>
    <dgm:pt modelId="{E7EBDA8D-2582-4394-8528-F0201A00DD56}" type="pres">
      <dgm:prSet presAssocID="{32B2480D-B680-49E8-B8F3-4A2555647B60}" presName="compNode" presStyleCnt="0"/>
      <dgm:spPr/>
    </dgm:pt>
    <dgm:pt modelId="{0BEA6395-AA2B-4DC5-946A-ABD587A6DB37}" type="pres">
      <dgm:prSet presAssocID="{32B2480D-B680-49E8-B8F3-4A2555647B60}" presName="bgRect" presStyleLbl="bgShp" presStyleIdx="2" presStyleCnt="6"/>
      <dgm:spPr/>
    </dgm:pt>
    <dgm:pt modelId="{0EC3317C-F71B-46CE-985B-F30D8FDBDC94}" type="pres">
      <dgm:prSet presAssocID="{32B2480D-B680-49E8-B8F3-4A2555647B6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251C80EA-8A4E-469C-8C3F-14239CAE531D}" type="pres">
      <dgm:prSet presAssocID="{32B2480D-B680-49E8-B8F3-4A2555647B60}" presName="spaceRect" presStyleCnt="0"/>
      <dgm:spPr/>
    </dgm:pt>
    <dgm:pt modelId="{0146C536-84D4-4D72-92B3-B8EB0DBC91B6}" type="pres">
      <dgm:prSet presAssocID="{32B2480D-B680-49E8-B8F3-4A2555647B60}" presName="parTx" presStyleLbl="revTx" presStyleIdx="2" presStyleCnt="6">
        <dgm:presLayoutVars>
          <dgm:chMax val="0"/>
          <dgm:chPref val="0"/>
        </dgm:presLayoutVars>
      </dgm:prSet>
      <dgm:spPr/>
    </dgm:pt>
    <dgm:pt modelId="{0EC83A4B-AFAA-42B6-B800-83382AECF50E}" type="pres">
      <dgm:prSet presAssocID="{D648BC95-81B5-4F8F-922B-7642839BADC0}" presName="sibTrans" presStyleCnt="0"/>
      <dgm:spPr/>
    </dgm:pt>
    <dgm:pt modelId="{C0450796-C10B-480D-84F9-50759833434D}" type="pres">
      <dgm:prSet presAssocID="{BD805E4C-1CDE-46BD-8B4A-2766F3B59F16}" presName="compNode" presStyleCnt="0"/>
      <dgm:spPr/>
    </dgm:pt>
    <dgm:pt modelId="{02F56EC0-03BC-4DD8-B991-1E16165B8BA1}" type="pres">
      <dgm:prSet presAssocID="{BD805E4C-1CDE-46BD-8B4A-2766F3B59F16}" presName="bgRect" presStyleLbl="bgShp" presStyleIdx="3" presStyleCnt="6"/>
      <dgm:spPr/>
    </dgm:pt>
    <dgm:pt modelId="{A6E9C983-393A-4724-A99A-0F1ADB68F743}" type="pres">
      <dgm:prSet presAssocID="{BD805E4C-1CDE-46BD-8B4A-2766F3B59F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68A347E-FB95-4346-A5F4-700309C583B7}" type="pres">
      <dgm:prSet presAssocID="{BD805E4C-1CDE-46BD-8B4A-2766F3B59F16}" presName="spaceRect" presStyleCnt="0"/>
      <dgm:spPr/>
    </dgm:pt>
    <dgm:pt modelId="{75E08D91-1CCD-43AB-B848-D1777D1E2284}" type="pres">
      <dgm:prSet presAssocID="{BD805E4C-1CDE-46BD-8B4A-2766F3B59F16}" presName="parTx" presStyleLbl="revTx" presStyleIdx="3" presStyleCnt="6">
        <dgm:presLayoutVars>
          <dgm:chMax val="0"/>
          <dgm:chPref val="0"/>
        </dgm:presLayoutVars>
      </dgm:prSet>
      <dgm:spPr/>
    </dgm:pt>
    <dgm:pt modelId="{217E8066-08EC-4557-A10F-41CB3FFEB215}" type="pres">
      <dgm:prSet presAssocID="{C24377BD-3D47-4114-B1A6-F0C487E424BC}" presName="sibTrans" presStyleCnt="0"/>
      <dgm:spPr/>
    </dgm:pt>
    <dgm:pt modelId="{61CE706C-245C-491A-95B1-3BDDC21740A4}" type="pres">
      <dgm:prSet presAssocID="{8391B894-C090-488C-B2A3-093F61E13D62}" presName="compNode" presStyleCnt="0"/>
      <dgm:spPr/>
    </dgm:pt>
    <dgm:pt modelId="{6CCCC004-D980-4784-BF57-09E69A89B63F}" type="pres">
      <dgm:prSet presAssocID="{8391B894-C090-488C-B2A3-093F61E13D62}" presName="bgRect" presStyleLbl="bgShp" presStyleIdx="4" presStyleCnt="6"/>
      <dgm:spPr/>
    </dgm:pt>
    <dgm:pt modelId="{0F7A3382-5A60-493F-92DB-0C2A624C216E}" type="pres">
      <dgm:prSet presAssocID="{8391B894-C090-488C-B2A3-093F61E13D62}" presName="iconRect" presStyleLbl="node1" presStyleIdx="4" presStyleCnt="6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1DDC26E-4013-410C-A80A-0D9F8CB0C33A}" type="pres">
      <dgm:prSet presAssocID="{8391B894-C090-488C-B2A3-093F61E13D62}" presName="spaceRect" presStyleCnt="0"/>
      <dgm:spPr/>
    </dgm:pt>
    <dgm:pt modelId="{2C2189BF-47B9-4C4F-AE3F-90915F11BA67}" type="pres">
      <dgm:prSet presAssocID="{8391B894-C090-488C-B2A3-093F61E13D62}" presName="parTx" presStyleLbl="revTx" presStyleIdx="4" presStyleCnt="6">
        <dgm:presLayoutVars>
          <dgm:chMax val="0"/>
          <dgm:chPref val="0"/>
        </dgm:presLayoutVars>
      </dgm:prSet>
      <dgm:spPr/>
    </dgm:pt>
    <dgm:pt modelId="{04329F20-85E5-48DF-9916-98BE466CCAA2}" type="pres">
      <dgm:prSet presAssocID="{59EB533F-25FA-4B56-B75D-D399E557DE2F}" presName="sibTrans" presStyleCnt="0"/>
      <dgm:spPr/>
    </dgm:pt>
    <dgm:pt modelId="{5A06E7EC-EE83-44B0-9216-80D9E529AF4D}" type="pres">
      <dgm:prSet presAssocID="{E682E93E-AEA8-4F85-A92F-A03609FAF094}" presName="compNode" presStyleCnt="0"/>
      <dgm:spPr/>
    </dgm:pt>
    <dgm:pt modelId="{B4B299E8-6D7C-4BF2-AA9A-600875200919}" type="pres">
      <dgm:prSet presAssocID="{E682E93E-AEA8-4F85-A92F-A03609FAF094}" presName="bgRect" presStyleLbl="bgShp" presStyleIdx="5" presStyleCnt="6"/>
      <dgm:spPr/>
    </dgm:pt>
    <dgm:pt modelId="{8D416BB7-2CEC-4A4B-8AEC-C064DEF0818F}" type="pres">
      <dgm:prSet presAssocID="{E682E93E-AEA8-4F85-A92F-A03609FAF09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56B3D42E-9905-4640-884C-876A1F7E5CAD}" type="pres">
      <dgm:prSet presAssocID="{E682E93E-AEA8-4F85-A92F-A03609FAF094}" presName="spaceRect" presStyleCnt="0"/>
      <dgm:spPr/>
    </dgm:pt>
    <dgm:pt modelId="{BE6462F4-8B6B-46D2-9D80-C71411A2D851}" type="pres">
      <dgm:prSet presAssocID="{E682E93E-AEA8-4F85-A92F-A03609FAF09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0968002-148E-473B-9465-0866102AA85A}" type="presOf" srcId="{8391B894-C090-488C-B2A3-093F61E13D62}" destId="{2C2189BF-47B9-4C4F-AE3F-90915F11BA67}" srcOrd="0" destOrd="0" presId="urn:microsoft.com/office/officeart/2018/2/layout/IconVerticalSolidList"/>
    <dgm:cxn modelId="{29707634-1D53-4536-9AB4-2FD6C65F85E1}" type="presOf" srcId="{BD805E4C-1CDE-46BD-8B4A-2766F3B59F16}" destId="{75E08D91-1CCD-43AB-B848-D1777D1E2284}" srcOrd="0" destOrd="0" presId="urn:microsoft.com/office/officeart/2018/2/layout/IconVerticalSolidList"/>
    <dgm:cxn modelId="{8861EF37-A6B4-4A43-9ECF-C3ED12D56ACA}" type="presOf" srcId="{24BBD5A0-E805-4C9F-855A-4F8FA3155338}" destId="{6D9957BF-23AE-4315-A80F-037FEBEA4679}" srcOrd="0" destOrd="0" presId="urn:microsoft.com/office/officeart/2018/2/layout/IconVerticalSolidList"/>
    <dgm:cxn modelId="{574B4163-ECFC-41A5-933C-C71561E23874}" srcId="{0B581815-2D4A-4421-8527-03A587BB38ED}" destId="{D37D5081-64F5-4430-8649-5D04F8B48186}" srcOrd="0" destOrd="0" parTransId="{060D5E38-9D34-4456-90D1-2275841CE8EF}" sibTransId="{69EC501F-7AA3-4247-918A-1BE700A3FDF6}"/>
    <dgm:cxn modelId="{044FA464-9B8B-431F-A757-B89AD8ED4FEC}" type="presOf" srcId="{E682E93E-AEA8-4F85-A92F-A03609FAF094}" destId="{BE6462F4-8B6B-46D2-9D80-C71411A2D851}" srcOrd="0" destOrd="0" presId="urn:microsoft.com/office/officeart/2018/2/layout/IconVerticalSolidList"/>
    <dgm:cxn modelId="{D8ADE050-1F42-4EA6-B035-6913F277B136}" type="presOf" srcId="{D37D5081-64F5-4430-8649-5D04F8B48186}" destId="{5E96D18B-AAB8-4486-ACDC-56219BCECFDD}" srcOrd="0" destOrd="0" presId="urn:microsoft.com/office/officeart/2018/2/layout/IconVerticalSolidList"/>
    <dgm:cxn modelId="{169EE982-F387-4EA1-B762-600B9715C61F}" srcId="{0B581815-2D4A-4421-8527-03A587BB38ED}" destId="{32B2480D-B680-49E8-B8F3-4A2555647B60}" srcOrd="2" destOrd="0" parTransId="{200FF8CB-0137-4FC5-9E3B-98E6C92D0B92}" sibTransId="{D648BC95-81B5-4F8F-922B-7642839BADC0}"/>
    <dgm:cxn modelId="{3ED2C0A2-F8CD-484C-9DBE-6B773E6DDC6F}" type="presOf" srcId="{32B2480D-B680-49E8-B8F3-4A2555647B60}" destId="{0146C536-84D4-4D72-92B3-B8EB0DBC91B6}" srcOrd="0" destOrd="0" presId="urn:microsoft.com/office/officeart/2018/2/layout/IconVerticalSolidList"/>
    <dgm:cxn modelId="{C06A7FA4-3E16-4205-BF42-CF5458358371}" srcId="{0B581815-2D4A-4421-8527-03A587BB38ED}" destId="{E682E93E-AEA8-4F85-A92F-A03609FAF094}" srcOrd="5" destOrd="0" parTransId="{71135902-8932-46DF-A5E5-24EB4471EB80}" sibTransId="{473460B2-0B2F-4CF0-907E-120ABD2A6DCA}"/>
    <dgm:cxn modelId="{F15542A9-5272-4626-8377-DF7F5CF8DDEB}" srcId="{0B581815-2D4A-4421-8527-03A587BB38ED}" destId="{24BBD5A0-E805-4C9F-855A-4F8FA3155338}" srcOrd="1" destOrd="0" parTransId="{058ECD64-9E3E-478A-B9F6-2F448C9743FF}" sibTransId="{FB881FD3-251C-48D8-99CD-A722941C6570}"/>
    <dgm:cxn modelId="{F200E5B7-9FAF-41DE-8566-C2B1EA2E413E}" srcId="{0B581815-2D4A-4421-8527-03A587BB38ED}" destId="{BD805E4C-1CDE-46BD-8B4A-2766F3B59F16}" srcOrd="3" destOrd="0" parTransId="{307FEC22-5A1B-414C-B1B1-F643C20C656F}" sibTransId="{C24377BD-3D47-4114-B1A6-F0C487E424BC}"/>
    <dgm:cxn modelId="{31C735D0-A15A-47E7-9CA7-E5222B979609}" srcId="{0B581815-2D4A-4421-8527-03A587BB38ED}" destId="{8391B894-C090-488C-B2A3-093F61E13D62}" srcOrd="4" destOrd="0" parTransId="{4E414C0A-E279-45C7-8616-23F1781A1F43}" sibTransId="{59EB533F-25FA-4B56-B75D-D399E557DE2F}"/>
    <dgm:cxn modelId="{7238ACE0-508D-482E-979D-5BE3981A9EF0}" type="presOf" srcId="{0B581815-2D4A-4421-8527-03A587BB38ED}" destId="{7A9992D9-8F04-4B05-858A-4F9A21093297}" srcOrd="0" destOrd="0" presId="urn:microsoft.com/office/officeart/2018/2/layout/IconVerticalSolidList"/>
    <dgm:cxn modelId="{6E973DD5-FC1A-45B8-9FC6-1930AD0DE444}" type="presParOf" srcId="{7A9992D9-8F04-4B05-858A-4F9A21093297}" destId="{E783A3B5-167B-440F-97D0-F4B62CC10AD1}" srcOrd="0" destOrd="0" presId="urn:microsoft.com/office/officeart/2018/2/layout/IconVerticalSolidList"/>
    <dgm:cxn modelId="{A8A21C19-B4B7-4CA3-BE5C-601DC0C45DEE}" type="presParOf" srcId="{E783A3B5-167B-440F-97D0-F4B62CC10AD1}" destId="{2847FB26-0664-457C-BFC9-851D850D0FAC}" srcOrd="0" destOrd="0" presId="urn:microsoft.com/office/officeart/2018/2/layout/IconVerticalSolidList"/>
    <dgm:cxn modelId="{B15999F4-4223-49F5-B25D-8ADC5EBBB755}" type="presParOf" srcId="{E783A3B5-167B-440F-97D0-F4B62CC10AD1}" destId="{EAA0616A-EC16-4688-88BD-E9CA11263B0A}" srcOrd="1" destOrd="0" presId="urn:microsoft.com/office/officeart/2018/2/layout/IconVerticalSolidList"/>
    <dgm:cxn modelId="{E64F5B87-EB49-46ED-B8CC-E680AEA990F2}" type="presParOf" srcId="{E783A3B5-167B-440F-97D0-F4B62CC10AD1}" destId="{82951CA4-A348-4D22-98B5-52FE95334875}" srcOrd="2" destOrd="0" presId="urn:microsoft.com/office/officeart/2018/2/layout/IconVerticalSolidList"/>
    <dgm:cxn modelId="{AC6E4243-2E48-4528-AC8B-B4E65D850010}" type="presParOf" srcId="{E783A3B5-167B-440F-97D0-F4B62CC10AD1}" destId="{5E96D18B-AAB8-4486-ACDC-56219BCECFDD}" srcOrd="3" destOrd="0" presId="urn:microsoft.com/office/officeart/2018/2/layout/IconVerticalSolidList"/>
    <dgm:cxn modelId="{0EFA695C-0491-49AA-8892-76792EC83863}" type="presParOf" srcId="{7A9992D9-8F04-4B05-858A-4F9A21093297}" destId="{D72A533E-8AAF-4E26-BEFC-68DF5298DD9A}" srcOrd="1" destOrd="0" presId="urn:microsoft.com/office/officeart/2018/2/layout/IconVerticalSolidList"/>
    <dgm:cxn modelId="{F0149B49-95D3-40AD-8873-9F1D1D2FE956}" type="presParOf" srcId="{7A9992D9-8F04-4B05-858A-4F9A21093297}" destId="{8B2B51A4-9FCF-45EF-9B18-5BD7F6922E00}" srcOrd="2" destOrd="0" presId="urn:microsoft.com/office/officeart/2018/2/layout/IconVerticalSolidList"/>
    <dgm:cxn modelId="{67F6AC3F-B272-49F1-B7C4-A5EB6AD80934}" type="presParOf" srcId="{8B2B51A4-9FCF-45EF-9B18-5BD7F6922E00}" destId="{5623D65C-66C3-47ED-BDC3-27268D9B92FF}" srcOrd="0" destOrd="0" presId="urn:microsoft.com/office/officeart/2018/2/layout/IconVerticalSolidList"/>
    <dgm:cxn modelId="{E214F0A1-B326-44D1-8680-22C78A4B0CCF}" type="presParOf" srcId="{8B2B51A4-9FCF-45EF-9B18-5BD7F6922E00}" destId="{0BFCF2EE-FD44-40C3-89FD-7B9788B68F99}" srcOrd="1" destOrd="0" presId="urn:microsoft.com/office/officeart/2018/2/layout/IconVerticalSolidList"/>
    <dgm:cxn modelId="{FB1DF502-2581-46A4-9F4A-2656FD03731E}" type="presParOf" srcId="{8B2B51A4-9FCF-45EF-9B18-5BD7F6922E00}" destId="{B7E9A980-44B0-4898-92B1-09BDE8F87DDF}" srcOrd="2" destOrd="0" presId="urn:microsoft.com/office/officeart/2018/2/layout/IconVerticalSolidList"/>
    <dgm:cxn modelId="{D0D48B8E-F128-4205-AA32-5B7BEF0738BC}" type="presParOf" srcId="{8B2B51A4-9FCF-45EF-9B18-5BD7F6922E00}" destId="{6D9957BF-23AE-4315-A80F-037FEBEA4679}" srcOrd="3" destOrd="0" presId="urn:microsoft.com/office/officeart/2018/2/layout/IconVerticalSolidList"/>
    <dgm:cxn modelId="{02DC33A4-7B8D-4D01-AD24-B8978B9F1DDD}" type="presParOf" srcId="{7A9992D9-8F04-4B05-858A-4F9A21093297}" destId="{2912D7D0-6CB6-4297-B644-E3AC87C741CB}" srcOrd="3" destOrd="0" presId="urn:microsoft.com/office/officeart/2018/2/layout/IconVerticalSolidList"/>
    <dgm:cxn modelId="{D7B895F3-4D19-40F6-A5DC-42A35E159669}" type="presParOf" srcId="{7A9992D9-8F04-4B05-858A-4F9A21093297}" destId="{E7EBDA8D-2582-4394-8528-F0201A00DD56}" srcOrd="4" destOrd="0" presId="urn:microsoft.com/office/officeart/2018/2/layout/IconVerticalSolidList"/>
    <dgm:cxn modelId="{9623E850-BC8B-41D9-8658-535B03B85884}" type="presParOf" srcId="{E7EBDA8D-2582-4394-8528-F0201A00DD56}" destId="{0BEA6395-AA2B-4DC5-946A-ABD587A6DB37}" srcOrd="0" destOrd="0" presId="urn:microsoft.com/office/officeart/2018/2/layout/IconVerticalSolidList"/>
    <dgm:cxn modelId="{13D4EC65-7C56-43C8-9696-8B06320BE293}" type="presParOf" srcId="{E7EBDA8D-2582-4394-8528-F0201A00DD56}" destId="{0EC3317C-F71B-46CE-985B-F30D8FDBDC94}" srcOrd="1" destOrd="0" presId="urn:microsoft.com/office/officeart/2018/2/layout/IconVerticalSolidList"/>
    <dgm:cxn modelId="{74E66EAC-A0ED-4B56-85C3-97E56573ACAC}" type="presParOf" srcId="{E7EBDA8D-2582-4394-8528-F0201A00DD56}" destId="{251C80EA-8A4E-469C-8C3F-14239CAE531D}" srcOrd="2" destOrd="0" presId="urn:microsoft.com/office/officeart/2018/2/layout/IconVerticalSolidList"/>
    <dgm:cxn modelId="{CF3307A3-DC1F-44E3-9E98-6950D659353C}" type="presParOf" srcId="{E7EBDA8D-2582-4394-8528-F0201A00DD56}" destId="{0146C536-84D4-4D72-92B3-B8EB0DBC91B6}" srcOrd="3" destOrd="0" presId="urn:microsoft.com/office/officeart/2018/2/layout/IconVerticalSolidList"/>
    <dgm:cxn modelId="{A9417C3B-8DA5-4121-9959-2BA1CC40CD3D}" type="presParOf" srcId="{7A9992D9-8F04-4B05-858A-4F9A21093297}" destId="{0EC83A4B-AFAA-42B6-B800-83382AECF50E}" srcOrd="5" destOrd="0" presId="urn:microsoft.com/office/officeart/2018/2/layout/IconVerticalSolidList"/>
    <dgm:cxn modelId="{EBFE9D36-4052-4AF3-93D1-503EB9FB9899}" type="presParOf" srcId="{7A9992D9-8F04-4B05-858A-4F9A21093297}" destId="{C0450796-C10B-480D-84F9-50759833434D}" srcOrd="6" destOrd="0" presId="urn:microsoft.com/office/officeart/2018/2/layout/IconVerticalSolidList"/>
    <dgm:cxn modelId="{4D7E6C4C-0557-416A-9530-A91EA84BE459}" type="presParOf" srcId="{C0450796-C10B-480D-84F9-50759833434D}" destId="{02F56EC0-03BC-4DD8-B991-1E16165B8BA1}" srcOrd="0" destOrd="0" presId="urn:microsoft.com/office/officeart/2018/2/layout/IconVerticalSolidList"/>
    <dgm:cxn modelId="{907A868D-B927-40CC-AB2E-8B8F6D823D8C}" type="presParOf" srcId="{C0450796-C10B-480D-84F9-50759833434D}" destId="{A6E9C983-393A-4724-A99A-0F1ADB68F743}" srcOrd="1" destOrd="0" presId="urn:microsoft.com/office/officeart/2018/2/layout/IconVerticalSolidList"/>
    <dgm:cxn modelId="{92DDFF2F-056A-4340-A61A-25E8198D8D17}" type="presParOf" srcId="{C0450796-C10B-480D-84F9-50759833434D}" destId="{B68A347E-FB95-4346-A5F4-700309C583B7}" srcOrd="2" destOrd="0" presId="urn:microsoft.com/office/officeart/2018/2/layout/IconVerticalSolidList"/>
    <dgm:cxn modelId="{FEF581C4-9762-4B14-8AE5-DC285D878D54}" type="presParOf" srcId="{C0450796-C10B-480D-84F9-50759833434D}" destId="{75E08D91-1CCD-43AB-B848-D1777D1E2284}" srcOrd="3" destOrd="0" presId="urn:microsoft.com/office/officeart/2018/2/layout/IconVerticalSolidList"/>
    <dgm:cxn modelId="{1B484571-9A47-4C0E-B3D3-C20185BA5628}" type="presParOf" srcId="{7A9992D9-8F04-4B05-858A-4F9A21093297}" destId="{217E8066-08EC-4557-A10F-41CB3FFEB215}" srcOrd="7" destOrd="0" presId="urn:microsoft.com/office/officeart/2018/2/layout/IconVerticalSolidList"/>
    <dgm:cxn modelId="{14488EA4-6AA6-4367-833D-A24F5DFD6FE4}" type="presParOf" srcId="{7A9992D9-8F04-4B05-858A-4F9A21093297}" destId="{61CE706C-245C-491A-95B1-3BDDC21740A4}" srcOrd="8" destOrd="0" presId="urn:microsoft.com/office/officeart/2018/2/layout/IconVerticalSolidList"/>
    <dgm:cxn modelId="{62B46A6F-88E2-49F7-9F78-0E21E7697A38}" type="presParOf" srcId="{61CE706C-245C-491A-95B1-3BDDC21740A4}" destId="{6CCCC004-D980-4784-BF57-09E69A89B63F}" srcOrd="0" destOrd="0" presId="urn:microsoft.com/office/officeart/2018/2/layout/IconVerticalSolidList"/>
    <dgm:cxn modelId="{1213ACF7-0F33-427B-998C-53A2017853D4}" type="presParOf" srcId="{61CE706C-245C-491A-95B1-3BDDC21740A4}" destId="{0F7A3382-5A60-493F-92DB-0C2A624C216E}" srcOrd="1" destOrd="0" presId="urn:microsoft.com/office/officeart/2018/2/layout/IconVerticalSolidList"/>
    <dgm:cxn modelId="{A3F2E168-93D0-4C7D-ABBE-06E23F3B880E}" type="presParOf" srcId="{61CE706C-245C-491A-95B1-3BDDC21740A4}" destId="{E1DDC26E-4013-410C-A80A-0D9F8CB0C33A}" srcOrd="2" destOrd="0" presId="urn:microsoft.com/office/officeart/2018/2/layout/IconVerticalSolidList"/>
    <dgm:cxn modelId="{DC6E7A2E-3E98-46CD-ACE1-18D1FAFECF14}" type="presParOf" srcId="{61CE706C-245C-491A-95B1-3BDDC21740A4}" destId="{2C2189BF-47B9-4C4F-AE3F-90915F11BA67}" srcOrd="3" destOrd="0" presId="urn:microsoft.com/office/officeart/2018/2/layout/IconVerticalSolidList"/>
    <dgm:cxn modelId="{CD83D1CF-6404-4AAB-BECF-9E718C7D218E}" type="presParOf" srcId="{7A9992D9-8F04-4B05-858A-4F9A21093297}" destId="{04329F20-85E5-48DF-9916-98BE466CCAA2}" srcOrd="9" destOrd="0" presId="urn:microsoft.com/office/officeart/2018/2/layout/IconVerticalSolidList"/>
    <dgm:cxn modelId="{D271CF47-07EA-45FC-B975-260407F8E634}" type="presParOf" srcId="{7A9992D9-8F04-4B05-858A-4F9A21093297}" destId="{5A06E7EC-EE83-44B0-9216-80D9E529AF4D}" srcOrd="10" destOrd="0" presId="urn:microsoft.com/office/officeart/2018/2/layout/IconVerticalSolidList"/>
    <dgm:cxn modelId="{7E0B0701-6598-4064-BCAB-5BBD9F1F3C89}" type="presParOf" srcId="{5A06E7EC-EE83-44B0-9216-80D9E529AF4D}" destId="{B4B299E8-6D7C-4BF2-AA9A-600875200919}" srcOrd="0" destOrd="0" presId="urn:microsoft.com/office/officeart/2018/2/layout/IconVerticalSolidList"/>
    <dgm:cxn modelId="{8270C0C1-43D3-4310-8BE4-657928C562BC}" type="presParOf" srcId="{5A06E7EC-EE83-44B0-9216-80D9E529AF4D}" destId="{8D416BB7-2CEC-4A4B-8AEC-C064DEF0818F}" srcOrd="1" destOrd="0" presId="urn:microsoft.com/office/officeart/2018/2/layout/IconVerticalSolidList"/>
    <dgm:cxn modelId="{9EF1C3DC-BD5D-4DB4-AC87-407FF158D90D}" type="presParOf" srcId="{5A06E7EC-EE83-44B0-9216-80D9E529AF4D}" destId="{56B3D42E-9905-4640-884C-876A1F7E5CAD}" srcOrd="2" destOrd="0" presId="urn:microsoft.com/office/officeart/2018/2/layout/IconVerticalSolidList"/>
    <dgm:cxn modelId="{99C90159-3D31-4B84-9C4B-A9E178EA5E83}" type="presParOf" srcId="{5A06E7EC-EE83-44B0-9216-80D9E529AF4D}" destId="{BE6462F4-8B6B-46D2-9D80-C71411A2D8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CC109-2DF0-402D-B612-CC8B7D63502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8BE1A-5550-4156-8D0F-D9609FBA2419}">
      <dgm:prSet custT="1"/>
      <dgm:spPr>
        <a:ln>
          <a:solidFill>
            <a:schemeClr val="accent1"/>
          </a:solidFill>
        </a:ln>
      </dgm:spPr>
      <dgm:t>
        <a:bodyPr/>
        <a:lstStyle/>
        <a:p>
          <a:pPr algn="l"/>
          <a:r>
            <a:rPr lang="en-US" sz="1800" kern="1200" dirty="0">
              <a:solidFill>
                <a:schemeClr val="bg1"/>
              </a:solidFill>
            </a:rPr>
            <a:t>Due to increase in population and highly specific security areas, </a:t>
          </a:r>
          <a:r>
            <a:rPr lang="en-US" sz="1800" kern="1200" spc="2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intelligent monitoring is the major requirement of modern world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</a:t>
          </a:r>
        </a:p>
      </dgm:t>
    </dgm:pt>
    <dgm:pt modelId="{E4E2C3B9-2016-4A68-80A8-0A621772B4CE}" type="parTrans" cxnId="{1CABC7B7-B1E0-4CB5-82B2-108AA9D12CB6}">
      <dgm:prSet/>
      <dgm:spPr/>
      <dgm:t>
        <a:bodyPr/>
        <a:lstStyle/>
        <a:p>
          <a:endParaRPr lang="en-US"/>
        </a:p>
      </dgm:t>
    </dgm:pt>
    <dgm:pt modelId="{7D094363-9242-4822-BA9D-3A9614E6C193}" type="sibTrans" cxnId="{1CABC7B7-B1E0-4CB5-82B2-108AA9D12CB6}">
      <dgm:prSet/>
      <dgm:spPr/>
      <dgm:t>
        <a:bodyPr/>
        <a:lstStyle/>
        <a:p>
          <a:endParaRPr lang="en-US"/>
        </a:p>
      </dgm:t>
    </dgm:pt>
    <dgm:pt modelId="{ECCD3458-B24D-40F9-AF98-75F739A0CFE4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Surveillance over the cloud computing benefits a boost to </a:t>
          </a:r>
          <a:r>
            <a:rPr lang="en-US" sz="1800" dirty="0">
              <a:solidFill>
                <a:schemeClr val="tx1"/>
              </a:solidFill>
            </a:rPr>
            <a:t>surveillance systems at the time reducing cost and maintenance</a:t>
          </a:r>
          <a:r>
            <a:rPr lang="en-US" sz="1800" dirty="0">
              <a:solidFill>
                <a:schemeClr val="bg1"/>
              </a:solidFill>
            </a:rPr>
            <a:t>.</a:t>
          </a:r>
          <a:r>
            <a:rPr lang="en-US" sz="1800" dirty="0"/>
            <a:t>   </a:t>
          </a:r>
        </a:p>
      </dgm:t>
    </dgm:pt>
    <dgm:pt modelId="{CB2B3633-12CA-4409-9FB2-27DABCDD9C36}" type="parTrans" cxnId="{41F6DC49-C453-4810-A8D6-6D9FD0637252}">
      <dgm:prSet/>
      <dgm:spPr/>
      <dgm:t>
        <a:bodyPr/>
        <a:lstStyle/>
        <a:p>
          <a:endParaRPr lang="en-US"/>
        </a:p>
      </dgm:t>
    </dgm:pt>
    <dgm:pt modelId="{803A92B3-BBD4-4E19-91B0-7F916713DEA5}" type="sibTrans" cxnId="{41F6DC49-C453-4810-A8D6-6D9FD0637252}">
      <dgm:prSet/>
      <dgm:spPr/>
      <dgm:t>
        <a:bodyPr/>
        <a:lstStyle/>
        <a:p>
          <a:endParaRPr lang="en-US"/>
        </a:p>
      </dgm:t>
    </dgm:pt>
    <dgm:pt modelId="{7606EFB4-3A3D-43F3-8CFB-6F1A4AC88BDE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Cloud computing provides a major challenge and opportunities for </a:t>
          </a:r>
          <a:r>
            <a:rPr lang="en-US" sz="1800" dirty="0">
              <a:solidFill>
                <a:schemeClr val="tx1"/>
              </a:solidFill>
            </a:rPr>
            <a:t>researchers to make surveillance systems highly efficient</a:t>
          </a:r>
          <a:r>
            <a:rPr lang="en-US" sz="1800" dirty="0">
              <a:solidFill>
                <a:schemeClr val="bg1"/>
              </a:solidFill>
            </a:rPr>
            <a:t>. </a:t>
          </a:r>
        </a:p>
      </dgm:t>
    </dgm:pt>
    <dgm:pt modelId="{485C0286-96EE-4FD9-A71F-7092C7D940EF}" type="parTrans" cxnId="{1A41EFBE-5176-4884-89F3-06B361717D85}">
      <dgm:prSet/>
      <dgm:spPr/>
      <dgm:t>
        <a:bodyPr/>
        <a:lstStyle/>
        <a:p>
          <a:endParaRPr lang="en-US"/>
        </a:p>
      </dgm:t>
    </dgm:pt>
    <dgm:pt modelId="{75ADBFFC-C544-4387-92E9-05AF2CC86D1E}" type="sibTrans" cxnId="{1A41EFBE-5176-4884-89F3-06B361717D85}">
      <dgm:prSet/>
      <dgm:spPr/>
      <dgm:t>
        <a:bodyPr/>
        <a:lstStyle/>
        <a:p>
          <a:endParaRPr lang="en-US"/>
        </a:p>
      </dgm:t>
    </dgm:pt>
    <dgm:pt modelId="{2C71E15A-0781-4803-9C79-7E326D2F0916}" type="pres">
      <dgm:prSet presAssocID="{1DCCC109-2DF0-402D-B612-CC8B7D63502B}" presName="outerComposite" presStyleCnt="0">
        <dgm:presLayoutVars>
          <dgm:chMax val="5"/>
          <dgm:dir/>
          <dgm:resizeHandles val="exact"/>
        </dgm:presLayoutVars>
      </dgm:prSet>
      <dgm:spPr/>
    </dgm:pt>
    <dgm:pt modelId="{624C4699-9E2E-4661-8CA2-2A5F996CBA14}" type="pres">
      <dgm:prSet presAssocID="{1DCCC109-2DF0-402D-B612-CC8B7D63502B}" presName="dummyMaxCanvas" presStyleCnt="0">
        <dgm:presLayoutVars/>
      </dgm:prSet>
      <dgm:spPr/>
    </dgm:pt>
    <dgm:pt modelId="{048BB1FF-5B3B-47CE-85C3-F68542C3644F}" type="pres">
      <dgm:prSet presAssocID="{1DCCC109-2DF0-402D-B612-CC8B7D63502B}" presName="ThreeNodes_1" presStyleLbl="node1" presStyleIdx="0" presStyleCnt="3" custLinFactNeighborY="-12337">
        <dgm:presLayoutVars>
          <dgm:bulletEnabled val="1"/>
        </dgm:presLayoutVars>
      </dgm:prSet>
      <dgm:spPr/>
    </dgm:pt>
    <dgm:pt modelId="{20C818E7-8A7A-4391-A478-DB0532CBF337}" type="pres">
      <dgm:prSet presAssocID="{1DCCC109-2DF0-402D-B612-CC8B7D63502B}" presName="ThreeNodes_2" presStyleLbl="node1" presStyleIdx="1" presStyleCnt="3">
        <dgm:presLayoutVars>
          <dgm:bulletEnabled val="1"/>
        </dgm:presLayoutVars>
      </dgm:prSet>
      <dgm:spPr/>
    </dgm:pt>
    <dgm:pt modelId="{222C304C-E83A-4694-BC52-D54D5FEFB620}" type="pres">
      <dgm:prSet presAssocID="{1DCCC109-2DF0-402D-B612-CC8B7D63502B}" presName="ThreeNodes_3" presStyleLbl="node1" presStyleIdx="2" presStyleCnt="3" custLinFactNeighborX="5785" custLinFactNeighborY="12431">
        <dgm:presLayoutVars>
          <dgm:bulletEnabled val="1"/>
        </dgm:presLayoutVars>
      </dgm:prSet>
      <dgm:spPr/>
    </dgm:pt>
    <dgm:pt modelId="{B22BECB8-D943-45F5-917E-104E36DCE3D3}" type="pres">
      <dgm:prSet presAssocID="{1DCCC109-2DF0-402D-B612-CC8B7D63502B}" presName="ThreeConn_1-2" presStyleLbl="fgAccFollowNode1" presStyleIdx="0" presStyleCnt="2">
        <dgm:presLayoutVars>
          <dgm:bulletEnabled val="1"/>
        </dgm:presLayoutVars>
      </dgm:prSet>
      <dgm:spPr/>
    </dgm:pt>
    <dgm:pt modelId="{26B10B51-A4F6-4B63-8DD8-5A03004E9C98}" type="pres">
      <dgm:prSet presAssocID="{1DCCC109-2DF0-402D-B612-CC8B7D63502B}" presName="ThreeConn_2-3" presStyleLbl="fgAccFollowNode1" presStyleIdx="1" presStyleCnt="2">
        <dgm:presLayoutVars>
          <dgm:bulletEnabled val="1"/>
        </dgm:presLayoutVars>
      </dgm:prSet>
      <dgm:spPr/>
    </dgm:pt>
    <dgm:pt modelId="{29522188-1E85-4749-B71C-36B26A8A0FB8}" type="pres">
      <dgm:prSet presAssocID="{1DCCC109-2DF0-402D-B612-CC8B7D63502B}" presName="ThreeNodes_1_text" presStyleLbl="node1" presStyleIdx="2" presStyleCnt="3">
        <dgm:presLayoutVars>
          <dgm:bulletEnabled val="1"/>
        </dgm:presLayoutVars>
      </dgm:prSet>
      <dgm:spPr/>
    </dgm:pt>
    <dgm:pt modelId="{A952B83F-297B-4150-A9DD-100F14B03525}" type="pres">
      <dgm:prSet presAssocID="{1DCCC109-2DF0-402D-B612-CC8B7D63502B}" presName="ThreeNodes_2_text" presStyleLbl="node1" presStyleIdx="2" presStyleCnt="3">
        <dgm:presLayoutVars>
          <dgm:bulletEnabled val="1"/>
        </dgm:presLayoutVars>
      </dgm:prSet>
      <dgm:spPr/>
    </dgm:pt>
    <dgm:pt modelId="{1FCD8F0B-F4F1-420E-8A5E-99D80CEB0F9A}" type="pres">
      <dgm:prSet presAssocID="{1DCCC109-2DF0-402D-B612-CC8B7D6350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E515801-6717-48C1-8A05-573A135F1CC2}" type="presOf" srcId="{803A92B3-BBD4-4E19-91B0-7F916713DEA5}" destId="{26B10B51-A4F6-4B63-8DD8-5A03004E9C98}" srcOrd="0" destOrd="0" presId="urn:microsoft.com/office/officeart/2005/8/layout/vProcess5"/>
    <dgm:cxn modelId="{EDD51915-00EC-4C64-953A-7247116C3B64}" type="presOf" srcId="{7606EFB4-3A3D-43F3-8CFB-6F1A4AC88BDE}" destId="{1FCD8F0B-F4F1-420E-8A5E-99D80CEB0F9A}" srcOrd="1" destOrd="0" presId="urn:microsoft.com/office/officeart/2005/8/layout/vProcess5"/>
    <dgm:cxn modelId="{01711D35-C9A8-4139-A09C-56A797D9AF04}" type="presOf" srcId="{1DCCC109-2DF0-402D-B612-CC8B7D63502B}" destId="{2C71E15A-0781-4803-9C79-7E326D2F0916}" srcOrd="0" destOrd="0" presId="urn:microsoft.com/office/officeart/2005/8/layout/vProcess5"/>
    <dgm:cxn modelId="{035EC340-82C3-40F3-94EC-4802CAD1E030}" type="presOf" srcId="{ECCD3458-B24D-40F9-AF98-75F739A0CFE4}" destId="{A952B83F-297B-4150-A9DD-100F14B03525}" srcOrd="1" destOrd="0" presId="urn:microsoft.com/office/officeart/2005/8/layout/vProcess5"/>
    <dgm:cxn modelId="{70E28748-C501-4FA2-9C1B-C0C3605BD84E}" type="presOf" srcId="{CEF8BE1A-5550-4156-8D0F-D9609FBA2419}" destId="{048BB1FF-5B3B-47CE-85C3-F68542C3644F}" srcOrd="0" destOrd="0" presId="urn:microsoft.com/office/officeart/2005/8/layout/vProcess5"/>
    <dgm:cxn modelId="{41F6DC49-C453-4810-A8D6-6D9FD0637252}" srcId="{1DCCC109-2DF0-402D-B612-CC8B7D63502B}" destId="{ECCD3458-B24D-40F9-AF98-75F739A0CFE4}" srcOrd="1" destOrd="0" parTransId="{CB2B3633-12CA-4409-9FB2-27DABCDD9C36}" sibTransId="{803A92B3-BBD4-4E19-91B0-7F916713DEA5}"/>
    <dgm:cxn modelId="{232D2D6D-34C0-4E25-B902-947871EAD153}" type="presOf" srcId="{ECCD3458-B24D-40F9-AF98-75F739A0CFE4}" destId="{20C818E7-8A7A-4391-A478-DB0532CBF337}" srcOrd="0" destOrd="0" presId="urn:microsoft.com/office/officeart/2005/8/layout/vProcess5"/>
    <dgm:cxn modelId="{58FE5CAF-D88C-4DD8-8D7D-F07AA2BCA18F}" type="presOf" srcId="{CEF8BE1A-5550-4156-8D0F-D9609FBA2419}" destId="{29522188-1E85-4749-B71C-36B26A8A0FB8}" srcOrd="1" destOrd="0" presId="urn:microsoft.com/office/officeart/2005/8/layout/vProcess5"/>
    <dgm:cxn modelId="{1CABC7B7-B1E0-4CB5-82B2-108AA9D12CB6}" srcId="{1DCCC109-2DF0-402D-B612-CC8B7D63502B}" destId="{CEF8BE1A-5550-4156-8D0F-D9609FBA2419}" srcOrd="0" destOrd="0" parTransId="{E4E2C3B9-2016-4A68-80A8-0A621772B4CE}" sibTransId="{7D094363-9242-4822-BA9D-3A9614E6C193}"/>
    <dgm:cxn modelId="{1A41EFBE-5176-4884-89F3-06B361717D85}" srcId="{1DCCC109-2DF0-402D-B612-CC8B7D63502B}" destId="{7606EFB4-3A3D-43F3-8CFB-6F1A4AC88BDE}" srcOrd="2" destOrd="0" parTransId="{485C0286-96EE-4FD9-A71F-7092C7D940EF}" sibTransId="{75ADBFFC-C544-4387-92E9-05AF2CC86D1E}"/>
    <dgm:cxn modelId="{300708C2-E47C-4BBB-912F-2439113D6496}" type="presOf" srcId="{7606EFB4-3A3D-43F3-8CFB-6F1A4AC88BDE}" destId="{222C304C-E83A-4694-BC52-D54D5FEFB620}" srcOrd="0" destOrd="0" presId="urn:microsoft.com/office/officeart/2005/8/layout/vProcess5"/>
    <dgm:cxn modelId="{928D16D0-2B89-40DF-A481-B18DC8DE5F84}" type="presOf" srcId="{7D094363-9242-4822-BA9D-3A9614E6C193}" destId="{B22BECB8-D943-45F5-917E-104E36DCE3D3}" srcOrd="0" destOrd="0" presId="urn:microsoft.com/office/officeart/2005/8/layout/vProcess5"/>
    <dgm:cxn modelId="{E0DF05C2-FC8D-4E1F-8C46-97C7464B8994}" type="presParOf" srcId="{2C71E15A-0781-4803-9C79-7E326D2F0916}" destId="{624C4699-9E2E-4661-8CA2-2A5F996CBA14}" srcOrd="0" destOrd="0" presId="urn:microsoft.com/office/officeart/2005/8/layout/vProcess5"/>
    <dgm:cxn modelId="{55C1E885-B260-4180-8B6F-D3CAC5C4111D}" type="presParOf" srcId="{2C71E15A-0781-4803-9C79-7E326D2F0916}" destId="{048BB1FF-5B3B-47CE-85C3-F68542C3644F}" srcOrd="1" destOrd="0" presId="urn:microsoft.com/office/officeart/2005/8/layout/vProcess5"/>
    <dgm:cxn modelId="{8802E331-9A1C-4D19-96A2-1F934021DE08}" type="presParOf" srcId="{2C71E15A-0781-4803-9C79-7E326D2F0916}" destId="{20C818E7-8A7A-4391-A478-DB0532CBF337}" srcOrd="2" destOrd="0" presId="urn:microsoft.com/office/officeart/2005/8/layout/vProcess5"/>
    <dgm:cxn modelId="{9D5CF27C-0E88-40E1-B5ED-50AD616542E2}" type="presParOf" srcId="{2C71E15A-0781-4803-9C79-7E326D2F0916}" destId="{222C304C-E83A-4694-BC52-D54D5FEFB620}" srcOrd="3" destOrd="0" presId="urn:microsoft.com/office/officeart/2005/8/layout/vProcess5"/>
    <dgm:cxn modelId="{8FE5E204-4C18-433B-996F-7FC3DDA06F29}" type="presParOf" srcId="{2C71E15A-0781-4803-9C79-7E326D2F0916}" destId="{B22BECB8-D943-45F5-917E-104E36DCE3D3}" srcOrd="4" destOrd="0" presId="urn:microsoft.com/office/officeart/2005/8/layout/vProcess5"/>
    <dgm:cxn modelId="{4A88C12C-C09A-45AA-8FED-CBA3BB331D68}" type="presParOf" srcId="{2C71E15A-0781-4803-9C79-7E326D2F0916}" destId="{26B10B51-A4F6-4B63-8DD8-5A03004E9C98}" srcOrd="5" destOrd="0" presId="urn:microsoft.com/office/officeart/2005/8/layout/vProcess5"/>
    <dgm:cxn modelId="{2C5A2612-7DF2-41DA-B3EE-86A14A9EFA8B}" type="presParOf" srcId="{2C71E15A-0781-4803-9C79-7E326D2F0916}" destId="{29522188-1E85-4749-B71C-36B26A8A0FB8}" srcOrd="6" destOrd="0" presId="urn:microsoft.com/office/officeart/2005/8/layout/vProcess5"/>
    <dgm:cxn modelId="{D66AA1ED-8090-466D-98B6-B2960B72114D}" type="presParOf" srcId="{2C71E15A-0781-4803-9C79-7E326D2F0916}" destId="{A952B83F-297B-4150-A9DD-100F14B03525}" srcOrd="7" destOrd="0" presId="urn:microsoft.com/office/officeart/2005/8/layout/vProcess5"/>
    <dgm:cxn modelId="{723ECDCA-0847-42A9-B028-0197F53B68E0}" type="presParOf" srcId="{2C71E15A-0781-4803-9C79-7E326D2F0916}" destId="{1FCD8F0B-F4F1-420E-8A5E-99D80CEB0F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BB34F-FB49-4911-A6ED-28AB0C69E9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CEF4AD-5118-443E-A681-FF4319848BC1}">
      <dgm:prSet/>
      <dgm:spPr/>
      <dgm:t>
        <a:bodyPr/>
        <a:lstStyle/>
        <a:p>
          <a:pPr>
            <a:defRPr cap="all"/>
          </a:pPr>
          <a:r>
            <a:rPr lang="en-US" baseline="0"/>
            <a:t>Transmission of data to mobile agent  </a:t>
          </a:r>
          <a:endParaRPr lang="en-US"/>
        </a:p>
      </dgm:t>
    </dgm:pt>
    <dgm:pt modelId="{E5E7DE0F-EF89-49E2-A64B-269019251F4F}" type="parTrans" cxnId="{AC87AF7D-A48B-4C41-93B1-F714D4284579}">
      <dgm:prSet/>
      <dgm:spPr/>
      <dgm:t>
        <a:bodyPr/>
        <a:lstStyle/>
        <a:p>
          <a:endParaRPr lang="en-US"/>
        </a:p>
      </dgm:t>
    </dgm:pt>
    <dgm:pt modelId="{618B281F-7992-4C3C-B387-7732F8F4D24C}" type="sibTrans" cxnId="{AC87AF7D-A48B-4C41-93B1-F714D4284579}">
      <dgm:prSet/>
      <dgm:spPr/>
      <dgm:t>
        <a:bodyPr/>
        <a:lstStyle/>
        <a:p>
          <a:endParaRPr lang="en-US"/>
        </a:p>
      </dgm:t>
    </dgm:pt>
    <dgm:pt modelId="{4BE65907-F683-40A5-A191-8A9A32BC7E5B}">
      <dgm:prSet/>
      <dgm:spPr/>
      <dgm:t>
        <a:bodyPr/>
        <a:lstStyle/>
        <a:p>
          <a:pPr>
            <a:defRPr cap="all"/>
          </a:pPr>
          <a:r>
            <a:rPr lang="en-US" baseline="0" dirty="0"/>
            <a:t>Scalability  </a:t>
          </a:r>
          <a:endParaRPr lang="en-US" dirty="0"/>
        </a:p>
      </dgm:t>
    </dgm:pt>
    <dgm:pt modelId="{CA51B871-5B27-4E8C-B5AD-3B85CA4C1C20}" type="parTrans" cxnId="{03EFA73F-3C0C-4060-BEE1-D83D508F299B}">
      <dgm:prSet/>
      <dgm:spPr/>
      <dgm:t>
        <a:bodyPr/>
        <a:lstStyle/>
        <a:p>
          <a:endParaRPr lang="en-US"/>
        </a:p>
      </dgm:t>
    </dgm:pt>
    <dgm:pt modelId="{EF3F8924-A22A-4380-880F-D33462712794}" type="sibTrans" cxnId="{03EFA73F-3C0C-4060-BEE1-D83D508F299B}">
      <dgm:prSet/>
      <dgm:spPr/>
      <dgm:t>
        <a:bodyPr/>
        <a:lstStyle/>
        <a:p>
          <a:endParaRPr lang="en-US"/>
        </a:p>
      </dgm:t>
    </dgm:pt>
    <dgm:pt modelId="{DB3B52B3-9304-441B-A64B-1CF07F9C0DB7}">
      <dgm:prSet/>
      <dgm:spPr/>
      <dgm:t>
        <a:bodyPr/>
        <a:lstStyle/>
        <a:p>
          <a:pPr>
            <a:defRPr cap="all"/>
          </a:pPr>
          <a:r>
            <a:rPr lang="en-US" baseline="0"/>
            <a:t>Privacy </a:t>
          </a:r>
          <a:endParaRPr lang="en-US"/>
        </a:p>
      </dgm:t>
    </dgm:pt>
    <dgm:pt modelId="{EDF84EB8-F4C5-48A1-9ABE-0171C3E9270E}" type="parTrans" cxnId="{00D75C2B-4E38-4891-A648-28F909A339F5}">
      <dgm:prSet/>
      <dgm:spPr/>
      <dgm:t>
        <a:bodyPr/>
        <a:lstStyle/>
        <a:p>
          <a:endParaRPr lang="en-US"/>
        </a:p>
      </dgm:t>
    </dgm:pt>
    <dgm:pt modelId="{1C72842A-A2AF-4476-A7FB-14AC1C46B64A}" type="sibTrans" cxnId="{00D75C2B-4E38-4891-A648-28F909A339F5}">
      <dgm:prSet/>
      <dgm:spPr/>
      <dgm:t>
        <a:bodyPr/>
        <a:lstStyle/>
        <a:p>
          <a:endParaRPr lang="en-US"/>
        </a:p>
      </dgm:t>
    </dgm:pt>
    <dgm:pt modelId="{E856BC65-AC5E-40B2-ADCE-839F0A9EA780}">
      <dgm:prSet/>
      <dgm:spPr/>
      <dgm:t>
        <a:bodyPr/>
        <a:lstStyle/>
        <a:p>
          <a:pPr>
            <a:defRPr cap="all"/>
          </a:pPr>
          <a:r>
            <a:rPr lang="en-US" baseline="0"/>
            <a:t>Energy efficiency </a:t>
          </a:r>
          <a:endParaRPr lang="en-US"/>
        </a:p>
      </dgm:t>
    </dgm:pt>
    <dgm:pt modelId="{A37A1F36-1844-4A47-B7E8-071261FE4582}" type="parTrans" cxnId="{B9C636DB-2BCF-4BF8-B220-AE77BF8A5896}">
      <dgm:prSet/>
      <dgm:spPr/>
      <dgm:t>
        <a:bodyPr/>
        <a:lstStyle/>
        <a:p>
          <a:endParaRPr lang="en-US"/>
        </a:p>
      </dgm:t>
    </dgm:pt>
    <dgm:pt modelId="{5A421B75-3CB3-4658-807D-482387512212}" type="sibTrans" cxnId="{B9C636DB-2BCF-4BF8-B220-AE77BF8A5896}">
      <dgm:prSet/>
      <dgm:spPr/>
      <dgm:t>
        <a:bodyPr/>
        <a:lstStyle/>
        <a:p>
          <a:endParaRPr lang="en-US"/>
        </a:p>
      </dgm:t>
    </dgm:pt>
    <dgm:pt modelId="{02A286A5-71E1-4C52-8C63-29A33BA45587}">
      <dgm:prSet/>
      <dgm:spPr/>
      <dgm:t>
        <a:bodyPr/>
        <a:lstStyle/>
        <a:p>
          <a:pPr>
            <a:defRPr cap="all"/>
          </a:pPr>
          <a:r>
            <a:rPr lang="en-US" baseline="0"/>
            <a:t>Bandwidth </a:t>
          </a:r>
          <a:endParaRPr lang="en-US"/>
        </a:p>
      </dgm:t>
    </dgm:pt>
    <dgm:pt modelId="{7C0BD25C-8948-4787-8EA2-358F3A7E8DB6}" type="parTrans" cxnId="{543E912D-9A0F-4E41-8DED-0C630689C09C}">
      <dgm:prSet/>
      <dgm:spPr/>
      <dgm:t>
        <a:bodyPr/>
        <a:lstStyle/>
        <a:p>
          <a:endParaRPr lang="en-US"/>
        </a:p>
      </dgm:t>
    </dgm:pt>
    <dgm:pt modelId="{8740B0BF-EFD9-40FC-BC68-93837CCEE021}" type="sibTrans" cxnId="{543E912D-9A0F-4E41-8DED-0C630689C09C}">
      <dgm:prSet/>
      <dgm:spPr/>
      <dgm:t>
        <a:bodyPr/>
        <a:lstStyle/>
        <a:p>
          <a:endParaRPr lang="en-US"/>
        </a:p>
      </dgm:t>
    </dgm:pt>
    <dgm:pt modelId="{3090AE78-070D-4FEB-B2B3-7527303B89E9}">
      <dgm:prSet/>
      <dgm:spPr/>
      <dgm:t>
        <a:bodyPr/>
        <a:lstStyle/>
        <a:p>
          <a:pPr>
            <a:defRPr cap="all"/>
          </a:pPr>
          <a:r>
            <a:rPr lang="en-US" baseline="0"/>
            <a:t>Fusion of data from multiple sensors </a:t>
          </a:r>
          <a:endParaRPr lang="en-US"/>
        </a:p>
      </dgm:t>
    </dgm:pt>
    <dgm:pt modelId="{EA03C520-F46D-48FB-94C2-9084A0C5A8FC}" type="parTrans" cxnId="{5C9954E8-C2D0-49D8-A854-045EA64C2D70}">
      <dgm:prSet/>
      <dgm:spPr/>
      <dgm:t>
        <a:bodyPr/>
        <a:lstStyle/>
        <a:p>
          <a:endParaRPr lang="en-US"/>
        </a:p>
      </dgm:t>
    </dgm:pt>
    <dgm:pt modelId="{9611CC62-6A63-466C-BEBE-1FC38C106C7C}" type="sibTrans" cxnId="{5C9954E8-C2D0-49D8-A854-045EA64C2D70}">
      <dgm:prSet/>
      <dgm:spPr/>
      <dgm:t>
        <a:bodyPr/>
        <a:lstStyle/>
        <a:p>
          <a:endParaRPr lang="en-US"/>
        </a:p>
      </dgm:t>
    </dgm:pt>
    <dgm:pt modelId="{848A3EBC-BD4F-4564-A072-CDB452609B78}" type="pres">
      <dgm:prSet presAssocID="{9FEBB34F-FB49-4911-A6ED-28AB0C69E964}" presName="root" presStyleCnt="0">
        <dgm:presLayoutVars>
          <dgm:dir/>
          <dgm:resizeHandles val="exact"/>
        </dgm:presLayoutVars>
      </dgm:prSet>
      <dgm:spPr/>
    </dgm:pt>
    <dgm:pt modelId="{9B429AA3-D04C-459D-A093-32EF988DF8EB}" type="pres">
      <dgm:prSet presAssocID="{74CEF4AD-5118-443E-A681-FF4319848BC1}" presName="compNode" presStyleCnt="0"/>
      <dgm:spPr/>
    </dgm:pt>
    <dgm:pt modelId="{C5C7E743-FCDA-4A1E-B09D-5E18EB02F0EE}" type="pres">
      <dgm:prSet presAssocID="{74CEF4AD-5118-443E-A681-FF4319848BC1}" presName="iconBgRect" presStyleLbl="bgShp" presStyleIdx="0" presStyleCnt="6"/>
      <dgm:spPr/>
    </dgm:pt>
    <dgm:pt modelId="{3954A9F0-24BA-4D85-8F50-EAC701C1B6AD}" type="pres">
      <dgm:prSet presAssocID="{74CEF4AD-5118-443E-A681-FF4319848BC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F2EF8E2-3DDA-44FF-961C-B78B7A0AD08D}" type="pres">
      <dgm:prSet presAssocID="{74CEF4AD-5118-443E-A681-FF4319848BC1}" presName="spaceRect" presStyleCnt="0"/>
      <dgm:spPr/>
    </dgm:pt>
    <dgm:pt modelId="{F95ED1FA-5477-4A88-90B2-565C1A788E1D}" type="pres">
      <dgm:prSet presAssocID="{74CEF4AD-5118-443E-A681-FF4319848BC1}" presName="textRect" presStyleLbl="revTx" presStyleIdx="0" presStyleCnt="6">
        <dgm:presLayoutVars>
          <dgm:chMax val="1"/>
          <dgm:chPref val="1"/>
        </dgm:presLayoutVars>
      </dgm:prSet>
      <dgm:spPr/>
    </dgm:pt>
    <dgm:pt modelId="{04A5766F-48C4-4B23-8D3E-0086A74BD414}" type="pres">
      <dgm:prSet presAssocID="{618B281F-7992-4C3C-B387-7732F8F4D24C}" presName="sibTrans" presStyleCnt="0"/>
      <dgm:spPr/>
    </dgm:pt>
    <dgm:pt modelId="{DB75B44E-E552-437F-AF17-6A0DDA057971}" type="pres">
      <dgm:prSet presAssocID="{4BE65907-F683-40A5-A191-8A9A32BC7E5B}" presName="compNode" presStyleCnt="0"/>
      <dgm:spPr/>
    </dgm:pt>
    <dgm:pt modelId="{2AFA66B9-EB6D-4EA8-A501-509C3FB0AA93}" type="pres">
      <dgm:prSet presAssocID="{4BE65907-F683-40A5-A191-8A9A32BC7E5B}" presName="iconBgRect" presStyleLbl="bgShp" presStyleIdx="1" presStyleCnt="6"/>
      <dgm:spPr/>
    </dgm:pt>
    <dgm:pt modelId="{C7BA92A0-B1BD-49F4-B569-0F87930A7D86}" type="pres">
      <dgm:prSet presAssocID="{4BE65907-F683-40A5-A191-8A9A32BC7E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95CEFE-2D59-4598-834B-1D62206A2187}" type="pres">
      <dgm:prSet presAssocID="{4BE65907-F683-40A5-A191-8A9A32BC7E5B}" presName="spaceRect" presStyleCnt="0"/>
      <dgm:spPr/>
    </dgm:pt>
    <dgm:pt modelId="{3485D9FF-3DD8-4A02-B056-20453DE420B9}" type="pres">
      <dgm:prSet presAssocID="{4BE65907-F683-40A5-A191-8A9A32BC7E5B}" presName="textRect" presStyleLbl="revTx" presStyleIdx="1" presStyleCnt="6">
        <dgm:presLayoutVars>
          <dgm:chMax val="1"/>
          <dgm:chPref val="1"/>
        </dgm:presLayoutVars>
      </dgm:prSet>
      <dgm:spPr/>
    </dgm:pt>
    <dgm:pt modelId="{C37E66CE-AA8E-4957-89E8-1DB668605097}" type="pres">
      <dgm:prSet presAssocID="{EF3F8924-A22A-4380-880F-D33462712794}" presName="sibTrans" presStyleCnt="0"/>
      <dgm:spPr/>
    </dgm:pt>
    <dgm:pt modelId="{B16912A4-CE20-4DAE-9569-673D368CDCF3}" type="pres">
      <dgm:prSet presAssocID="{DB3B52B3-9304-441B-A64B-1CF07F9C0DB7}" presName="compNode" presStyleCnt="0"/>
      <dgm:spPr/>
    </dgm:pt>
    <dgm:pt modelId="{6390B9E3-B20A-44F2-AF56-04CB745A8429}" type="pres">
      <dgm:prSet presAssocID="{DB3B52B3-9304-441B-A64B-1CF07F9C0DB7}" presName="iconBgRect" presStyleLbl="bgShp" presStyleIdx="2" presStyleCnt="6"/>
      <dgm:spPr/>
    </dgm:pt>
    <dgm:pt modelId="{613E8BC3-D0CE-4214-B79B-F9C60F40FF1E}" type="pres">
      <dgm:prSet presAssocID="{DB3B52B3-9304-441B-A64B-1CF07F9C0D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2EA7B34-2FFD-465C-AE38-F099F5F81DC2}" type="pres">
      <dgm:prSet presAssocID="{DB3B52B3-9304-441B-A64B-1CF07F9C0DB7}" presName="spaceRect" presStyleCnt="0"/>
      <dgm:spPr/>
    </dgm:pt>
    <dgm:pt modelId="{5B1D03DB-8CE6-40DE-BFB7-5B5FB76D2709}" type="pres">
      <dgm:prSet presAssocID="{DB3B52B3-9304-441B-A64B-1CF07F9C0DB7}" presName="textRect" presStyleLbl="revTx" presStyleIdx="2" presStyleCnt="6">
        <dgm:presLayoutVars>
          <dgm:chMax val="1"/>
          <dgm:chPref val="1"/>
        </dgm:presLayoutVars>
      </dgm:prSet>
      <dgm:spPr/>
    </dgm:pt>
    <dgm:pt modelId="{88034B35-F6B2-433F-B26B-16E869D73EE5}" type="pres">
      <dgm:prSet presAssocID="{1C72842A-A2AF-4476-A7FB-14AC1C46B64A}" presName="sibTrans" presStyleCnt="0"/>
      <dgm:spPr/>
    </dgm:pt>
    <dgm:pt modelId="{A4EA95AF-54FD-4ABA-99A9-AD618A37772D}" type="pres">
      <dgm:prSet presAssocID="{E856BC65-AC5E-40B2-ADCE-839F0A9EA780}" presName="compNode" presStyleCnt="0"/>
      <dgm:spPr/>
    </dgm:pt>
    <dgm:pt modelId="{D10C4D03-8773-4D9D-8605-CB12EF8DE5A9}" type="pres">
      <dgm:prSet presAssocID="{E856BC65-AC5E-40B2-ADCE-839F0A9EA780}" presName="iconBgRect" presStyleLbl="bgShp" presStyleIdx="3" presStyleCnt="6"/>
      <dgm:spPr/>
    </dgm:pt>
    <dgm:pt modelId="{246643AC-4305-491F-9312-A3FA540F4EDD}" type="pres">
      <dgm:prSet presAssocID="{E856BC65-AC5E-40B2-ADCE-839F0A9EA7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F77182-B301-4545-85E5-DB65F37FE875}" type="pres">
      <dgm:prSet presAssocID="{E856BC65-AC5E-40B2-ADCE-839F0A9EA780}" presName="spaceRect" presStyleCnt="0"/>
      <dgm:spPr/>
    </dgm:pt>
    <dgm:pt modelId="{8FD363B4-E8D6-4706-9024-35B7263EEE1B}" type="pres">
      <dgm:prSet presAssocID="{E856BC65-AC5E-40B2-ADCE-839F0A9EA780}" presName="textRect" presStyleLbl="revTx" presStyleIdx="3" presStyleCnt="6">
        <dgm:presLayoutVars>
          <dgm:chMax val="1"/>
          <dgm:chPref val="1"/>
        </dgm:presLayoutVars>
      </dgm:prSet>
      <dgm:spPr/>
    </dgm:pt>
    <dgm:pt modelId="{C66ADE58-D24C-4902-A34B-0837444838F1}" type="pres">
      <dgm:prSet presAssocID="{5A421B75-3CB3-4658-807D-482387512212}" presName="sibTrans" presStyleCnt="0"/>
      <dgm:spPr/>
    </dgm:pt>
    <dgm:pt modelId="{A9BC849F-A7C5-4831-99F5-7D46BCE244AC}" type="pres">
      <dgm:prSet presAssocID="{02A286A5-71E1-4C52-8C63-29A33BA45587}" presName="compNode" presStyleCnt="0"/>
      <dgm:spPr/>
    </dgm:pt>
    <dgm:pt modelId="{FA73075B-BEAF-49EB-B564-C9D1C9C45D4B}" type="pres">
      <dgm:prSet presAssocID="{02A286A5-71E1-4C52-8C63-29A33BA45587}" presName="iconBgRect" presStyleLbl="bgShp" presStyleIdx="4" presStyleCnt="6"/>
      <dgm:spPr/>
    </dgm:pt>
    <dgm:pt modelId="{1E9F8707-746C-4E62-8151-58D4A6E36C73}" type="pres">
      <dgm:prSet presAssocID="{02A286A5-71E1-4C52-8C63-29A33BA455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FFF8493-0784-4B37-887A-80FB2522CD26}" type="pres">
      <dgm:prSet presAssocID="{02A286A5-71E1-4C52-8C63-29A33BA45587}" presName="spaceRect" presStyleCnt="0"/>
      <dgm:spPr/>
    </dgm:pt>
    <dgm:pt modelId="{3D482E65-6D17-48C6-BA75-34BEAE2560E1}" type="pres">
      <dgm:prSet presAssocID="{02A286A5-71E1-4C52-8C63-29A33BA45587}" presName="textRect" presStyleLbl="revTx" presStyleIdx="4" presStyleCnt="6">
        <dgm:presLayoutVars>
          <dgm:chMax val="1"/>
          <dgm:chPref val="1"/>
        </dgm:presLayoutVars>
      </dgm:prSet>
      <dgm:spPr/>
    </dgm:pt>
    <dgm:pt modelId="{859A5BE2-D4C6-480F-A3B0-7DBF2C40CCDE}" type="pres">
      <dgm:prSet presAssocID="{8740B0BF-EFD9-40FC-BC68-93837CCEE021}" presName="sibTrans" presStyleCnt="0"/>
      <dgm:spPr/>
    </dgm:pt>
    <dgm:pt modelId="{0909D60E-1E3C-4262-9F18-6E3E364396DA}" type="pres">
      <dgm:prSet presAssocID="{3090AE78-070D-4FEB-B2B3-7527303B89E9}" presName="compNode" presStyleCnt="0"/>
      <dgm:spPr/>
    </dgm:pt>
    <dgm:pt modelId="{A5744C3C-391E-4A05-8967-8DD37AC9BCC5}" type="pres">
      <dgm:prSet presAssocID="{3090AE78-070D-4FEB-B2B3-7527303B89E9}" presName="iconBgRect" presStyleLbl="bgShp" presStyleIdx="5" presStyleCnt="6"/>
      <dgm:spPr/>
    </dgm:pt>
    <dgm:pt modelId="{211B84CD-61C0-4795-AB36-4B2CF1580E0B}" type="pres">
      <dgm:prSet presAssocID="{3090AE78-070D-4FEB-B2B3-7527303B89E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AB9CE1F-995D-4898-A651-3F2E7AEA965D}" type="pres">
      <dgm:prSet presAssocID="{3090AE78-070D-4FEB-B2B3-7527303B89E9}" presName="spaceRect" presStyleCnt="0"/>
      <dgm:spPr/>
    </dgm:pt>
    <dgm:pt modelId="{1AC70211-2CBC-49F9-857D-B9391273A318}" type="pres">
      <dgm:prSet presAssocID="{3090AE78-070D-4FEB-B2B3-7527303B89E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D75C2B-4E38-4891-A648-28F909A339F5}" srcId="{9FEBB34F-FB49-4911-A6ED-28AB0C69E964}" destId="{DB3B52B3-9304-441B-A64B-1CF07F9C0DB7}" srcOrd="2" destOrd="0" parTransId="{EDF84EB8-F4C5-48A1-9ABE-0171C3E9270E}" sibTransId="{1C72842A-A2AF-4476-A7FB-14AC1C46B64A}"/>
    <dgm:cxn modelId="{543E912D-9A0F-4E41-8DED-0C630689C09C}" srcId="{9FEBB34F-FB49-4911-A6ED-28AB0C69E964}" destId="{02A286A5-71E1-4C52-8C63-29A33BA45587}" srcOrd="4" destOrd="0" parTransId="{7C0BD25C-8948-4787-8EA2-358F3A7E8DB6}" sibTransId="{8740B0BF-EFD9-40FC-BC68-93837CCEE021}"/>
    <dgm:cxn modelId="{1A3EF534-CA2F-4561-B764-443C1D315813}" type="presOf" srcId="{74CEF4AD-5118-443E-A681-FF4319848BC1}" destId="{F95ED1FA-5477-4A88-90B2-565C1A788E1D}" srcOrd="0" destOrd="0" presId="urn:microsoft.com/office/officeart/2018/5/layout/IconCircleLabelList"/>
    <dgm:cxn modelId="{03EFA73F-3C0C-4060-BEE1-D83D508F299B}" srcId="{9FEBB34F-FB49-4911-A6ED-28AB0C69E964}" destId="{4BE65907-F683-40A5-A191-8A9A32BC7E5B}" srcOrd="1" destOrd="0" parTransId="{CA51B871-5B27-4E8C-B5AD-3B85CA4C1C20}" sibTransId="{EF3F8924-A22A-4380-880F-D33462712794}"/>
    <dgm:cxn modelId="{AC87AF7D-A48B-4C41-93B1-F714D4284579}" srcId="{9FEBB34F-FB49-4911-A6ED-28AB0C69E964}" destId="{74CEF4AD-5118-443E-A681-FF4319848BC1}" srcOrd="0" destOrd="0" parTransId="{E5E7DE0F-EF89-49E2-A64B-269019251F4F}" sibTransId="{618B281F-7992-4C3C-B387-7732F8F4D24C}"/>
    <dgm:cxn modelId="{4E614C8C-7B61-4E4F-9BAF-6D991FFDB2DC}" type="presOf" srcId="{E856BC65-AC5E-40B2-ADCE-839F0A9EA780}" destId="{8FD363B4-E8D6-4706-9024-35B7263EEE1B}" srcOrd="0" destOrd="0" presId="urn:microsoft.com/office/officeart/2018/5/layout/IconCircleLabelList"/>
    <dgm:cxn modelId="{2EF1939B-5E09-4335-81BF-F8124CD840E0}" type="presOf" srcId="{02A286A5-71E1-4C52-8C63-29A33BA45587}" destId="{3D482E65-6D17-48C6-BA75-34BEAE2560E1}" srcOrd="0" destOrd="0" presId="urn:microsoft.com/office/officeart/2018/5/layout/IconCircleLabelList"/>
    <dgm:cxn modelId="{57B6439F-3BC4-430A-8AE8-8DDD407213E9}" type="presOf" srcId="{DB3B52B3-9304-441B-A64B-1CF07F9C0DB7}" destId="{5B1D03DB-8CE6-40DE-BFB7-5B5FB76D2709}" srcOrd="0" destOrd="0" presId="urn:microsoft.com/office/officeart/2018/5/layout/IconCircleLabelList"/>
    <dgm:cxn modelId="{0D2CB9AB-C305-42AA-9F14-F522F8852BA7}" type="presOf" srcId="{4BE65907-F683-40A5-A191-8A9A32BC7E5B}" destId="{3485D9FF-3DD8-4A02-B056-20453DE420B9}" srcOrd="0" destOrd="0" presId="urn:microsoft.com/office/officeart/2018/5/layout/IconCircleLabelList"/>
    <dgm:cxn modelId="{B38883CD-D95A-478B-A227-A4FEBC75F06A}" type="presOf" srcId="{3090AE78-070D-4FEB-B2B3-7527303B89E9}" destId="{1AC70211-2CBC-49F9-857D-B9391273A318}" srcOrd="0" destOrd="0" presId="urn:microsoft.com/office/officeart/2018/5/layout/IconCircleLabelList"/>
    <dgm:cxn modelId="{B9C636DB-2BCF-4BF8-B220-AE77BF8A5896}" srcId="{9FEBB34F-FB49-4911-A6ED-28AB0C69E964}" destId="{E856BC65-AC5E-40B2-ADCE-839F0A9EA780}" srcOrd="3" destOrd="0" parTransId="{A37A1F36-1844-4A47-B7E8-071261FE4582}" sibTransId="{5A421B75-3CB3-4658-807D-482387512212}"/>
    <dgm:cxn modelId="{5C9954E8-C2D0-49D8-A854-045EA64C2D70}" srcId="{9FEBB34F-FB49-4911-A6ED-28AB0C69E964}" destId="{3090AE78-070D-4FEB-B2B3-7527303B89E9}" srcOrd="5" destOrd="0" parTransId="{EA03C520-F46D-48FB-94C2-9084A0C5A8FC}" sibTransId="{9611CC62-6A63-466C-BEBE-1FC38C106C7C}"/>
    <dgm:cxn modelId="{D1CB6EED-FE62-40CF-8520-D916BCACD77F}" type="presOf" srcId="{9FEBB34F-FB49-4911-A6ED-28AB0C69E964}" destId="{848A3EBC-BD4F-4564-A072-CDB452609B78}" srcOrd="0" destOrd="0" presId="urn:microsoft.com/office/officeart/2018/5/layout/IconCircleLabelList"/>
    <dgm:cxn modelId="{89FDE374-AB04-4944-84EB-B9DD07B6359F}" type="presParOf" srcId="{848A3EBC-BD4F-4564-A072-CDB452609B78}" destId="{9B429AA3-D04C-459D-A093-32EF988DF8EB}" srcOrd="0" destOrd="0" presId="urn:microsoft.com/office/officeart/2018/5/layout/IconCircleLabelList"/>
    <dgm:cxn modelId="{9480F081-D5C6-437B-948B-793D7038490C}" type="presParOf" srcId="{9B429AA3-D04C-459D-A093-32EF988DF8EB}" destId="{C5C7E743-FCDA-4A1E-B09D-5E18EB02F0EE}" srcOrd="0" destOrd="0" presId="urn:microsoft.com/office/officeart/2018/5/layout/IconCircleLabelList"/>
    <dgm:cxn modelId="{0446338E-A487-4F83-9ECD-AF73993A046E}" type="presParOf" srcId="{9B429AA3-D04C-459D-A093-32EF988DF8EB}" destId="{3954A9F0-24BA-4D85-8F50-EAC701C1B6AD}" srcOrd="1" destOrd="0" presId="urn:microsoft.com/office/officeart/2018/5/layout/IconCircleLabelList"/>
    <dgm:cxn modelId="{4CD09563-87AB-4C7A-9297-ACC0F993EC43}" type="presParOf" srcId="{9B429AA3-D04C-459D-A093-32EF988DF8EB}" destId="{1F2EF8E2-3DDA-44FF-961C-B78B7A0AD08D}" srcOrd="2" destOrd="0" presId="urn:microsoft.com/office/officeart/2018/5/layout/IconCircleLabelList"/>
    <dgm:cxn modelId="{7371727B-33B3-4C25-9375-9490DFDD7F4B}" type="presParOf" srcId="{9B429AA3-D04C-459D-A093-32EF988DF8EB}" destId="{F95ED1FA-5477-4A88-90B2-565C1A788E1D}" srcOrd="3" destOrd="0" presId="urn:microsoft.com/office/officeart/2018/5/layout/IconCircleLabelList"/>
    <dgm:cxn modelId="{E70C4DD7-1FC3-4C23-A307-7078FA652D05}" type="presParOf" srcId="{848A3EBC-BD4F-4564-A072-CDB452609B78}" destId="{04A5766F-48C4-4B23-8D3E-0086A74BD414}" srcOrd="1" destOrd="0" presId="urn:microsoft.com/office/officeart/2018/5/layout/IconCircleLabelList"/>
    <dgm:cxn modelId="{857072E8-FCE1-4986-8838-45DCE6F70373}" type="presParOf" srcId="{848A3EBC-BD4F-4564-A072-CDB452609B78}" destId="{DB75B44E-E552-437F-AF17-6A0DDA057971}" srcOrd="2" destOrd="0" presId="urn:microsoft.com/office/officeart/2018/5/layout/IconCircleLabelList"/>
    <dgm:cxn modelId="{92B09D75-89CB-46A1-BCBF-F59C8533B30D}" type="presParOf" srcId="{DB75B44E-E552-437F-AF17-6A0DDA057971}" destId="{2AFA66B9-EB6D-4EA8-A501-509C3FB0AA93}" srcOrd="0" destOrd="0" presId="urn:microsoft.com/office/officeart/2018/5/layout/IconCircleLabelList"/>
    <dgm:cxn modelId="{988B72FB-8070-4A0C-AF20-782E8A89D1E0}" type="presParOf" srcId="{DB75B44E-E552-437F-AF17-6A0DDA057971}" destId="{C7BA92A0-B1BD-49F4-B569-0F87930A7D86}" srcOrd="1" destOrd="0" presId="urn:microsoft.com/office/officeart/2018/5/layout/IconCircleLabelList"/>
    <dgm:cxn modelId="{5BB9A031-D973-4E6C-8CBF-5068D55DAA1C}" type="presParOf" srcId="{DB75B44E-E552-437F-AF17-6A0DDA057971}" destId="{6195CEFE-2D59-4598-834B-1D62206A2187}" srcOrd="2" destOrd="0" presId="urn:microsoft.com/office/officeart/2018/5/layout/IconCircleLabelList"/>
    <dgm:cxn modelId="{D9741F4F-3FC3-4142-9461-186A43B5FC9E}" type="presParOf" srcId="{DB75B44E-E552-437F-AF17-6A0DDA057971}" destId="{3485D9FF-3DD8-4A02-B056-20453DE420B9}" srcOrd="3" destOrd="0" presId="urn:microsoft.com/office/officeart/2018/5/layout/IconCircleLabelList"/>
    <dgm:cxn modelId="{78FFC312-63A8-4C37-9D9F-E29AE071CED1}" type="presParOf" srcId="{848A3EBC-BD4F-4564-A072-CDB452609B78}" destId="{C37E66CE-AA8E-4957-89E8-1DB668605097}" srcOrd="3" destOrd="0" presId="urn:microsoft.com/office/officeart/2018/5/layout/IconCircleLabelList"/>
    <dgm:cxn modelId="{3E162CDD-499C-4B09-82A7-5812B7C7276A}" type="presParOf" srcId="{848A3EBC-BD4F-4564-A072-CDB452609B78}" destId="{B16912A4-CE20-4DAE-9569-673D368CDCF3}" srcOrd="4" destOrd="0" presId="urn:microsoft.com/office/officeart/2018/5/layout/IconCircleLabelList"/>
    <dgm:cxn modelId="{8C6E3D1B-B4EA-4B2A-9E0C-3F841B17B5B4}" type="presParOf" srcId="{B16912A4-CE20-4DAE-9569-673D368CDCF3}" destId="{6390B9E3-B20A-44F2-AF56-04CB745A8429}" srcOrd="0" destOrd="0" presId="urn:microsoft.com/office/officeart/2018/5/layout/IconCircleLabelList"/>
    <dgm:cxn modelId="{363BB0E2-AD10-4ACB-9BF7-5E7BF34C851C}" type="presParOf" srcId="{B16912A4-CE20-4DAE-9569-673D368CDCF3}" destId="{613E8BC3-D0CE-4214-B79B-F9C60F40FF1E}" srcOrd="1" destOrd="0" presId="urn:microsoft.com/office/officeart/2018/5/layout/IconCircleLabelList"/>
    <dgm:cxn modelId="{9FA60530-898E-4DF8-8E10-7B70A2396DA7}" type="presParOf" srcId="{B16912A4-CE20-4DAE-9569-673D368CDCF3}" destId="{A2EA7B34-2FFD-465C-AE38-F099F5F81DC2}" srcOrd="2" destOrd="0" presId="urn:microsoft.com/office/officeart/2018/5/layout/IconCircleLabelList"/>
    <dgm:cxn modelId="{79135C5B-32DA-4B03-B318-075CF69A6D93}" type="presParOf" srcId="{B16912A4-CE20-4DAE-9569-673D368CDCF3}" destId="{5B1D03DB-8CE6-40DE-BFB7-5B5FB76D2709}" srcOrd="3" destOrd="0" presId="urn:microsoft.com/office/officeart/2018/5/layout/IconCircleLabelList"/>
    <dgm:cxn modelId="{1EE42939-1632-4E7E-8109-A67372AECE18}" type="presParOf" srcId="{848A3EBC-BD4F-4564-A072-CDB452609B78}" destId="{88034B35-F6B2-433F-B26B-16E869D73EE5}" srcOrd="5" destOrd="0" presId="urn:microsoft.com/office/officeart/2018/5/layout/IconCircleLabelList"/>
    <dgm:cxn modelId="{71222921-830F-4566-8122-B626A5B64869}" type="presParOf" srcId="{848A3EBC-BD4F-4564-A072-CDB452609B78}" destId="{A4EA95AF-54FD-4ABA-99A9-AD618A37772D}" srcOrd="6" destOrd="0" presId="urn:microsoft.com/office/officeart/2018/5/layout/IconCircleLabelList"/>
    <dgm:cxn modelId="{6900A9A2-18FF-48DD-9ADE-DAF18E22B9F9}" type="presParOf" srcId="{A4EA95AF-54FD-4ABA-99A9-AD618A37772D}" destId="{D10C4D03-8773-4D9D-8605-CB12EF8DE5A9}" srcOrd="0" destOrd="0" presId="urn:microsoft.com/office/officeart/2018/5/layout/IconCircleLabelList"/>
    <dgm:cxn modelId="{2A227040-1492-418C-895A-E222C140AD71}" type="presParOf" srcId="{A4EA95AF-54FD-4ABA-99A9-AD618A37772D}" destId="{246643AC-4305-491F-9312-A3FA540F4EDD}" srcOrd="1" destOrd="0" presId="urn:microsoft.com/office/officeart/2018/5/layout/IconCircleLabelList"/>
    <dgm:cxn modelId="{16CAD95A-F50A-4F8B-AA1B-36F7BC17145E}" type="presParOf" srcId="{A4EA95AF-54FD-4ABA-99A9-AD618A37772D}" destId="{94F77182-B301-4545-85E5-DB65F37FE875}" srcOrd="2" destOrd="0" presId="urn:microsoft.com/office/officeart/2018/5/layout/IconCircleLabelList"/>
    <dgm:cxn modelId="{413B8BD4-C245-4906-BEC5-D7837BE39ED9}" type="presParOf" srcId="{A4EA95AF-54FD-4ABA-99A9-AD618A37772D}" destId="{8FD363B4-E8D6-4706-9024-35B7263EEE1B}" srcOrd="3" destOrd="0" presId="urn:microsoft.com/office/officeart/2018/5/layout/IconCircleLabelList"/>
    <dgm:cxn modelId="{037EDE25-0AFB-425A-ABDD-9C2D23BAF905}" type="presParOf" srcId="{848A3EBC-BD4F-4564-A072-CDB452609B78}" destId="{C66ADE58-D24C-4902-A34B-0837444838F1}" srcOrd="7" destOrd="0" presId="urn:microsoft.com/office/officeart/2018/5/layout/IconCircleLabelList"/>
    <dgm:cxn modelId="{D76F281E-64AF-4DD9-9D5F-35A7B7EDAA00}" type="presParOf" srcId="{848A3EBC-BD4F-4564-A072-CDB452609B78}" destId="{A9BC849F-A7C5-4831-99F5-7D46BCE244AC}" srcOrd="8" destOrd="0" presId="urn:microsoft.com/office/officeart/2018/5/layout/IconCircleLabelList"/>
    <dgm:cxn modelId="{54E1A36E-267B-4B12-9F4A-D82C54DC1C6F}" type="presParOf" srcId="{A9BC849F-A7C5-4831-99F5-7D46BCE244AC}" destId="{FA73075B-BEAF-49EB-B564-C9D1C9C45D4B}" srcOrd="0" destOrd="0" presId="urn:microsoft.com/office/officeart/2018/5/layout/IconCircleLabelList"/>
    <dgm:cxn modelId="{482ED383-244D-470C-93CF-19526E7E5836}" type="presParOf" srcId="{A9BC849F-A7C5-4831-99F5-7D46BCE244AC}" destId="{1E9F8707-746C-4E62-8151-58D4A6E36C73}" srcOrd="1" destOrd="0" presId="urn:microsoft.com/office/officeart/2018/5/layout/IconCircleLabelList"/>
    <dgm:cxn modelId="{195CB452-0831-4674-9CE6-3B87BBD26E6C}" type="presParOf" srcId="{A9BC849F-A7C5-4831-99F5-7D46BCE244AC}" destId="{4FFF8493-0784-4B37-887A-80FB2522CD26}" srcOrd="2" destOrd="0" presId="urn:microsoft.com/office/officeart/2018/5/layout/IconCircleLabelList"/>
    <dgm:cxn modelId="{09C0D6FF-4FCF-4ABF-84B5-EF995160B982}" type="presParOf" srcId="{A9BC849F-A7C5-4831-99F5-7D46BCE244AC}" destId="{3D482E65-6D17-48C6-BA75-34BEAE2560E1}" srcOrd="3" destOrd="0" presId="urn:microsoft.com/office/officeart/2018/5/layout/IconCircleLabelList"/>
    <dgm:cxn modelId="{90D914FF-DA53-49C0-91DD-490DF09C4CC5}" type="presParOf" srcId="{848A3EBC-BD4F-4564-A072-CDB452609B78}" destId="{859A5BE2-D4C6-480F-A3B0-7DBF2C40CCDE}" srcOrd="9" destOrd="0" presId="urn:microsoft.com/office/officeart/2018/5/layout/IconCircleLabelList"/>
    <dgm:cxn modelId="{BC8C8123-667A-4326-A306-92149590FEC9}" type="presParOf" srcId="{848A3EBC-BD4F-4564-A072-CDB452609B78}" destId="{0909D60E-1E3C-4262-9F18-6E3E364396DA}" srcOrd="10" destOrd="0" presId="urn:microsoft.com/office/officeart/2018/5/layout/IconCircleLabelList"/>
    <dgm:cxn modelId="{55EC63F9-6F0A-4A4B-B9B8-F1A4DE571DE9}" type="presParOf" srcId="{0909D60E-1E3C-4262-9F18-6E3E364396DA}" destId="{A5744C3C-391E-4A05-8967-8DD37AC9BCC5}" srcOrd="0" destOrd="0" presId="urn:microsoft.com/office/officeart/2018/5/layout/IconCircleLabelList"/>
    <dgm:cxn modelId="{397F30C4-B191-4A92-A350-1C7050AC4D71}" type="presParOf" srcId="{0909D60E-1E3C-4262-9F18-6E3E364396DA}" destId="{211B84CD-61C0-4795-AB36-4B2CF1580E0B}" srcOrd="1" destOrd="0" presId="urn:microsoft.com/office/officeart/2018/5/layout/IconCircleLabelList"/>
    <dgm:cxn modelId="{E53BD194-0E2B-4ECB-9405-B1B16B7EF4B2}" type="presParOf" srcId="{0909D60E-1E3C-4262-9F18-6E3E364396DA}" destId="{0AB9CE1F-995D-4898-A651-3F2E7AEA965D}" srcOrd="2" destOrd="0" presId="urn:microsoft.com/office/officeart/2018/5/layout/IconCircleLabelList"/>
    <dgm:cxn modelId="{DCC9AA65-171A-42CE-8FA9-A6C8223A5D27}" type="presParOf" srcId="{0909D60E-1E3C-4262-9F18-6E3E364396DA}" destId="{1AC70211-2CBC-49F9-857D-B9391273A3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7FB26-0664-457C-BFC9-851D850D0FAC}">
      <dsp:nvSpPr>
        <dsp:cNvPr id="0" name=""/>
        <dsp:cNvSpPr/>
      </dsp:nvSpPr>
      <dsp:spPr>
        <a:xfrm>
          <a:off x="0" y="0"/>
          <a:ext cx="6049038" cy="689254"/>
        </a:xfrm>
        <a:prstGeom prst="roundRect">
          <a:avLst>
            <a:gd name="adj" fmla="val 10000"/>
          </a:avLst>
        </a:prstGeom>
        <a:solidFill>
          <a:srgbClr val="000000">
            <a:lumMod val="95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0616A-EC16-4688-88BD-E9CA11263B0A}">
      <dsp:nvSpPr>
        <dsp:cNvPr id="0" name=""/>
        <dsp:cNvSpPr/>
      </dsp:nvSpPr>
      <dsp:spPr>
        <a:xfrm>
          <a:off x="208499" y="156699"/>
          <a:ext cx="379090" cy="379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D18B-AAB8-4486-ACDC-56219BCECFDD}">
      <dsp:nvSpPr>
        <dsp:cNvPr id="0" name=""/>
        <dsp:cNvSpPr/>
      </dsp:nvSpPr>
      <dsp:spPr>
        <a:xfrm>
          <a:off x="796089" y="1617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What is video surveillance?</a:t>
          </a:r>
          <a:endParaRPr lang="en-US" sz="1900" kern="1200" dirty="0"/>
        </a:p>
      </dsp:txBody>
      <dsp:txXfrm>
        <a:off x="796089" y="1617"/>
        <a:ext cx="5252949" cy="689254"/>
      </dsp:txXfrm>
    </dsp:sp>
    <dsp:sp modelId="{5623D65C-66C3-47ED-BDC3-27268D9B92FF}">
      <dsp:nvSpPr>
        <dsp:cNvPr id="0" name=""/>
        <dsp:cNvSpPr/>
      </dsp:nvSpPr>
      <dsp:spPr>
        <a:xfrm>
          <a:off x="0" y="863185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CF2EE-FD44-40C3-89FD-7B9788B68F99}">
      <dsp:nvSpPr>
        <dsp:cNvPr id="0" name=""/>
        <dsp:cNvSpPr/>
      </dsp:nvSpPr>
      <dsp:spPr>
        <a:xfrm>
          <a:off x="208499" y="1018268"/>
          <a:ext cx="379090" cy="379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957BF-23AE-4315-A80F-037FEBEA4679}">
      <dsp:nvSpPr>
        <dsp:cNvPr id="0" name=""/>
        <dsp:cNvSpPr/>
      </dsp:nvSpPr>
      <dsp:spPr>
        <a:xfrm>
          <a:off x="796089" y="863185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What is cloud computing?</a:t>
          </a:r>
          <a:endParaRPr lang="en-US" sz="1900" kern="1200" dirty="0"/>
        </a:p>
      </dsp:txBody>
      <dsp:txXfrm>
        <a:off x="796089" y="863185"/>
        <a:ext cx="5252949" cy="689254"/>
      </dsp:txXfrm>
    </dsp:sp>
    <dsp:sp modelId="{0BEA6395-AA2B-4DC5-946A-ABD587A6DB37}">
      <dsp:nvSpPr>
        <dsp:cNvPr id="0" name=""/>
        <dsp:cNvSpPr/>
      </dsp:nvSpPr>
      <dsp:spPr>
        <a:xfrm>
          <a:off x="0" y="1724754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317C-F71B-46CE-985B-F30D8FDBDC94}">
      <dsp:nvSpPr>
        <dsp:cNvPr id="0" name=""/>
        <dsp:cNvSpPr/>
      </dsp:nvSpPr>
      <dsp:spPr>
        <a:xfrm>
          <a:off x="208499" y="1879836"/>
          <a:ext cx="379090" cy="379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6C536-84D4-4D72-92B3-B8EB0DBC91B6}">
      <dsp:nvSpPr>
        <dsp:cNvPr id="0" name=""/>
        <dsp:cNvSpPr/>
      </dsp:nvSpPr>
      <dsp:spPr>
        <a:xfrm>
          <a:off x="796089" y="1724754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Surveillance and cloud computing. </a:t>
          </a:r>
          <a:endParaRPr lang="en-US" sz="1900" kern="1200" dirty="0"/>
        </a:p>
      </dsp:txBody>
      <dsp:txXfrm>
        <a:off x="796089" y="1724754"/>
        <a:ext cx="5252949" cy="689254"/>
      </dsp:txXfrm>
    </dsp:sp>
    <dsp:sp modelId="{02F56EC0-03BC-4DD8-B991-1E16165B8BA1}">
      <dsp:nvSpPr>
        <dsp:cNvPr id="0" name=""/>
        <dsp:cNvSpPr/>
      </dsp:nvSpPr>
      <dsp:spPr>
        <a:xfrm>
          <a:off x="0" y="2586322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9C983-393A-4724-A99A-0F1ADB68F743}">
      <dsp:nvSpPr>
        <dsp:cNvPr id="0" name=""/>
        <dsp:cNvSpPr/>
      </dsp:nvSpPr>
      <dsp:spPr>
        <a:xfrm>
          <a:off x="208499" y="2741405"/>
          <a:ext cx="379090" cy="379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08D91-1CCD-43AB-B848-D1777D1E2284}">
      <dsp:nvSpPr>
        <dsp:cNvPr id="0" name=""/>
        <dsp:cNvSpPr/>
      </dsp:nvSpPr>
      <dsp:spPr>
        <a:xfrm>
          <a:off x="796089" y="2586322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Key application of surveillance and cloud computing </a:t>
          </a:r>
          <a:endParaRPr lang="en-US" sz="1900" kern="1200" dirty="0"/>
        </a:p>
      </dsp:txBody>
      <dsp:txXfrm>
        <a:off x="796089" y="2586322"/>
        <a:ext cx="5252949" cy="689254"/>
      </dsp:txXfrm>
    </dsp:sp>
    <dsp:sp modelId="{6CCCC004-D980-4784-BF57-09E69A89B63F}">
      <dsp:nvSpPr>
        <dsp:cNvPr id="0" name=""/>
        <dsp:cNvSpPr/>
      </dsp:nvSpPr>
      <dsp:spPr>
        <a:xfrm>
          <a:off x="0" y="3447891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A3382-5A60-493F-92DB-0C2A624C216E}">
      <dsp:nvSpPr>
        <dsp:cNvPr id="0" name=""/>
        <dsp:cNvSpPr/>
      </dsp:nvSpPr>
      <dsp:spPr>
        <a:xfrm>
          <a:off x="208499" y="3602973"/>
          <a:ext cx="379090" cy="37909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89BF-47B9-4C4F-AE3F-90915F11BA67}">
      <dsp:nvSpPr>
        <dsp:cNvPr id="0" name=""/>
        <dsp:cNvSpPr/>
      </dsp:nvSpPr>
      <dsp:spPr>
        <a:xfrm>
          <a:off x="796089" y="3447891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Future challenges and opportunities </a:t>
          </a:r>
          <a:endParaRPr lang="en-US" sz="1900" kern="1200" dirty="0"/>
        </a:p>
      </dsp:txBody>
      <dsp:txXfrm>
        <a:off x="796089" y="3447891"/>
        <a:ext cx="5252949" cy="689254"/>
      </dsp:txXfrm>
    </dsp:sp>
    <dsp:sp modelId="{B4B299E8-6D7C-4BF2-AA9A-600875200919}">
      <dsp:nvSpPr>
        <dsp:cNvPr id="0" name=""/>
        <dsp:cNvSpPr/>
      </dsp:nvSpPr>
      <dsp:spPr>
        <a:xfrm>
          <a:off x="0" y="4309459"/>
          <a:ext cx="6049038" cy="689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16BB7-2CEC-4A4B-8AEC-C064DEF0818F}">
      <dsp:nvSpPr>
        <dsp:cNvPr id="0" name=""/>
        <dsp:cNvSpPr/>
      </dsp:nvSpPr>
      <dsp:spPr>
        <a:xfrm>
          <a:off x="208499" y="4464542"/>
          <a:ext cx="379090" cy="3790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62F4-8B6B-46D2-9D80-C71411A2D851}">
      <dsp:nvSpPr>
        <dsp:cNvPr id="0" name=""/>
        <dsp:cNvSpPr/>
      </dsp:nvSpPr>
      <dsp:spPr>
        <a:xfrm>
          <a:off x="796089" y="4309459"/>
          <a:ext cx="5252949" cy="689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6" tIns="72946" rIns="72946" bIns="729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 real example of surveillance system </a:t>
          </a:r>
          <a:endParaRPr lang="en-US" sz="1900" kern="1200" dirty="0"/>
        </a:p>
      </dsp:txBody>
      <dsp:txXfrm>
        <a:off x="796089" y="4309459"/>
        <a:ext cx="5252949" cy="689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BB1FF-5B3B-47CE-85C3-F68542C3644F}">
      <dsp:nvSpPr>
        <dsp:cNvPr id="0" name=""/>
        <dsp:cNvSpPr/>
      </dsp:nvSpPr>
      <dsp:spPr>
        <a:xfrm>
          <a:off x="0" y="0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Due to increase in population and highly specific security areas, </a:t>
          </a:r>
          <a:r>
            <a:rPr lang="en-US" sz="1800" kern="1200" spc="2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intelligent monitoring is the major requirement of modern world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</a:t>
          </a:r>
        </a:p>
      </dsp:txBody>
      <dsp:txXfrm>
        <a:off x="34899" y="34899"/>
        <a:ext cx="3988194" cy="1121757"/>
      </dsp:txXfrm>
    </dsp:sp>
    <dsp:sp modelId="{20C818E7-8A7A-4391-A478-DB0532CBF337}">
      <dsp:nvSpPr>
        <dsp:cNvPr id="0" name=""/>
        <dsp:cNvSpPr/>
      </dsp:nvSpPr>
      <dsp:spPr>
        <a:xfrm>
          <a:off x="465350" y="1390147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Surveillance over the cloud computing benefits a boost to </a:t>
          </a:r>
          <a:r>
            <a:rPr lang="en-US" sz="1800" kern="1200" dirty="0">
              <a:solidFill>
                <a:schemeClr val="tx1"/>
              </a:solidFill>
            </a:rPr>
            <a:t>surveillance systems at the time reducing cost and maintenance</a:t>
          </a:r>
          <a:r>
            <a:rPr lang="en-US" sz="1800" kern="1200" dirty="0">
              <a:solidFill>
                <a:schemeClr val="bg1"/>
              </a:solidFill>
            </a:rPr>
            <a:t>.</a:t>
          </a:r>
          <a:r>
            <a:rPr lang="en-US" sz="1800" kern="1200" dirty="0"/>
            <a:t>   </a:t>
          </a:r>
        </a:p>
      </dsp:txBody>
      <dsp:txXfrm>
        <a:off x="500249" y="1425046"/>
        <a:ext cx="3964315" cy="1121757"/>
      </dsp:txXfrm>
    </dsp:sp>
    <dsp:sp modelId="{222C304C-E83A-4694-BC52-D54D5FEFB620}">
      <dsp:nvSpPr>
        <dsp:cNvPr id="0" name=""/>
        <dsp:cNvSpPr/>
      </dsp:nvSpPr>
      <dsp:spPr>
        <a:xfrm>
          <a:off x="930701" y="2780294"/>
          <a:ext cx="5273974" cy="1191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Cloud computing provides a major challenge and opportunities for </a:t>
          </a:r>
          <a:r>
            <a:rPr lang="en-US" sz="1800" kern="1200" dirty="0">
              <a:solidFill>
                <a:schemeClr val="tx1"/>
              </a:solidFill>
            </a:rPr>
            <a:t>researchers to make surveillance systems highly efficient</a:t>
          </a:r>
          <a:r>
            <a:rPr lang="en-US" sz="1800" kern="1200" dirty="0">
              <a:solidFill>
                <a:schemeClr val="bg1"/>
              </a:solidFill>
            </a:rPr>
            <a:t>. </a:t>
          </a:r>
        </a:p>
      </dsp:txBody>
      <dsp:txXfrm>
        <a:off x="965600" y="2815193"/>
        <a:ext cx="3964315" cy="1121757"/>
      </dsp:txXfrm>
    </dsp:sp>
    <dsp:sp modelId="{B22BECB8-D943-45F5-917E-104E36DCE3D3}">
      <dsp:nvSpPr>
        <dsp:cNvPr id="0" name=""/>
        <dsp:cNvSpPr/>
      </dsp:nvSpPr>
      <dsp:spPr>
        <a:xfrm>
          <a:off x="4499463" y="903595"/>
          <a:ext cx="774510" cy="774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673728" y="903595"/>
        <a:ext cx="425980" cy="582819"/>
      </dsp:txXfrm>
    </dsp:sp>
    <dsp:sp modelId="{26B10B51-A4F6-4B63-8DD8-5A03004E9C98}">
      <dsp:nvSpPr>
        <dsp:cNvPr id="0" name=""/>
        <dsp:cNvSpPr/>
      </dsp:nvSpPr>
      <dsp:spPr>
        <a:xfrm>
          <a:off x="4964814" y="2285799"/>
          <a:ext cx="774510" cy="774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39079" y="2285799"/>
        <a:ext cx="425980" cy="582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E743-FCDA-4A1E-B09D-5E18EB02F0EE}">
      <dsp:nvSpPr>
        <dsp:cNvPr id="0" name=""/>
        <dsp:cNvSpPr/>
      </dsp:nvSpPr>
      <dsp:spPr>
        <a:xfrm>
          <a:off x="700902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4A9F0-24BA-4D85-8F50-EAC701C1B6AD}">
      <dsp:nvSpPr>
        <dsp:cNvPr id="0" name=""/>
        <dsp:cNvSpPr/>
      </dsp:nvSpPr>
      <dsp:spPr>
        <a:xfrm>
          <a:off x="858578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ED1FA-5477-4A88-90B2-565C1A788E1D}">
      <dsp:nvSpPr>
        <dsp:cNvPr id="0" name=""/>
        <dsp:cNvSpPr/>
      </dsp:nvSpPr>
      <dsp:spPr>
        <a:xfrm>
          <a:off x="464389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Transmission of data to mobile agent  </a:t>
          </a:r>
          <a:endParaRPr lang="en-US" sz="1100" kern="1200"/>
        </a:p>
      </dsp:txBody>
      <dsp:txXfrm>
        <a:off x="464389" y="971368"/>
        <a:ext cx="1212890" cy="485156"/>
      </dsp:txXfrm>
    </dsp:sp>
    <dsp:sp modelId="{2AFA66B9-EB6D-4EA8-A501-509C3FB0AA93}">
      <dsp:nvSpPr>
        <dsp:cNvPr id="0" name=""/>
        <dsp:cNvSpPr/>
      </dsp:nvSpPr>
      <dsp:spPr>
        <a:xfrm>
          <a:off x="2126049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A92A0-B1BD-49F4-B569-0F87930A7D86}">
      <dsp:nvSpPr>
        <dsp:cNvPr id="0" name=""/>
        <dsp:cNvSpPr/>
      </dsp:nvSpPr>
      <dsp:spPr>
        <a:xfrm>
          <a:off x="2283725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D9FF-3DD8-4A02-B056-20453DE420B9}">
      <dsp:nvSpPr>
        <dsp:cNvPr id="0" name=""/>
        <dsp:cNvSpPr/>
      </dsp:nvSpPr>
      <dsp:spPr>
        <a:xfrm>
          <a:off x="1889535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 dirty="0"/>
            <a:t>Scalability  </a:t>
          </a:r>
          <a:endParaRPr lang="en-US" sz="1100" kern="1200" dirty="0"/>
        </a:p>
      </dsp:txBody>
      <dsp:txXfrm>
        <a:off x="1889535" y="971368"/>
        <a:ext cx="1212890" cy="485156"/>
      </dsp:txXfrm>
    </dsp:sp>
    <dsp:sp modelId="{6390B9E3-B20A-44F2-AF56-04CB745A8429}">
      <dsp:nvSpPr>
        <dsp:cNvPr id="0" name=""/>
        <dsp:cNvSpPr/>
      </dsp:nvSpPr>
      <dsp:spPr>
        <a:xfrm>
          <a:off x="3551195" y="1056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E8BC3-D0CE-4214-B79B-F9C60F40FF1E}">
      <dsp:nvSpPr>
        <dsp:cNvPr id="0" name=""/>
        <dsp:cNvSpPr/>
      </dsp:nvSpPr>
      <dsp:spPr>
        <a:xfrm>
          <a:off x="3708871" y="158732"/>
          <a:ext cx="424511" cy="424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D03DB-8CE6-40DE-BFB7-5B5FB76D2709}">
      <dsp:nvSpPr>
        <dsp:cNvPr id="0" name=""/>
        <dsp:cNvSpPr/>
      </dsp:nvSpPr>
      <dsp:spPr>
        <a:xfrm>
          <a:off x="3314682" y="971368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Privacy </a:t>
          </a:r>
          <a:endParaRPr lang="en-US" sz="1100" kern="1200"/>
        </a:p>
      </dsp:txBody>
      <dsp:txXfrm>
        <a:off x="3314682" y="971368"/>
        <a:ext cx="1212890" cy="485156"/>
      </dsp:txXfrm>
    </dsp:sp>
    <dsp:sp modelId="{D10C4D03-8773-4D9D-8605-CB12EF8DE5A9}">
      <dsp:nvSpPr>
        <dsp:cNvPr id="0" name=""/>
        <dsp:cNvSpPr/>
      </dsp:nvSpPr>
      <dsp:spPr>
        <a:xfrm>
          <a:off x="700902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643AC-4305-491F-9312-A3FA540F4EDD}">
      <dsp:nvSpPr>
        <dsp:cNvPr id="0" name=""/>
        <dsp:cNvSpPr/>
      </dsp:nvSpPr>
      <dsp:spPr>
        <a:xfrm>
          <a:off x="858578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363B4-E8D6-4706-9024-35B7263EEE1B}">
      <dsp:nvSpPr>
        <dsp:cNvPr id="0" name=""/>
        <dsp:cNvSpPr/>
      </dsp:nvSpPr>
      <dsp:spPr>
        <a:xfrm>
          <a:off x="464389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Energy efficiency </a:t>
          </a:r>
          <a:endParaRPr lang="en-US" sz="1100" kern="1200"/>
        </a:p>
      </dsp:txBody>
      <dsp:txXfrm>
        <a:off x="464389" y="2730060"/>
        <a:ext cx="1212890" cy="485156"/>
      </dsp:txXfrm>
    </dsp:sp>
    <dsp:sp modelId="{FA73075B-BEAF-49EB-B564-C9D1C9C45D4B}">
      <dsp:nvSpPr>
        <dsp:cNvPr id="0" name=""/>
        <dsp:cNvSpPr/>
      </dsp:nvSpPr>
      <dsp:spPr>
        <a:xfrm>
          <a:off x="2126049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F8707-746C-4E62-8151-58D4A6E36C73}">
      <dsp:nvSpPr>
        <dsp:cNvPr id="0" name=""/>
        <dsp:cNvSpPr/>
      </dsp:nvSpPr>
      <dsp:spPr>
        <a:xfrm>
          <a:off x="2283725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82E65-6D17-48C6-BA75-34BEAE2560E1}">
      <dsp:nvSpPr>
        <dsp:cNvPr id="0" name=""/>
        <dsp:cNvSpPr/>
      </dsp:nvSpPr>
      <dsp:spPr>
        <a:xfrm>
          <a:off x="1889535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Bandwidth </a:t>
          </a:r>
          <a:endParaRPr lang="en-US" sz="1100" kern="1200"/>
        </a:p>
      </dsp:txBody>
      <dsp:txXfrm>
        <a:off x="1889535" y="2730060"/>
        <a:ext cx="1212890" cy="485156"/>
      </dsp:txXfrm>
    </dsp:sp>
    <dsp:sp modelId="{A5744C3C-391E-4A05-8967-8DD37AC9BCC5}">
      <dsp:nvSpPr>
        <dsp:cNvPr id="0" name=""/>
        <dsp:cNvSpPr/>
      </dsp:nvSpPr>
      <dsp:spPr>
        <a:xfrm>
          <a:off x="3551195" y="1759747"/>
          <a:ext cx="739863" cy="73986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84CD-61C0-4795-AB36-4B2CF1580E0B}">
      <dsp:nvSpPr>
        <dsp:cNvPr id="0" name=""/>
        <dsp:cNvSpPr/>
      </dsp:nvSpPr>
      <dsp:spPr>
        <a:xfrm>
          <a:off x="3708871" y="1917423"/>
          <a:ext cx="424511" cy="424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70211-2CBC-49F9-857D-B9391273A318}">
      <dsp:nvSpPr>
        <dsp:cNvPr id="0" name=""/>
        <dsp:cNvSpPr/>
      </dsp:nvSpPr>
      <dsp:spPr>
        <a:xfrm>
          <a:off x="3314682" y="2730060"/>
          <a:ext cx="1212890" cy="48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Fusion of data from multiple sensors </a:t>
          </a:r>
          <a:endParaRPr lang="en-US" sz="1100" kern="1200"/>
        </a:p>
      </dsp:txBody>
      <dsp:txXfrm>
        <a:off x="3314682" y="2730060"/>
        <a:ext cx="1212890" cy="48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1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22,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22,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files.com/show_file.php?id=13516174213864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1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phere of mesh and nodes">
            <a:extLst>
              <a:ext uri="{FF2B5EF4-FFF2-40B4-BE49-F238E27FC236}">
                <a16:creationId xmlns:a16="http://schemas.microsoft.com/office/drawing/2014/main" id="{EDC46291-AE21-4150-A3EF-EF24738A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4BA45-9250-4D5D-965B-0847E551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61" y="1980888"/>
            <a:ext cx="5611792" cy="20685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Surveillance systems and </a:t>
            </a:r>
            <a:br>
              <a:rPr lang="en-US" sz="3600" dirty="0"/>
            </a:br>
            <a:r>
              <a:rPr lang="en-US" sz="3600" dirty="0"/>
              <a:t>Cloud Computing </a:t>
            </a:r>
          </a:p>
        </p:txBody>
      </p:sp>
      <p:grpSp>
        <p:nvGrpSpPr>
          <p:cNvPr id="58" name="Group 4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2" name="Group 5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0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DFC047-7436-47C0-9459-E76E2E19E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054024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Control access for people in some security areas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407398" cy="369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Control access for people in some security sensitive areas, such 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Hospitals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Military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Govt. authorities and units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Agencies 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This require special identification, such as biometric identification.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Surveillance system will automatically recognize a person real time through his characters, such 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Height,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Walking gait   </a:t>
            </a:r>
            <a:endParaRPr lang="en-US" sz="1100" dirty="0"/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B1193A9-8F37-4629-B991-2E3747D71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/>
          <a:stretch/>
        </p:blipFill>
        <p:spPr>
          <a:xfrm>
            <a:off x="7127398" y="2"/>
            <a:ext cx="5064604" cy="3249613"/>
          </a:xfrm>
          <a:custGeom>
            <a:avLst/>
            <a:gdLst/>
            <a:ahLst/>
            <a:cxnLst/>
            <a:rect l="l" t="t" r="r" b="b"/>
            <a:pathLst>
              <a:path w="5064604" h="3249613">
                <a:moveTo>
                  <a:pt x="0" y="0"/>
                </a:moveTo>
                <a:lnTo>
                  <a:pt x="5064604" y="0"/>
                </a:lnTo>
                <a:lnTo>
                  <a:pt x="5064604" y="3249613"/>
                </a:lnTo>
                <a:lnTo>
                  <a:pt x="794775" y="3249613"/>
                </a:lnTo>
                <a:lnTo>
                  <a:pt x="801008" y="3061920"/>
                </a:lnTo>
                <a:cubicBezTo>
                  <a:pt x="801008" y="1948934"/>
                  <a:pt x="592246" y="1021445"/>
                  <a:pt x="174722" y="279453"/>
                </a:cubicBezTo>
                <a:close/>
              </a:path>
            </a:pathLst>
          </a:cu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CB2C718-F6F8-4FDE-854E-B016E1379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8" r="-2" b="3088"/>
          <a:stretch/>
        </p:blipFill>
        <p:spPr>
          <a:xfrm>
            <a:off x="5549901" y="3249615"/>
            <a:ext cx="6642100" cy="3608387"/>
          </a:xfrm>
          <a:custGeom>
            <a:avLst/>
            <a:gdLst/>
            <a:ahLst/>
            <a:cxnLst/>
            <a:rect l="l" t="t" r="r" b="b"/>
            <a:pathLst>
              <a:path w="6642100" h="3608387">
                <a:moveTo>
                  <a:pt x="2372273" y="0"/>
                </a:moveTo>
                <a:lnTo>
                  <a:pt x="6642100" y="0"/>
                </a:lnTo>
                <a:lnTo>
                  <a:pt x="6642100" y="3608387"/>
                </a:lnTo>
                <a:lnTo>
                  <a:pt x="0" y="3608387"/>
                </a:lnTo>
                <a:lnTo>
                  <a:pt x="3" y="3608385"/>
                </a:lnTo>
                <a:lnTo>
                  <a:pt x="979164" y="3608385"/>
                </a:lnTo>
                <a:lnTo>
                  <a:pt x="1058121" y="3527823"/>
                </a:lnTo>
                <a:cubicBezTo>
                  <a:pt x="1270788" y="3294650"/>
                  <a:pt x="1469609" y="3026340"/>
                  <a:pt x="1651388" y="2719701"/>
                </a:cubicBezTo>
                <a:cubicBezTo>
                  <a:pt x="1893760" y="2265421"/>
                  <a:pt x="2045243" y="1780855"/>
                  <a:pt x="2196726" y="1266004"/>
                </a:cubicBezTo>
                <a:cubicBezTo>
                  <a:pt x="2287616" y="857152"/>
                  <a:pt x="2344422" y="499407"/>
                  <a:pt x="2367144" y="15443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6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619200"/>
            <a:ext cx="8024327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Future challenges and opportunities  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28E749F0-60C8-4CD5-9D42-3FCEDCE1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26" r="23826"/>
          <a:stretch/>
        </p:blipFill>
        <p:spPr>
          <a:xfrm>
            <a:off x="6718041" y="10"/>
            <a:ext cx="5473961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8C1CEBE-A597-4B9A-86EF-EA38899F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040895"/>
              </p:ext>
            </p:extLst>
          </p:nvPr>
        </p:nvGraphicFramePr>
        <p:xfrm>
          <a:off x="1373143" y="2560261"/>
          <a:ext cx="4991962" cy="321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5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297A-F450-4922-8D65-8AB68719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2" y="1973945"/>
            <a:ext cx="5015638" cy="196977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600" spc="-100" dirty="0"/>
              <a:t>An architecture of generalized </a:t>
            </a:r>
            <a:br>
              <a:rPr lang="en-US" sz="3600" spc="-100" dirty="0"/>
            </a:br>
            <a:r>
              <a:rPr lang="en-US" sz="3600" spc="-100" dirty="0"/>
              <a:t>visual surveillance system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3D9C2-8CF0-4401-B0DA-A5AE6D2E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702" y="453023"/>
            <a:ext cx="5246894" cy="5919786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93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4750-7E25-499A-A294-5ADC4019FAEC}"/>
              </a:ext>
            </a:extLst>
          </p:cNvPr>
          <p:cNvSpPr txBox="1"/>
          <p:nvPr/>
        </p:nvSpPr>
        <p:spPr>
          <a:xfrm>
            <a:off x="4582828" y="3742308"/>
            <a:ext cx="301364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4800" dirty="0">
                <a:solidFill>
                  <a:srgbClr val="FFA036"/>
                </a:solidFill>
                <a:latin typeface="Raleway"/>
                <a:ea typeface="Lato Light" panose="020F0502020204030203" pitchFamily="34" charset="0"/>
                <a:cs typeface="Lato Light" panose="020F0502020204030203" pitchFamily="34" charset="0"/>
              </a:rPr>
              <a:t>Thank You!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8531061D-27A7-44AB-B91A-AB425ABA2249}"/>
              </a:ext>
            </a:extLst>
          </p:cNvPr>
          <p:cNvSpPr>
            <a:spLocks noEditPoints="1"/>
          </p:cNvSpPr>
          <p:nvPr/>
        </p:nvSpPr>
        <p:spPr bwMode="auto">
          <a:xfrm>
            <a:off x="5327705" y="2021335"/>
            <a:ext cx="1523893" cy="1545663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E241-6345-4242-A6A7-455891B8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082" y="357942"/>
            <a:ext cx="3107463" cy="547127"/>
          </a:xfrm>
        </p:spPr>
        <p:txBody>
          <a:bodyPr>
            <a:normAutofit/>
          </a:bodyPr>
          <a:lstStyle/>
          <a:p>
            <a:r>
              <a:rPr lang="en-US" dirty="0"/>
              <a:t>Outline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431AF-1585-493C-B5D2-267BC5376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15661"/>
              </p:ext>
            </p:extLst>
          </p:nvPr>
        </p:nvGraphicFramePr>
        <p:xfrm>
          <a:off x="3071480" y="1307161"/>
          <a:ext cx="6049039" cy="500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28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EDCB9-0553-4E51-9121-9CBBFF6B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988274"/>
            <a:ext cx="4991961" cy="1108253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cap="none" dirty="0"/>
              <a:t>What is cloud computing?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9536-5AEA-4AEB-92AC-12D205CDC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541600"/>
            <a:ext cx="6242775" cy="3216273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It is an emerging computer technology that uses the internet and central remote servers </a:t>
            </a:r>
            <a:r>
              <a:rPr lang="en-US" sz="2000" dirty="0">
                <a:solidFill>
                  <a:srgbClr val="FFC000">
                    <a:alpha val="58000"/>
                  </a:srgbClr>
                </a:solidFill>
              </a:rPr>
              <a:t>to maintain the data and applications</a:t>
            </a:r>
            <a:r>
              <a:rPr lang="en-US" sz="2000" dirty="0"/>
              <a:t>. </a:t>
            </a:r>
          </a:p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457200" indent="-342900" algn="l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It refers to the applications and services offered over the internet. </a:t>
            </a:r>
          </a:p>
          <a:p>
            <a:pPr marL="6858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services are offered from the data centers all over the world, which collectively referred to as cloud. </a:t>
            </a:r>
          </a:p>
          <a:p>
            <a:pPr indent="-228600" algn="l"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endParaRPr lang="en-US" sz="1700" dirty="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07F2376D-40E3-4E75-AD73-2333DC0F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199" y="988275"/>
            <a:ext cx="4669575" cy="466957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217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78655-B977-4C5F-B8B5-4C3889A0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22" y="2556587"/>
            <a:ext cx="4342829" cy="127829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spc="-100" dirty="0"/>
              <a:t>Cloud computing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10EBA5-E3DA-446D-B91E-2176779B5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67" y="363894"/>
            <a:ext cx="6593601" cy="626084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08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F1E61-EC5B-4A83-9147-6B625556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466196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Surveillance systems and cloud computing </a:t>
            </a:r>
          </a:p>
        </p:txBody>
      </p:sp>
      <p:pic>
        <p:nvPicPr>
          <p:cNvPr id="11" name="Picture 10" descr="Abstract background of data">
            <a:extLst>
              <a:ext uri="{FF2B5EF4-FFF2-40B4-BE49-F238E27FC236}">
                <a16:creationId xmlns:a16="http://schemas.microsoft.com/office/drawing/2014/main" id="{CB512B24-AC18-477F-819E-353D32F33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7" r="30985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AD70D586-123D-4467-A7DB-8AE1A7392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168102"/>
              </p:ext>
            </p:extLst>
          </p:nvPr>
        </p:nvGraphicFramePr>
        <p:xfrm>
          <a:off x="720000" y="2266950"/>
          <a:ext cx="6204676" cy="397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52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Key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350" y="2249958"/>
            <a:ext cx="4991962" cy="3351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Abnormality detection and warnings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Identification of specific persons can aid police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Statistical overview of crowd and analysis of congestion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 access for people in some security areas </a:t>
            </a:r>
          </a:p>
        </p:txBody>
      </p:sp>
    </p:spTree>
    <p:extLst>
      <p:ext uri="{BB962C8B-B14F-4D97-AF65-F5344CB8AC3E}">
        <p14:creationId xmlns:p14="http://schemas.microsoft.com/office/powerpoint/2010/main" val="38986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Abnormality detection and warnings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5642701" cy="3611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It is an application of surveillance systems </a:t>
            </a:r>
            <a:r>
              <a:rPr lang="en-US" sz="1800" dirty="0">
                <a:solidFill>
                  <a:srgbClr val="FFC000"/>
                </a:solidFill>
              </a:rPr>
              <a:t>to scrutinize the etiquettes of people and vehicles</a:t>
            </a:r>
            <a:r>
              <a:rPr lang="en-US" sz="1800" dirty="0"/>
              <a:t>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It also helps to determine them as </a:t>
            </a:r>
            <a:r>
              <a:rPr lang="en-US" sz="1800" dirty="0">
                <a:solidFill>
                  <a:srgbClr val="FFC000"/>
                </a:solidFill>
              </a:rPr>
              <a:t>normal or abnormal</a:t>
            </a:r>
            <a:r>
              <a:rPr lang="en-US" sz="1800" dirty="0"/>
              <a:t> in certain situations.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Usually there are two methodologies of warning: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sz="1800" dirty="0"/>
              <a:t>To automatically make a recorded public announcement whenever any abnormal behavior is detected.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romanLcPeriod"/>
            </a:pPr>
            <a:r>
              <a:rPr lang="en-US" sz="1800" dirty="0"/>
              <a:t>Other is to contact the police automatically. 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ADD88E7-38DF-44EB-A563-F091F7D2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188885"/>
            <a:ext cx="4639480" cy="330976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531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Identification of specific persons can aid police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5014800" cy="339266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C000"/>
                </a:solidFill>
              </a:rPr>
              <a:t>Police can build database </a:t>
            </a:r>
            <a:r>
              <a:rPr lang="en-US" sz="1800" dirty="0"/>
              <a:t>with bio-metric details of the suspect and establish visual surveillance in certain public areas: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Bus stop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Railway stations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Markets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Whenever a surveillance system recognize a suspect, </a:t>
            </a:r>
            <a:r>
              <a:rPr lang="en-US" sz="1800" dirty="0">
                <a:solidFill>
                  <a:srgbClr val="FFC000"/>
                </a:solidFill>
              </a:rPr>
              <a:t>immediately location of the of the suspect will be updated to the police</a:t>
            </a:r>
            <a:r>
              <a:rPr lang="en-US" sz="1800" dirty="0"/>
              <a:t>. </a:t>
            </a:r>
          </a:p>
        </p:txBody>
      </p:sp>
      <p:pic>
        <p:nvPicPr>
          <p:cNvPr id="5" name="Picture 4" descr="A picture containing text, helmet&#10;&#10;Description automatically generated">
            <a:extLst>
              <a:ext uri="{FF2B5EF4-FFF2-40B4-BE49-F238E27FC236}">
                <a16:creationId xmlns:a16="http://schemas.microsoft.com/office/drawing/2014/main" id="{F38413BF-ACDD-4592-BF04-0572A63B4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25" y="1631878"/>
            <a:ext cx="5014800" cy="3585582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462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1451-3BFD-4495-B9D0-34B3A44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Statistical overview of crowd and analysis of congestion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52E3-5CC5-4BB9-A14B-1E351E97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457625"/>
            <a:ext cx="4991962" cy="3697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Surveillance can also be used </a:t>
            </a:r>
            <a:r>
              <a:rPr lang="en-US" sz="1800" dirty="0">
                <a:solidFill>
                  <a:srgbClr val="FFC000"/>
                </a:solidFill>
              </a:rPr>
              <a:t>for statistical overview of crowd and congestion analysis </a:t>
            </a:r>
            <a:r>
              <a:rPr lang="en-US" sz="1800" dirty="0"/>
              <a:t>in certain areas: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Markets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Major roads 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Football grounds etc.  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Again, this information can be provided to the police and government to adequate </a:t>
            </a:r>
            <a:r>
              <a:rPr lang="en-US" sz="1800" dirty="0">
                <a:solidFill>
                  <a:srgbClr val="FFC000"/>
                </a:solidFill>
              </a:rPr>
              <a:t>action to control and manage people</a:t>
            </a:r>
            <a:r>
              <a:rPr lang="en-US" sz="1800" dirty="0"/>
              <a:t>. </a:t>
            </a:r>
          </a:p>
        </p:txBody>
      </p:sp>
      <p:pic>
        <p:nvPicPr>
          <p:cNvPr id="6" name="Picture 5" descr="A picture containing group, people, rainy, several&#10;&#10;Description automatically generated">
            <a:extLst>
              <a:ext uri="{FF2B5EF4-FFF2-40B4-BE49-F238E27FC236}">
                <a16:creationId xmlns:a16="http://schemas.microsoft.com/office/drawing/2014/main" id="{AC89867E-6878-4900-9F4B-B3D23BD88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8259"/>
            <a:ext cx="5915024" cy="39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97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451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Courier New</vt:lpstr>
      <vt:lpstr>Raleway</vt:lpstr>
      <vt:lpstr>Rockwell Nova Light</vt:lpstr>
      <vt:lpstr>The Hand Extrablack</vt:lpstr>
      <vt:lpstr>BlobVTI</vt:lpstr>
      <vt:lpstr>Surveillance systems and  Cloud Computing </vt:lpstr>
      <vt:lpstr>Outline </vt:lpstr>
      <vt:lpstr>What is cloud computing? </vt:lpstr>
      <vt:lpstr>Cloud computing</vt:lpstr>
      <vt:lpstr>Surveillance systems and cloud computing </vt:lpstr>
      <vt:lpstr>Key applications </vt:lpstr>
      <vt:lpstr>Abnormality detection and warnings </vt:lpstr>
      <vt:lpstr>Identification of specific persons can aid police  </vt:lpstr>
      <vt:lpstr>Statistical overview of crowd and analysis of congestion  </vt:lpstr>
      <vt:lpstr>Control access for people in some security areas </vt:lpstr>
      <vt:lpstr>Future challenges and opportunities  </vt:lpstr>
      <vt:lpstr>An architecture of generalized  visual surveillance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and Cloud Computing </dc:title>
  <dc:creator>Ch Mudassar</dc:creator>
  <cp:lastModifiedBy>Digital Traders</cp:lastModifiedBy>
  <cp:revision>56</cp:revision>
  <dcterms:created xsi:type="dcterms:W3CDTF">2021-11-25T07:54:01Z</dcterms:created>
  <dcterms:modified xsi:type="dcterms:W3CDTF">2021-12-22T04:53:30Z</dcterms:modified>
</cp:coreProperties>
</file>