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39"/>
  </p:notesMasterIdLst>
  <p:sldIdLst>
    <p:sldId id="256" r:id="rId2"/>
    <p:sldId id="270" r:id="rId3"/>
    <p:sldId id="282" r:id="rId4"/>
    <p:sldId id="283" r:id="rId5"/>
    <p:sldId id="295" r:id="rId6"/>
    <p:sldId id="284" r:id="rId7"/>
    <p:sldId id="285" r:id="rId8"/>
    <p:sldId id="286" r:id="rId9"/>
    <p:sldId id="311" r:id="rId10"/>
    <p:sldId id="287" r:id="rId11"/>
    <p:sldId id="299" r:id="rId12"/>
    <p:sldId id="313" r:id="rId13"/>
    <p:sldId id="300" r:id="rId14"/>
    <p:sldId id="301" r:id="rId15"/>
    <p:sldId id="296" r:id="rId16"/>
    <p:sldId id="288" r:id="rId17"/>
    <p:sldId id="297" r:id="rId18"/>
    <p:sldId id="302" r:id="rId19"/>
    <p:sldId id="312" r:id="rId20"/>
    <p:sldId id="280" r:id="rId21"/>
    <p:sldId id="298" r:id="rId22"/>
    <p:sldId id="289" r:id="rId23"/>
    <p:sldId id="303" r:id="rId24"/>
    <p:sldId id="304" r:id="rId25"/>
    <p:sldId id="290" r:id="rId26"/>
    <p:sldId id="281" r:id="rId27"/>
    <p:sldId id="292" r:id="rId28"/>
    <p:sldId id="293" r:id="rId29"/>
    <p:sldId id="277" r:id="rId30"/>
    <p:sldId id="307" r:id="rId31"/>
    <p:sldId id="308" r:id="rId32"/>
    <p:sldId id="278" r:id="rId33"/>
    <p:sldId id="309" r:id="rId34"/>
    <p:sldId id="310" r:id="rId35"/>
    <p:sldId id="305" r:id="rId36"/>
    <p:sldId id="306" r:id="rId37"/>
    <p:sldId id="294"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84577" autoAdjust="0"/>
  </p:normalViewPr>
  <p:slideViewPr>
    <p:cSldViewPr>
      <p:cViewPr varScale="1">
        <p:scale>
          <a:sx n="61" d="100"/>
          <a:sy n="61" d="100"/>
        </p:scale>
        <p:origin x="142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5603" name="Rectangle 1027"/>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536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1029"/>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5606" name="Rectangle 1030"/>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5607" name="Rectangle 1031"/>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7373648-817D-488D-8E07-EF8FCFC2E1E2}" type="slidenum">
              <a:rPr lang="en-US" altLang="en-US"/>
              <a:pPr>
                <a:defRPr/>
              </a:pPr>
              <a:t>‹#›</a:t>
            </a:fld>
            <a:endParaRPr lang="en-US" altLang="en-US"/>
          </a:p>
        </p:txBody>
      </p:sp>
    </p:spTree>
    <p:extLst>
      <p:ext uri="{BB962C8B-B14F-4D97-AF65-F5344CB8AC3E}">
        <p14:creationId xmlns:p14="http://schemas.microsoft.com/office/powerpoint/2010/main" val="3805288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D70BCC24-1A13-409F-863D-DD661F10318F}" type="slidenum">
              <a:rPr lang="en-US" altLang="en-US" smtClean="0"/>
              <a:pPr/>
              <a:t>4</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796980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7373648-817D-488D-8E07-EF8FCFC2E1E2}" type="slidenum">
              <a:rPr lang="en-US" altLang="en-US" smtClean="0"/>
              <a:pPr>
                <a:defRPr/>
              </a:pPr>
              <a:t>19</a:t>
            </a:fld>
            <a:endParaRPr lang="en-US" altLang="en-US"/>
          </a:p>
        </p:txBody>
      </p:sp>
    </p:spTree>
    <p:extLst>
      <p:ext uri="{BB962C8B-B14F-4D97-AF65-F5344CB8AC3E}">
        <p14:creationId xmlns:p14="http://schemas.microsoft.com/office/powerpoint/2010/main" val="3250815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8294CDA3-1E90-4664-8343-AC5DC25E63BD}" type="slidenum">
              <a:rPr lang="en-US" altLang="en-US" smtClean="0"/>
              <a:pPr/>
              <a:t>20</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78952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822A6149-B7EB-4B40-92EC-122E9D9C34FA}" type="slidenum">
              <a:rPr lang="en-US" altLang="en-US" smtClean="0"/>
              <a:pPr/>
              <a:t>27</a:t>
            </a:fld>
            <a:endParaRPr lang="en-US"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en-US" dirty="0"/>
              <a:t>Some ideas to add to the discussion:</a:t>
            </a:r>
          </a:p>
          <a:p>
            <a:pPr eaLnBrk="1" hangingPunct="1">
              <a:buFontTx/>
              <a:buChar char="•"/>
            </a:pPr>
            <a:r>
              <a:rPr lang="en-US" altLang="en-US" dirty="0"/>
              <a:t>Wearable computers</a:t>
            </a:r>
          </a:p>
          <a:p>
            <a:pPr eaLnBrk="1" hangingPunct="1">
              <a:buFontTx/>
              <a:buChar char="•"/>
            </a:pPr>
            <a:r>
              <a:rPr lang="en-US" altLang="en-US" dirty="0"/>
              <a:t>Enhanced intelligence (via instant communications and/or direct computer interface)</a:t>
            </a:r>
          </a:p>
          <a:p>
            <a:pPr eaLnBrk="1" hangingPunct="1"/>
            <a:endParaRPr lang="en-US" altLang="en-US" dirty="0"/>
          </a:p>
        </p:txBody>
      </p:sp>
    </p:spTree>
    <p:extLst>
      <p:ext uri="{BB962C8B-B14F-4D97-AF65-F5344CB8AC3E}">
        <p14:creationId xmlns:p14="http://schemas.microsoft.com/office/powerpoint/2010/main" val="105362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ED9BEAB0-4BF4-48D7-B096-933B41B0A35A}" type="slidenum">
              <a:rPr lang="en-US" altLang="en-US" smtClean="0"/>
              <a:pPr/>
              <a:t>10</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47186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ED9BEAB0-4BF4-48D7-B096-933B41B0A35A}" type="slidenum">
              <a:rPr lang="en-US" altLang="en-US" smtClean="0"/>
              <a:pPr/>
              <a:t>11</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47186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ED9BEAB0-4BF4-48D7-B096-933B41B0A35A}" type="slidenum">
              <a:rPr lang="en-US" altLang="en-US" smtClean="0"/>
              <a:pPr/>
              <a:t>12</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47186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ED9BEAB0-4BF4-48D7-B096-933B41B0A35A}" type="slidenum">
              <a:rPr lang="en-US" altLang="en-US" smtClean="0"/>
              <a:pPr/>
              <a:t>13</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47186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ED9BEAB0-4BF4-48D7-B096-933B41B0A35A}" type="slidenum">
              <a:rPr lang="en-US" altLang="en-US" smtClean="0"/>
              <a:pPr/>
              <a:t>14</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47186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D4161D93-D947-4C25-BB78-521F6DB8048C}" type="slidenum">
              <a:rPr lang="en-US" altLang="en-US" smtClean="0"/>
              <a:pPr/>
              <a:t>16</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91449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7373648-817D-488D-8E07-EF8FCFC2E1E2}" type="slidenum">
              <a:rPr lang="en-US" altLang="en-US" smtClean="0"/>
              <a:pPr>
                <a:defRPr/>
              </a:pPr>
              <a:t>17</a:t>
            </a:fld>
            <a:endParaRPr lang="en-US" altLang="en-US"/>
          </a:p>
        </p:txBody>
      </p:sp>
    </p:spTree>
    <p:extLst>
      <p:ext uri="{BB962C8B-B14F-4D97-AF65-F5344CB8AC3E}">
        <p14:creationId xmlns:p14="http://schemas.microsoft.com/office/powerpoint/2010/main" val="325081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7373648-817D-488D-8E07-EF8FCFC2E1E2}" type="slidenum">
              <a:rPr lang="en-US" altLang="en-US" smtClean="0"/>
              <a:pPr>
                <a:defRPr/>
              </a:pPr>
              <a:t>18</a:t>
            </a:fld>
            <a:endParaRPr lang="en-US" altLang="en-US"/>
          </a:p>
        </p:txBody>
      </p:sp>
    </p:spTree>
    <p:extLst>
      <p:ext uri="{BB962C8B-B14F-4D97-AF65-F5344CB8AC3E}">
        <p14:creationId xmlns:p14="http://schemas.microsoft.com/office/powerpoint/2010/main" val="3250815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1588" y="-1588"/>
            <a:ext cx="9145588" cy="6861176"/>
            <a:chOff x="-2266" y="-2022"/>
            <a:chExt cx="9146266" cy="6861037"/>
          </a:xfrm>
        </p:grpSpPr>
        <p:sp>
          <p:nvSpPr>
            <p:cNvPr id="5" name="Rectangle 4"/>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1" y="2222624"/>
            <a:ext cx="5917677" cy="2554758"/>
          </a:xfrm>
        </p:spPr>
        <p:txBody>
          <a:bodyPr anchor="b"/>
          <a:lstStyle>
            <a:lvl1pPr>
              <a:defRPr sz="48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7" cy="861420"/>
          </a:xfrm>
        </p:spPr>
        <p:txBody>
          <a:bodyPr/>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p:cNvSpPr>
            <a:spLocks noGrp="1"/>
          </p:cNvSpPr>
          <p:nvPr>
            <p:ph type="dt" sz="half" idx="10"/>
          </p:nvPr>
        </p:nvSpPr>
        <p:spPr bwMode="gray">
          <a:xfrm rot="5400000">
            <a:off x="7496969" y="1824832"/>
            <a:ext cx="990600" cy="239712"/>
          </a:xfrm>
        </p:spPr>
        <p:txBody>
          <a:bodyPr/>
          <a:lstStyle>
            <a:lvl1pPr algn="l">
              <a:defRPr sz="900" b="0" i="0">
                <a:solidFill>
                  <a:schemeClr val="bg1"/>
                </a:solidFill>
              </a:defRPr>
            </a:lvl1pPr>
          </a:lstStyle>
          <a:p>
            <a:pPr>
              <a:defRPr/>
            </a:pPr>
            <a:fld id="{ED1E7AB8-BF36-4794-91B7-0C9A2DEE86AD}" type="datetime1">
              <a:rPr lang="en-US" altLang="en-US" smtClean="0"/>
              <a:pPr>
                <a:defRPr/>
              </a:pPr>
              <a:t>2/22/2021</a:t>
            </a:fld>
            <a:endParaRPr lang="en-US" altLang="en-US"/>
          </a:p>
        </p:txBody>
      </p:sp>
      <p:sp>
        <p:nvSpPr>
          <p:cNvPr id="14" name="Footer Placeholder 4"/>
          <p:cNvSpPr>
            <a:spLocks noGrp="1"/>
          </p:cNvSpPr>
          <p:nvPr>
            <p:ph type="ftr" sz="quarter" idx="11"/>
          </p:nvPr>
        </p:nvSpPr>
        <p:spPr bwMode="gray">
          <a:xfrm rot="5400000">
            <a:off x="6247607" y="3264694"/>
            <a:ext cx="3859212" cy="228600"/>
          </a:xfrm>
        </p:spPr>
        <p:txBody>
          <a:bodyPr/>
          <a:lstStyle>
            <a:lvl1pPr>
              <a:defRPr sz="900" b="0" i="0">
                <a:solidFill>
                  <a:schemeClr val="bg1"/>
                </a:solidFill>
              </a:defRPr>
            </a:lvl1pPr>
          </a:lstStyle>
          <a:p>
            <a:pPr>
              <a:defRPr/>
            </a:pPr>
            <a:r>
              <a:rPr lang="en-US" altLang="en-US"/>
              <a:t>Usman Shehzaib</a:t>
            </a:r>
          </a:p>
        </p:txBody>
      </p:sp>
      <p:sp>
        <p:nvSpPr>
          <p:cNvPr id="15" name="Slide Number Placeholder 5"/>
          <p:cNvSpPr>
            <a:spLocks noGrp="1"/>
          </p:cNvSpPr>
          <p:nvPr>
            <p:ph type="sldNum" sz="quarter" idx="12"/>
          </p:nvPr>
        </p:nvSpPr>
        <p:spPr/>
        <p:txBody>
          <a:bodyPr/>
          <a:lstStyle>
            <a:lvl1pPr algn="ctr">
              <a:defRPr sz="2800">
                <a:solidFill>
                  <a:schemeClr val="bg1"/>
                </a:solidFill>
              </a:defRPr>
            </a:lvl1pPr>
          </a:lstStyle>
          <a:p>
            <a:pPr>
              <a:defRPr/>
            </a:pPr>
            <a:fld id="{4192CE95-7383-42A9-BBC2-F82CC1D10C34}" type="slidenum">
              <a:rPr lang="en-US" altLang="en-US"/>
              <a:pPr>
                <a:defRPr/>
              </a:pPr>
              <a:t>‹#›</a:t>
            </a:fld>
            <a:endParaRPr lang="en-US" altLang="en-US"/>
          </a:p>
        </p:txBody>
      </p:sp>
    </p:spTree>
    <p:extLst>
      <p:ext uri="{BB962C8B-B14F-4D97-AF65-F5344CB8AC3E}">
        <p14:creationId xmlns:p14="http://schemas.microsoft.com/office/powerpoint/2010/main" val="384562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17"/>
          <p:cNvGrpSpPr>
            <a:grpSpLocks/>
          </p:cNvGrpSpPr>
          <p:nvPr/>
        </p:nvGrpSpPr>
        <p:grpSpPr bwMode="auto">
          <a:xfrm>
            <a:off x="-1588" y="-1588"/>
            <a:ext cx="9145588" cy="6861176"/>
            <a:chOff x="-2266" y="-2022"/>
            <a:chExt cx="9146266" cy="6861037"/>
          </a:xfrm>
        </p:grpSpPr>
        <p:sp>
          <p:nvSpPr>
            <p:cNvPr id="6" name="Rectangle 5"/>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204164">
              <a:off x="426788" y="4564241"/>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p:cNvSpPr/>
            <p:nvPr/>
          </p:nvSpPr>
          <p:spPr>
            <a:xfrm>
              <a:off x="421628" y="402783"/>
              <a:ext cx="8327055" cy="31400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1"/>
            <p:cNvSpPr>
              <a:spLocks/>
            </p:cNvSpPr>
            <p:nvPr/>
          </p:nvSpPr>
          <p:spPr bwMode="gray">
            <a:xfrm rot="10800000">
              <a:off x="485023" y="2670079"/>
              <a:ext cx="8182128" cy="2130508"/>
            </a:xfrm>
            <a:custGeom>
              <a:avLst/>
              <a:gdLst>
                <a:gd name="T0" fmla="*/ 0 w 10000"/>
                <a:gd name="T1" fmla="*/ 0 h 9621"/>
                <a:gd name="T2" fmla="*/ 0 w 10000"/>
                <a:gd name="T3" fmla="*/ 533900 h 9621"/>
                <a:gd name="T4" fmla="*/ 0 w 10000"/>
                <a:gd name="T5" fmla="*/ 2122757 h 9621"/>
                <a:gd name="T6" fmla="*/ 0 w 10000"/>
                <a:gd name="T7" fmla="*/ 2130508 h 9621"/>
                <a:gd name="T8" fmla="*/ 8182128 w 10000"/>
                <a:gd name="T9" fmla="*/ 2122536 h 9621"/>
                <a:gd name="T10" fmla="*/ 8182128 w 10000"/>
                <a:gd name="T11" fmla="*/ 2122757 h 9621"/>
                <a:gd name="T12" fmla="*/ 8173946 w 10000"/>
                <a:gd name="T13" fmla="*/ 533900 h 9621"/>
                <a:gd name="T14" fmla="*/ 8173946 w 10000"/>
                <a:gd name="T15" fmla="*/ 0 h 9621"/>
                <a:gd name="T16" fmla="*/ 8173946 w 10000"/>
                <a:gd name="T17" fmla="*/ 0 h 9621"/>
                <a:gd name="T18" fmla="*/ 7800841 w 10000"/>
                <a:gd name="T19" fmla="*/ 56025 h 9621"/>
                <a:gd name="T20" fmla="*/ 7432645 w 10000"/>
                <a:gd name="T21" fmla="*/ 105629 h 9621"/>
                <a:gd name="T22" fmla="*/ 7059540 w 10000"/>
                <a:gd name="T23" fmla="*/ 148146 h 9621"/>
                <a:gd name="T24" fmla="*/ 6690526 w 10000"/>
                <a:gd name="T25" fmla="*/ 187563 h 9621"/>
                <a:gd name="T26" fmla="*/ 6321512 w 10000"/>
                <a:gd name="T27" fmla="*/ 217900 h 9621"/>
                <a:gd name="T28" fmla="*/ 5955771 w 10000"/>
                <a:gd name="T29" fmla="*/ 240709 h 9621"/>
                <a:gd name="T30" fmla="*/ 5590030 w 10000"/>
                <a:gd name="T31" fmla="*/ 260418 h 9621"/>
                <a:gd name="T32" fmla="*/ 5230834 w 10000"/>
                <a:gd name="T33" fmla="*/ 273704 h 9621"/>
                <a:gd name="T34" fmla="*/ 4878185 w 10000"/>
                <a:gd name="T35" fmla="*/ 283226 h 9621"/>
                <a:gd name="T36" fmla="*/ 4527990 w 10000"/>
                <a:gd name="T37" fmla="*/ 286548 h 9621"/>
                <a:gd name="T38" fmla="*/ 4189250 w 10000"/>
                <a:gd name="T39" fmla="*/ 286548 h 9621"/>
                <a:gd name="T40" fmla="*/ 3852964 w 10000"/>
                <a:gd name="T41" fmla="*/ 286548 h 9621"/>
                <a:gd name="T42" fmla="*/ 3527315 w 10000"/>
                <a:gd name="T43" fmla="*/ 280347 h 9621"/>
                <a:gd name="T44" fmla="*/ 3209849 w 10000"/>
                <a:gd name="T45" fmla="*/ 270383 h 9621"/>
                <a:gd name="T46" fmla="*/ 2903019 w 10000"/>
                <a:gd name="T47" fmla="*/ 257096 h 9621"/>
                <a:gd name="T48" fmla="*/ 2607644 w 10000"/>
                <a:gd name="T49" fmla="*/ 243809 h 9621"/>
                <a:gd name="T50" fmla="*/ 2323724 w 10000"/>
                <a:gd name="T51" fmla="*/ 227201 h 9621"/>
                <a:gd name="T52" fmla="*/ 2049623 w 10000"/>
                <a:gd name="T53" fmla="*/ 211257 h 9621"/>
                <a:gd name="T54" fmla="*/ 1793522 w 10000"/>
                <a:gd name="T55" fmla="*/ 191549 h 9621"/>
                <a:gd name="T56" fmla="*/ 1545604 w 10000"/>
                <a:gd name="T57" fmla="*/ 171619 h 9621"/>
                <a:gd name="T58" fmla="*/ 1101314 w 10000"/>
                <a:gd name="T59" fmla="*/ 128216 h 9621"/>
                <a:gd name="T60" fmla="*/ 721664 w 10000"/>
                <a:gd name="T61" fmla="*/ 88577 h 9621"/>
                <a:gd name="T62" fmla="*/ 418107 w 10000"/>
                <a:gd name="T63" fmla="*/ 56025 h 9621"/>
                <a:gd name="T64" fmla="*/ 191462 w 10000"/>
                <a:gd name="T65" fmla="*/ 26130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p:nvPr/>
        </p:nvSpPr>
        <p:spPr>
          <a:xfrm>
            <a:off x="7745413" y="-7938"/>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22417FFD-5B16-41AD-9073-FC5DCD2BD38B}" type="datetime1">
              <a:rPr lang="en-US" altLang="en-US" smtClean="0"/>
              <a:pPr>
                <a:defRPr/>
              </a:pPr>
              <a:t>2/22/2021</a:t>
            </a:fld>
            <a:endParaRPr lang="en-US" altLang="en-US"/>
          </a:p>
        </p:txBody>
      </p:sp>
      <p:sp>
        <p:nvSpPr>
          <p:cNvPr id="18" name="Footer Placeholder 5"/>
          <p:cNvSpPr>
            <a:spLocks noGrp="1"/>
          </p:cNvSpPr>
          <p:nvPr>
            <p:ph type="ftr" sz="quarter" idx="11"/>
          </p:nvPr>
        </p:nvSpPr>
        <p:spPr/>
        <p:txBody>
          <a:bodyPr/>
          <a:lstStyle>
            <a:lvl1pPr>
              <a:defRPr/>
            </a:lvl1pPr>
          </a:lstStyle>
          <a:p>
            <a:pPr>
              <a:defRPr/>
            </a:pPr>
            <a:r>
              <a:rPr lang="en-US" altLang="en-US"/>
              <a:t>Usman Shehzaib</a:t>
            </a:r>
          </a:p>
        </p:txBody>
      </p:sp>
      <p:sp>
        <p:nvSpPr>
          <p:cNvPr id="19" name="Slide Number Placeholder 6"/>
          <p:cNvSpPr>
            <a:spLocks noGrp="1"/>
          </p:cNvSpPr>
          <p:nvPr>
            <p:ph type="sldNum" sz="quarter" idx="12"/>
          </p:nvPr>
        </p:nvSpPr>
        <p:spPr>
          <a:xfrm>
            <a:off x="7712075" y="295275"/>
            <a:ext cx="739775" cy="768350"/>
          </a:xfrm>
        </p:spPr>
        <p:txBody>
          <a:bodyPr/>
          <a:lstStyle>
            <a:lvl1pPr algn="ctr">
              <a:defRPr/>
            </a:lvl1pPr>
          </a:lstStyle>
          <a:p>
            <a:pPr>
              <a:defRPr/>
            </a:pPr>
            <a:fld id="{11C490A8-6521-4EC3-AAEB-01A20FC7C7C3}" type="slidenum">
              <a:rPr lang="en-US" altLang="en-US"/>
              <a:pPr>
                <a:defRPr/>
              </a:pPr>
              <a:t>‹#›</a:t>
            </a:fld>
            <a:endParaRPr lang="en-US" altLang="en-US"/>
          </a:p>
        </p:txBody>
      </p:sp>
    </p:spTree>
    <p:extLst>
      <p:ext uri="{BB962C8B-B14F-4D97-AF65-F5344CB8AC3E}">
        <p14:creationId xmlns:p14="http://schemas.microsoft.com/office/powerpoint/2010/main" val="48052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17"/>
          <p:cNvGrpSpPr>
            <a:grpSpLocks/>
          </p:cNvGrpSpPr>
          <p:nvPr/>
        </p:nvGrpSpPr>
        <p:grpSpPr bwMode="auto">
          <a:xfrm>
            <a:off x="-1588" y="-1588"/>
            <a:ext cx="9145588" cy="6861176"/>
            <a:chOff x="-2266" y="-2022"/>
            <a:chExt cx="9146266" cy="6861037"/>
          </a:xfrm>
        </p:grpSpPr>
        <p:sp>
          <p:nvSpPr>
            <p:cNvPr id="5" name="Rectangle 4"/>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85133" y="4342878"/>
              <a:ext cx="8182582" cy="2112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6359946" y="2780895"/>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1"/>
            <p:cNvSpPr>
              <a:spLocks/>
            </p:cNvSpPr>
            <p:nvPr/>
          </p:nvSpPr>
          <p:spPr bwMode="gray">
            <a:xfrm>
              <a:off x="485023" y="2854646"/>
              <a:ext cx="8182128" cy="2130508"/>
            </a:xfrm>
            <a:custGeom>
              <a:avLst/>
              <a:gdLst>
                <a:gd name="T0" fmla="*/ 0 w 10000"/>
                <a:gd name="T1" fmla="*/ 0 h 9621"/>
                <a:gd name="T2" fmla="*/ 0 w 10000"/>
                <a:gd name="T3" fmla="*/ 533900 h 9621"/>
                <a:gd name="T4" fmla="*/ 0 w 10000"/>
                <a:gd name="T5" fmla="*/ 2122757 h 9621"/>
                <a:gd name="T6" fmla="*/ 0 w 10000"/>
                <a:gd name="T7" fmla="*/ 2130508 h 9621"/>
                <a:gd name="T8" fmla="*/ 8182128 w 10000"/>
                <a:gd name="T9" fmla="*/ 2122536 h 9621"/>
                <a:gd name="T10" fmla="*/ 8182128 w 10000"/>
                <a:gd name="T11" fmla="*/ 2122757 h 9621"/>
                <a:gd name="T12" fmla="*/ 8173946 w 10000"/>
                <a:gd name="T13" fmla="*/ 533900 h 9621"/>
                <a:gd name="T14" fmla="*/ 8173946 w 10000"/>
                <a:gd name="T15" fmla="*/ 0 h 9621"/>
                <a:gd name="T16" fmla="*/ 8173946 w 10000"/>
                <a:gd name="T17" fmla="*/ 0 h 9621"/>
                <a:gd name="T18" fmla="*/ 7800841 w 10000"/>
                <a:gd name="T19" fmla="*/ 56025 h 9621"/>
                <a:gd name="T20" fmla="*/ 7432645 w 10000"/>
                <a:gd name="T21" fmla="*/ 105629 h 9621"/>
                <a:gd name="T22" fmla="*/ 7059540 w 10000"/>
                <a:gd name="T23" fmla="*/ 148146 h 9621"/>
                <a:gd name="T24" fmla="*/ 6690526 w 10000"/>
                <a:gd name="T25" fmla="*/ 187563 h 9621"/>
                <a:gd name="T26" fmla="*/ 6321512 w 10000"/>
                <a:gd name="T27" fmla="*/ 217900 h 9621"/>
                <a:gd name="T28" fmla="*/ 5955771 w 10000"/>
                <a:gd name="T29" fmla="*/ 240709 h 9621"/>
                <a:gd name="T30" fmla="*/ 5590030 w 10000"/>
                <a:gd name="T31" fmla="*/ 260418 h 9621"/>
                <a:gd name="T32" fmla="*/ 5230834 w 10000"/>
                <a:gd name="T33" fmla="*/ 273704 h 9621"/>
                <a:gd name="T34" fmla="*/ 4878185 w 10000"/>
                <a:gd name="T35" fmla="*/ 283226 h 9621"/>
                <a:gd name="T36" fmla="*/ 4527990 w 10000"/>
                <a:gd name="T37" fmla="*/ 286548 h 9621"/>
                <a:gd name="T38" fmla="*/ 4189250 w 10000"/>
                <a:gd name="T39" fmla="*/ 286548 h 9621"/>
                <a:gd name="T40" fmla="*/ 3852964 w 10000"/>
                <a:gd name="T41" fmla="*/ 286548 h 9621"/>
                <a:gd name="T42" fmla="*/ 3527315 w 10000"/>
                <a:gd name="T43" fmla="*/ 280347 h 9621"/>
                <a:gd name="T44" fmla="*/ 3209849 w 10000"/>
                <a:gd name="T45" fmla="*/ 270383 h 9621"/>
                <a:gd name="T46" fmla="*/ 2903019 w 10000"/>
                <a:gd name="T47" fmla="*/ 257096 h 9621"/>
                <a:gd name="T48" fmla="*/ 2607644 w 10000"/>
                <a:gd name="T49" fmla="*/ 243809 h 9621"/>
                <a:gd name="T50" fmla="*/ 2323724 w 10000"/>
                <a:gd name="T51" fmla="*/ 227201 h 9621"/>
                <a:gd name="T52" fmla="*/ 2049623 w 10000"/>
                <a:gd name="T53" fmla="*/ 211257 h 9621"/>
                <a:gd name="T54" fmla="*/ 1793522 w 10000"/>
                <a:gd name="T55" fmla="*/ 191549 h 9621"/>
                <a:gd name="T56" fmla="*/ 1545604 w 10000"/>
                <a:gd name="T57" fmla="*/ 171619 h 9621"/>
                <a:gd name="T58" fmla="*/ 1101314 w 10000"/>
                <a:gd name="T59" fmla="*/ 128216 h 9621"/>
                <a:gd name="T60" fmla="*/ 721664 w 10000"/>
                <a:gd name="T61" fmla="*/ 88577 h 9621"/>
                <a:gd name="T62" fmla="*/ 418107 w 10000"/>
                <a:gd name="T63" fmla="*/ 56025 h 9621"/>
                <a:gd name="T64" fmla="*/ 191462 w 10000"/>
                <a:gd name="T65" fmla="*/ 26130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p:nvPr/>
        </p:nvSpPr>
        <p:spPr>
          <a:xfrm>
            <a:off x="7745413" y="-7938"/>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927101"/>
            <a:ext cx="6422004" cy="1692720"/>
          </a:xfrm>
        </p:spPr>
        <p:txBody>
          <a:bodyPr/>
          <a:lstStyle>
            <a:lvl1pPr>
              <a:defRPr sz="3600"/>
            </a:lvl1pPr>
          </a:lstStyle>
          <a:p>
            <a:r>
              <a:rPr lang="en-US"/>
              <a:t>Click to edit Master title style</a:t>
            </a:r>
            <a:endParaRPr lang="en-US" dirty="0"/>
          </a:p>
        </p:txBody>
      </p:sp>
      <p:sp>
        <p:nvSpPr>
          <p:cNvPr id="15" name="Text Placeholder 3"/>
          <p:cNvSpPr>
            <a:spLocks noGrp="1"/>
          </p:cNvSpPr>
          <p:nvPr>
            <p:ph type="body" sz="half" idx="13"/>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3"/>
          <p:cNvSpPr>
            <a:spLocks noGrp="1"/>
          </p:cNvSpPr>
          <p:nvPr>
            <p:ph type="dt" sz="half" idx="14"/>
          </p:nvPr>
        </p:nvSpPr>
        <p:spPr/>
        <p:txBody>
          <a:bodyPr/>
          <a:lstStyle>
            <a:lvl1pPr>
              <a:defRPr/>
            </a:lvl1pPr>
          </a:lstStyle>
          <a:p>
            <a:pPr>
              <a:defRPr/>
            </a:pPr>
            <a:fld id="{AF6590D9-606D-4EEB-A274-BA2274A3A3F5}" type="datetime1">
              <a:rPr lang="en-US" altLang="en-US" smtClean="0"/>
              <a:pPr>
                <a:defRPr/>
              </a:pPr>
              <a:t>2/22/2021</a:t>
            </a:fld>
            <a:endParaRPr lang="en-US" altLang="en-US"/>
          </a:p>
        </p:txBody>
      </p:sp>
      <p:sp>
        <p:nvSpPr>
          <p:cNvPr id="18" name="Footer Placeholder 4"/>
          <p:cNvSpPr>
            <a:spLocks noGrp="1"/>
          </p:cNvSpPr>
          <p:nvPr>
            <p:ph type="ftr" sz="quarter" idx="15"/>
          </p:nvPr>
        </p:nvSpPr>
        <p:spPr/>
        <p:txBody>
          <a:bodyPr/>
          <a:lstStyle>
            <a:lvl1pPr>
              <a:defRPr/>
            </a:lvl1pPr>
          </a:lstStyle>
          <a:p>
            <a:pPr>
              <a:defRPr/>
            </a:pPr>
            <a:r>
              <a:rPr lang="en-US" altLang="en-US"/>
              <a:t>Usman Shehzaib</a:t>
            </a:r>
          </a:p>
        </p:txBody>
      </p:sp>
      <p:sp>
        <p:nvSpPr>
          <p:cNvPr id="19" name="Slide Number Placeholder 5"/>
          <p:cNvSpPr>
            <a:spLocks noGrp="1"/>
          </p:cNvSpPr>
          <p:nvPr>
            <p:ph type="sldNum" sz="quarter" idx="16"/>
          </p:nvPr>
        </p:nvSpPr>
        <p:spPr>
          <a:xfrm>
            <a:off x="7712075" y="295275"/>
            <a:ext cx="739775" cy="768350"/>
          </a:xfrm>
        </p:spPr>
        <p:txBody>
          <a:bodyPr/>
          <a:lstStyle>
            <a:lvl1pPr algn="ctr">
              <a:defRPr/>
            </a:lvl1pPr>
          </a:lstStyle>
          <a:p>
            <a:pPr>
              <a:defRPr/>
            </a:pPr>
            <a:fld id="{F138BA65-4969-4F0B-859A-B7C0285CA6FD}" type="slidenum">
              <a:rPr lang="en-US" altLang="en-US"/>
              <a:pPr>
                <a:defRPr/>
              </a:pPr>
              <a:t>‹#›</a:t>
            </a:fld>
            <a:endParaRPr lang="en-US" altLang="en-US"/>
          </a:p>
        </p:txBody>
      </p:sp>
    </p:spTree>
    <p:extLst>
      <p:ext uri="{BB962C8B-B14F-4D97-AF65-F5344CB8AC3E}">
        <p14:creationId xmlns:p14="http://schemas.microsoft.com/office/powerpoint/2010/main" val="259769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17"/>
          <p:cNvGrpSpPr>
            <a:grpSpLocks/>
          </p:cNvGrpSpPr>
          <p:nvPr/>
        </p:nvGrpSpPr>
        <p:grpSpPr bwMode="auto">
          <a:xfrm>
            <a:off x="-1588" y="-1588"/>
            <a:ext cx="9145588" cy="6861176"/>
            <a:chOff x="-2266" y="-2022"/>
            <a:chExt cx="9146266" cy="6861037"/>
          </a:xfrm>
        </p:grpSpPr>
        <p:sp>
          <p:nvSpPr>
            <p:cNvPr id="6" name="Rectangle 5"/>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6359946" y="4309201"/>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0"/>
            <p:cNvSpPr>
              <a:spLocks/>
            </p:cNvSpPr>
            <p:nvPr/>
          </p:nvSpPr>
          <p:spPr bwMode="gray">
            <a:xfrm>
              <a:off x="485023" y="4381500"/>
              <a:ext cx="8182128" cy="2130508"/>
            </a:xfrm>
            <a:custGeom>
              <a:avLst/>
              <a:gdLst>
                <a:gd name="T0" fmla="*/ 0 w 10000"/>
                <a:gd name="T1" fmla="*/ 0 h 9621"/>
                <a:gd name="T2" fmla="*/ 0 w 10000"/>
                <a:gd name="T3" fmla="*/ 533900 h 9621"/>
                <a:gd name="T4" fmla="*/ 0 w 10000"/>
                <a:gd name="T5" fmla="*/ 2122757 h 9621"/>
                <a:gd name="T6" fmla="*/ 0 w 10000"/>
                <a:gd name="T7" fmla="*/ 2130508 h 9621"/>
                <a:gd name="T8" fmla="*/ 8182128 w 10000"/>
                <a:gd name="T9" fmla="*/ 2122536 h 9621"/>
                <a:gd name="T10" fmla="*/ 8182128 w 10000"/>
                <a:gd name="T11" fmla="*/ 2122757 h 9621"/>
                <a:gd name="T12" fmla="*/ 8173946 w 10000"/>
                <a:gd name="T13" fmla="*/ 533900 h 9621"/>
                <a:gd name="T14" fmla="*/ 8173946 w 10000"/>
                <a:gd name="T15" fmla="*/ 0 h 9621"/>
                <a:gd name="T16" fmla="*/ 8173946 w 10000"/>
                <a:gd name="T17" fmla="*/ 0 h 9621"/>
                <a:gd name="T18" fmla="*/ 7800841 w 10000"/>
                <a:gd name="T19" fmla="*/ 56025 h 9621"/>
                <a:gd name="T20" fmla="*/ 7432645 w 10000"/>
                <a:gd name="T21" fmla="*/ 105629 h 9621"/>
                <a:gd name="T22" fmla="*/ 7059540 w 10000"/>
                <a:gd name="T23" fmla="*/ 148146 h 9621"/>
                <a:gd name="T24" fmla="*/ 6690526 w 10000"/>
                <a:gd name="T25" fmla="*/ 187563 h 9621"/>
                <a:gd name="T26" fmla="*/ 6321512 w 10000"/>
                <a:gd name="T27" fmla="*/ 217900 h 9621"/>
                <a:gd name="T28" fmla="*/ 5955771 w 10000"/>
                <a:gd name="T29" fmla="*/ 240709 h 9621"/>
                <a:gd name="T30" fmla="*/ 5590030 w 10000"/>
                <a:gd name="T31" fmla="*/ 260418 h 9621"/>
                <a:gd name="T32" fmla="*/ 5230834 w 10000"/>
                <a:gd name="T33" fmla="*/ 273704 h 9621"/>
                <a:gd name="T34" fmla="*/ 4878185 w 10000"/>
                <a:gd name="T35" fmla="*/ 283226 h 9621"/>
                <a:gd name="T36" fmla="*/ 4527990 w 10000"/>
                <a:gd name="T37" fmla="*/ 286548 h 9621"/>
                <a:gd name="T38" fmla="*/ 4189250 w 10000"/>
                <a:gd name="T39" fmla="*/ 286548 h 9621"/>
                <a:gd name="T40" fmla="*/ 3852964 w 10000"/>
                <a:gd name="T41" fmla="*/ 286548 h 9621"/>
                <a:gd name="T42" fmla="*/ 3527315 w 10000"/>
                <a:gd name="T43" fmla="*/ 280347 h 9621"/>
                <a:gd name="T44" fmla="*/ 3209849 w 10000"/>
                <a:gd name="T45" fmla="*/ 270383 h 9621"/>
                <a:gd name="T46" fmla="*/ 2903019 w 10000"/>
                <a:gd name="T47" fmla="*/ 257096 h 9621"/>
                <a:gd name="T48" fmla="*/ 2607644 w 10000"/>
                <a:gd name="T49" fmla="*/ 243809 h 9621"/>
                <a:gd name="T50" fmla="*/ 2323724 w 10000"/>
                <a:gd name="T51" fmla="*/ 227201 h 9621"/>
                <a:gd name="T52" fmla="*/ 2049623 w 10000"/>
                <a:gd name="T53" fmla="*/ 211257 h 9621"/>
                <a:gd name="T54" fmla="*/ 1793522 w 10000"/>
                <a:gd name="T55" fmla="*/ 191549 h 9621"/>
                <a:gd name="T56" fmla="*/ 1545604 w 10000"/>
                <a:gd name="T57" fmla="*/ 171619 h 9621"/>
                <a:gd name="T58" fmla="*/ 1101314 w 10000"/>
                <a:gd name="T59" fmla="*/ 128216 h 9621"/>
                <a:gd name="T60" fmla="*/ 721664 w 10000"/>
                <a:gd name="T61" fmla="*/ 88577 h 9621"/>
                <a:gd name="T62" fmla="*/ 418107 w 10000"/>
                <a:gd name="T63" fmla="*/ 56025 h 9621"/>
                <a:gd name="T64" fmla="*/ 191462 w 10000"/>
                <a:gd name="T65" fmla="*/ 26130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14"/>
          <p:cNvSpPr txBox="1"/>
          <p:nvPr/>
        </p:nvSpPr>
        <p:spPr bwMode="gray">
          <a:xfrm>
            <a:off x="7034213" y="2894013"/>
            <a:ext cx="677862" cy="1323975"/>
          </a:xfrm>
          <a:prstGeom prst="rect">
            <a:avLst/>
          </a:prstGeom>
          <a:noFill/>
        </p:spPr>
        <p:txBody>
          <a:bodyPr>
            <a:spAutoFit/>
          </a:bodyPr>
          <a:lstStyle>
            <a:defPPr>
              <a:defRPr lang="en-US"/>
            </a:defPPr>
            <a:lvl1pPr algn="r">
              <a:defRPr sz="12200" b="0" i="0">
                <a:solidFill>
                  <a:schemeClr val="bg2">
                    <a:lumMod val="40000"/>
                    <a:lumOff val="60000"/>
                  </a:schemeClr>
                </a:solidFill>
                <a:latin typeface="Arial"/>
                <a:cs typeface="Arial"/>
              </a:defRPr>
            </a:lvl1pPr>
          </a:lstStyle>
          <a:p>
            <a:pPr>
              <a:defRPr/>
            </a:pPr>
            <a:r>
              <a:rPr lang="en-US" sz="8000" dirty="0">
                <a:solidFill>
                  <a:schemeClr val="tx2">
                    <a:lumMod val="40000"/>
                    <a:lumOff val="60000"/>
                  </a:schemeClr>
                </a:solidFill>
              </a:rPr>
              <a:t>”</a:t>
            </a:r>
          </a:p>
        </p:txBody>
      </p:sp>
      <p:sp>
        <p:nvSpPr>
          <p:cNvPr id="18" name="TextBox 17"/>
          <p:cNvSpPr txBox="1"/>
          <p:nvPr/>
        </p:nvSpPr>
        <p:spPr bwMode="gray">
          <a:xfrm>
            <a:off x="625475" y="590550"/>
            <a:ext cx="601663" cy="1323975"/>
          </a:xfrm>
          <a:prstGeom prst="rect">
            <a:avLst/>
          </a:prstGeom>
          <a:noFill/>
        </p:spPr>
        <p:txBody>
          <a:bodyPr>
            <a:spAutoFit/>
          </a:bodyPr>
          <a:lstStyle>
            <a:defPPr>
              <a:defRPr lang="en-US"/>
            </a:defPPr>
            <a:lvl1pPr algn="r">
              <a:defRPr sz="12200" b="0" i="0">
                <a:solidFill>
                  <a:schemeClr val="bg2">
                    <a:lumMod val="40000"/>
                    <a:lumOff val="60000"/>
                  </a:schemeClr>
                </a:solidFill>
                <a:latin typeface="Arial"/>
                <a:cs typeface="Arial"/>
              </a:defRPr>
            </a:lvl1pPr>
          </a:lstStyle>
          <a:p>
            <a:pPr>
              <a:defRPr/>
            </a:pPr>
            <a:r>
              <a:rPr lang="en-US" sz="8000" dirty="0">
                <a:solidFill>
                  <a:schemeClr val="tx2">
                    <a:lumMod val="40000"/>
                    <a:lumOff val="60000"/>
                  </a:schemeClr>
                </a:solidFill>
              </a:rPr>
              <a:t>“</a:t>
            </a:r>
          </a:p>
        </p:txBody>
      </p:sp>
      <p:sp>
        <p:nvSpPr>
          <p:cNvPr id="19" name="Rectangle 18"/>
          <p:cNvSpPr/>
          <p:nvPr/>
        </p:nvSpPr>
        <p:spPr>
          <a:xfrm>
            <a:off x="7745413" y="-7938"/>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10763" y="914400"/>
            <a:ext cx="6177681" cy="2884679"/>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tx2">
                    <a:lumMod val="40000"/>
                    <a:lumOff val="6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78870" y="5000815"/>
            <a:ext cx="6422005" cy="101817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16000744-7DF2-45F4-B6F5-1970A0AA516A}" type="datetime1">
              <a:rPr lang="en-US" altLang="en-US" smtClean="0"/>
              <a:pPr>
                <a:defRPr/>
              </a:pPr>
              <a:t>2/22/2021</a:t>
            </a:fld>
            <a:endParaRPr lang="en-US" altLang="en-US"/>
          </a:p>
        </p:txBody>
      </p:sp>
      <p:sp>
        <p:nvSpPr>
          <p:cNvPr id="21" name="Footer Placeholder 4"/>
          <p:cNvSpPr>
            <a:spLocks noGrp="1"/>
          </p:cNvSpPr>
          <p:nvPr>
            <p:ph type="ftr" sz="quarter" idx="15"/>
          </p:nvPr>
        </p:nvSpPr>
        <p:spPr/>
        <p:txBody>
          <a:bodyPr/>
          <a:lstStyle>
            <a:lvl1pPr>
              <a:defRPr/>
            </a:lvl1pPr>
          </a:lstStyle>
          <a:p>
            <a:pPr>
              <a:defRPr/>
            </a:pPr>
            <a:r>
              <a:rPr lang="en-US" altLang="en-US"/>
              <a:t>Usman Shehzaib</a:t>
            </a:r>
          </a:p>
        </p:txBody>
      </p:sp>
      <p:sp>
        <p:nvSpPr>
          <p:cNvPr id="22" name="Slide Number Placeholder 5"/>
          <p:cNvSpPr>
            <a:spLocks noGrp="1"/>
          </p:cNvSpPr>
          <p:nvPr>
            <p:ph type="sldNum" sz="quarter" idx="16"/>
          </p:nvPr>
        </p:nvSpPr>
        <p:spPr>
          <a:xfrm>
            <a:off x="7712075" y="295275"/>
            <a:ext cx="739775" cy="768350"/>
          </a:xfrm>
        </p:spPr>
        <p:txBody>
          <a:bodyPr/>
          <a:lstStyle>
            <a:lvl1pPr algn="ctr">
              <a:defRPr/>
            </a:lvl1pPr>
          </a:lstStyle>
          <a:p>
            <a:pPr>
              <a:defRPr/>
            </a:pPr>
            <a:fld id="{182F35BF-E2CC-4E30-96DA-0906335901E8}" type="slidenum">
              <a:rPr lang="en-US" altLang="en-US"/>
              <a:pPr>
                <a:defRPr/>
              </a:pPr>
              <a:t>‹#›</a:t>
            </a:fld>
            <a:endParaRPr lang="en-US" altLang="en-US"/>
          </a:p>
        </p:txBody>
      </p:sp>
    </p:spTree>
    <p:extLst>
      <p:ext uri="{BB962C8B-B14F-4D97-AF65-F5344CB8AC3E}">
        <p14:creationId xmlns:p14="http://schemas.microsoft.com/office/powerpoint/2010/main" val="270489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17"/>
          <p:cNvGrpSpPr>
            <a:grpSpLocks/>
          </p:cNvGrpSpPr>
          <p:nvPr/>
        </p:nvGrpSpPr>
        <p:grpSpPr bwMode="auto">
          <a:xfrm>
            <a:off x="-1588" y="-1588"/>
            <a:ext cx="9145588" cy="6861176"/>
            <a:chOff x="-2266" y="-2022"/>
            <a:chExt cx="9146266" cy="6861037"/>
          </a:xfrm>
        </p:grpSpPr>
        <p:sp>
          <p:nvSpPr>
            <p:cNvPr id="5" name="Rectangle 4"/>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6359946" y="4311243"/>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30"/>
            <p:cNvSpPr>
              <a:spLocks/>
            </p:cNvSpPr>
            <p:nvPr/>
          </p:nvSpPr>
          <p:spPr bwMode="gray">
            <a:xfrm>
              <a:off x="485023" y="4381500"/>
              <a:ext cx="8182128" cy="2130508"/>
            </a:xfrm>
            <a:custGeom>
              <a:avLst/>
              <a:gdLst>
                <a:gd name="T0" fmla="*/ 0 w 10000"/>
                <a:gd name="T1" fmla="*/ 0 h 9621"/>
                <a:gd name="T2" fmla="*/ 0 w 10000"/>
                <a:gd name="T3" fmla="*/ 533900 h 9621"/>
                <a:gd name="T4" fmla="*/ 0 w 10000"/>
                <a:gd name="T5" fmla="*/ 2122757 h 9621"/>
                <a:gd name="T6" fmla="*/ 0 w 10000"/>
                <a:gd name="T7" fmla="*/ 2130508 h 9621"/>
                <a:gd name="T8" fmla="*/ 8182128 w 10000"/>
                <a:gd name="T9" fmla="*/ 2122536 h 9621"/>
                <a:gd name="T10" fmla="*/ 8182128 w 10000"/>
                <a:gd name="T11" fmla="*/ 2122757 h 9621"/>
                <a:gd name="T12" fmla="*/ 8173946 w 10000"/>
                <a:gd name="T13" fmla="*/ 533900 h 9621"/>
                <a:gd name="T14" fmla="*/ 8173946 w 10000"/>
                <a:gd name="T15" fmla="*/ 0 h 9621"/>
                <a:gd name="T16" fmla="*/ 8173946 w 10000"/>
                <a:gd name="T17" fmla="*/ 0 h 9621"/>
                <a:gd name="T18" fmla="*/ 7800841 w 10000"/>
                <a:gd name="T19" fmla="*/ 56025 h 9621"/>
                <a:gd name="T20" fmla="*/ 7432645 w 10000"/>
                <a:gd name="T21" fmla="*/ 105629 h 9621"/>
                <a:gd name="T22" fmla="*/ 7059540 w 10000"/>
                <a:gd name="T23" fmla="*/ 148146 h 9621"/>
                <a:gd name="T24" fmla="*/ 6690526 w 10000"/>
                <a:gd name="T25" fmla="*/ 187563 h 9621"/>
                <a:gd name="T26" fmla="*/ 6321512 w 10000"/>
                <a:gd name="T27" fmla="*/ 217900 h 9621"/>
                <a:gd name="T28" fmla="*/ 5955771 w 10000"/>
                <a:gd name="T29" fmla="*/ 240709 h 9621"/>
                <a:gd name="T30" fmla="*/ 5590030 w 10000"/>
                <a:gd name="T31" fmla="*/ 260418 h 9621"/>
                <a:gd name="T32" fmla="*/ 5230834 w 10000"/>
                <a:gd name="T33" fmla="*/ 273704 h 9621"/>
                <a:gd name="T34" fmla="*/ 4878185 w 10000"/>
                <a:gd name="T35" fmla="*/ 283226 h 9621"/>
                <a:gd name="T36" fmla="*/ 4527990 w 10000"/>
                <a:gd name="T37" fmla="*/ 286548 h 9621"/>
                <a:gd name="T38" fmla="*/ 4189250 w 10000"/>
                <a:gd name="T39" fmla="*/ 286548 h 9621"/>
                <a:gd name="T40" fmla="*/ 3852964 w 10000"/>
                <a:gd name="T41" fmla="*/ 286548 h 9621"/>
                <a:gd name="T42" fmla="*/ 3527315 w 10000"/>
                <a:gd name="T43" fmla="*/ 280347 h 9621"/>
                <a:gd name="T44" fmla="*/ 3209849 w 10000"/>
                <a:gd name="T45" fmla="*/ 270383 h 9621"/>
                <a:gd name="T46" fmla="*/ 2903019 w 10000"/>
                <a:gd name="T47" fmla="*/ 257096 h 9621"/>
                <a:gd name="T48" fmla="*/ 2607644 w 10000"/>
                <a:gd name="T49" fmla="*/ 243809 h 9621"/>
                <a:gd name="T50" fmla="*/ 2323724 w 10000"/>
                <a:gd name="T51" fmla="*/ 227201 h 9621"/>
                <a:gd name="T52" fmla="*/ 2049623 w 10000"/>
                <a:gd name="T53" fmla="*/ 211257 h 9621"/>
                <a:gd name="T54" fmla="*/ 1793522 w 10000"/>
                <a:gd name="T55" fmla="*/ 191549 h 9621"/>
                <a:gd name="T56" fmla="*/ 1545604 w 10000"/>
                <a:gd name="T57" fmla="*/ 171619 h 9621"/>
                <a:gd name="T58" fmla="*/ 1101314 w 10000"/>
                <a:gd name="T59" fmla="*/ 128216 h 9621"/>
                <a:gd name="T60" fmla="*/ 721664 w 10000"/>
                <a:gd name="T61" fmla="*/ 88577 h 9621"/>
                <a:gd name="T62" fmla="*/ 418107 w 10000"/>
                <a:gd name="T63" fmla="*/ 56025 h 9621"/>
                <a:gd name="T64" fmla="*/ 191462 w 10000"/>
                <a:gd name="T65" fmla="*/ 26130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p:cNvSpPr/>
          <p:nvPr/>
        </p:nvSpPr>
        <p:spPr>
          <a:xfrm>
            <a:off x="7743825"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2057400"/>
            <a:ext cx="6422004"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665C1433-1798-4432-9E2D-914924FDFC96}" type="datetime1">
              <a:rPr lang="en-US" altLang="en-US" smtClean="0"/>
              <a:pPr>
                <a:defRPr/>
              </a:pPr>
              <a:t>2/22/2021</a:t>
            </a:fld>
            <a:endParaRPr lang="en-US" altLang="en-US"/>
          </a:p>
        </p:txBody>
      </p:sp>
      <p:sp>
        <p:nvSpPr>
          <p:cNvPr id="16"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17" name="Slide Number Placeholder 5"/>
          <p:cNvSpPr>
            <a:spLocks noGrp="1"/>
          </p:cNvSpPr>
          <p:nvPr>
            <p:ph type="sldNum" sz="quarter" idx="12"/>
          </p:nvPr>
        </p:nvSpPr>
        <p:spPr>
          <a:xfrm>
            <a:off x="7712075" y="295275"/>
            <a:ext cx="739775" cy="768350"/>
          </a:xfrm>
        </p:spPr>
        <p:txBody>
          <a:bodyPr/>
          <a:lstStyle>
            <a:lvl1pPr algn="ctr">
              <a:defRPr/>
            </a:lvl1pPr>
          </a:lstStyle>
          <a:p>
            <a:pPr>
              <a:defRPr/>
            </a:pPr>
            <a:fld id="{E073195D-7A03-4753-AE74-EF93A3AE76D6}" type="slidenum">
              <a:rPr lang="en-US" altLang="en-US"/>
              <a:pPr>
                <a:defRPr/>
              </a:pPr>
              <a:t>‹#›</a:t>
            </a:fld>
            <a:endParaRPr lang="en-US" altLang="en-US"/>
          </a:p>
        </p:txBody>
      </p:sp>
    </p:spTree>
    <p:extLst>
      <p:ext uri="{BB962C8B-B14F-4D97-AF65-F5344CB8AC3E}">
        <p14:creationId xmlns:p14="http://schemas.microsoft.com/office/powerpoint/2010/main" val="27694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287713" y="2489200"/>
            <a:ext cx="0" cy="3535363"/>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849938" y="2489200"/>
            <a:ext cx="0" cy="3535363"/>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4852" y="921453"/>
            <a:ext cx="6423592" cy="715512"/>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1"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2"/>
            <a:ext cx="2313431" cy="287771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1" y="2485332"/>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2"/>
            <a:ext cx="2326750" cy="288836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0"/>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0" y="3147162"/>
            <a:ext cx="2313740" cy="287771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1EC4C3ED-713A-4269-B18B-C35D1F0093D8}" type="datetime1">
              <a:rPr lang="en-US" altLang="en-US" smtClean="0"/>
              <a:pPr>
                <a:defRPr/>
              </a:pPr>
              <a:t>2/22/2021</a:t>
            </a:fld>
            <a:endParaRPr lang="en-US" altLang="en-US"/>
          </a:p>
        </p:txBody>
      </p:sp>
      <p:sp>
        <p:nvSpPr>
          <p:cNvPr id="12" name="Footer Placeholder 7"/>
          <p:cNvSpPr>
            <a:spLocks noGrp="1"/>
          </p:cNvSpPr>
          <p:nvPr>
            <p:ph type="ftr" sz="quarter" idx="19"/>
          </p:nvPr>
        </p:nvSpPr>
        <p:spPr/>
        <p:txBody>
          <a:bodyPr/>
          <a:lstStyle>
            <a:lvl1pPr>
              <a:defRPr/>
            </a:lvl1pPr>
          </a:lstStyle>
          <a:p>
            <a:pPr>
              <a:defRPr/>
            </a:pPr>
            <a:r>
              <a:rPr lang="en-US" altLang="en-US"/>
              <a:t>Usman Shehzaib</a:t>
            </a:r>
          </a:p>
        </p:txBody>
      </p:sp>
      <p:sp>
        <p:nvSpPr>
          <p:cNvPr id="13" name="Slide Number Placeholder 8"/>
          <p:cNvSpPr>
            <a:spLocks noGrp="1"/>
          </p:cNvSpPr>
          <p:nvPr>
            <p:ph type="sldNum" sz="quarter" idx="20"/>
          </p:nvPr>
        </p:nvSpPr>
        <p:spPr>
          <a:xfrm>
            <a:off x="7712075" y="295275"/>
            <a:ext cx="739775" cy="768350"/>
          </a:xfrm>
        </p:spPr>
        <p:txBody>
          <a:bodyPr/>
          <a:lstStyle>
            <a:lvl1pPr algn="ctr">
              <a:defRPr/>
            </a:lvl1pPr>
          </a:lstStyle>
          <a:p>
            <a:pPr>
              <a:defRPr/>
            </a:pPr>
            <a:fld id="{89A13C93-D44B-45AE-BFB4-895E03A90986}" type="slidenum">
              <a:rPr lang="en-US" altLang="en-US"/>
              <a:pPr>
                <a:defRPr/>
              </a:pPr>
              <a:t>‹#›</a:t>
            </a:fld>
            <a:endParaRPr lang="en-US" altLang="en-US"/>
          </a:p>
        </p:txBody>
      </p:sp>
    </p:spTree>
    <p:extLst>
      <p:ext uri="{BB962C8B-B14F-4D97-AF65-F5344CB8AC3E}">
        <p14:creationId xmlns:p14="http://schemas.microsoft.com/office/powerpoint/2010/main" val="6548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294063" y="2489200"/>
            <a:ext cx="0" cy="3535363"/>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849938" y="2489200"/>
            <a:ext cx="0" cy="3548063"/>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0390" y="4179595"/>
            <a:ext cx="2295329"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8"/>
          </p:nvPr>
        </p:nvSpPr>
        <p:spPr>
          <a:xfrm>
            <a:off x="866439" y="4848208"/>
            <a:ext cx="2309279" cy="117667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30434" y="4179594"/>
            <a:ext cx="2291674"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486834"/>
            <a:ext cx="2025182" cy="1449708"/>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04318" y="4848209"/>
            <a:ext cx="2317790" cy="118837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4166523"/>
            <a:ext cx="2304671" cy="681684"/>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489200"/>
            <a:ext cx="2018838"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63820" y="4848209"/>
            <a:ext cx="2304671" cy="1189427"/>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1"/>
          </p:nvPr>
        </p:nvSpPr>
        <p:spPr/>
        <p:txBody>
          <a:bodyPr/>
          <a:lstStyle>
            <a:lvl1pPr>
              <a:defRPr/>
            </a:lvl1pPr>
          </a:lstStyle>
          <a:p>
            <a:pPr>
              <a:defRPr/>
            </a:pPr>
            <a:fld id="{DF253655-5089-4DF9-9943-92EA46D23B98}" type="datetime1">
              <a:rPr lang="en-US" altLang="en-US" smtClean="0"/>
              <a:pPr>
                <a:defRPr/>
              </a:pPr>
              <a:t>2/22/2021</a:t>
            </a:fld>
            <a:endParaRPr lang="en-US" altLang="en-US"/>
          </a:p>
        </p:txBody>
      </p:sp>
      <p:sp>
        <p:nvSpPr>
          <p:cNvPr id="16" name="Footer Placeholder 7"/>
          <p:cNvSpPr>
            <a:spLocks noGrp="1"/>
          </p:cNvSpPr>
          <p:nvPr>
            <p:ph type="ftr" sz="quarter" idx="22"/>
          </p:nvPr>
        </p:nvSpPr>
        <p:spPr/>
        <p:txBody>
          <a:bodyPr/>
          <a:lstStyle>
            <a:lvl1pPr>
              <a:defRPr/>
            </a:lvl1pPr>
          </a:lstStyle>
          <a:p>
            <a:pPr>
              <a:defRPr/>
            </a:pPr>
            <a:r>
              <a:rPr lang="en-US" altLang="en-US"/>
              <a:t>Usman Shehzaib</a:t>
            </a:r>
          </a:p>
        </p:txBody>
      </p:sp>
      <p:sp>
        <p:nvSpPr>
          <p:cNvPr id="17" name="Slide Number Placeholder 8"/>
          <p:cNvSpPr>
            <a:spLocks noGrp="1"/>
          </p:cNvSpPr>
          <p:nvPr>
            <p:ph type="sldNum" sz="quarter" idx="23"/>
          </p:nvPr>
        </p:nvSpPr>
        <p:spPr>
          <a:xfrm>
            <a:off x="7712075" y="295275"/>
            <a:ext cx="739775" cy="768350"/>
          </a:xfrm>
        </p:spPr>
        <p:txBody>
          <a:bodyPr/>
          <a:lstStyle>
            <a:lvl1pPr algn="ctr">
              <a:defRPr/>
            </a:lvl1pPr>
          </a:lstStyle>
          <a:p>
            <a:pPr>
              <a:defRPr/>
            </a:pPr>
            <a:fld id="{63A3372A-0F3F-4A98-A754-74A8D505AAAB}" type="slidenum">
              <a:rPr lang="en-US" altLang="en-US"/>
              <a:pPr>
                <a:defRPr/>
              </a:pPr>
              <a:t>‹#›</a:t>
            </a:fld>
            <a:endParaRPr lang="en-US" altLang="en-US"/>
          </a:p>
        </p:txBody>
      </p:sp>
    </p:spTree>
    <p:extLst>
      <p:ext uri="{BB962C8B-B14F-4D97-AF65-F5344CB8AC3E}">
        <p14:creationId xmlns:p14="http://schemas.microsoft.com/office/powerpoint/2010/main" val="2330852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1"/>
          <p:cNvSpPr>
            <a:spLocks noGrp="1"/>
          </p:cNvSpPr>
          <p:nvPr>
            <p:ph type="title"/>
          </p:nvPr>
        </p:nvSpPr>
        <p:spPr>
          <a:xfrm>
            <a:off x="864852" y="921453"/>
            <a:ext cx="6423592" cy="715512"/>
          </a:xfrm>
        </p:spPr>
        <p:txBody>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611FEC9-4715-4EEF-9E61-D791593F9EFE}"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6" name="Slide Number Placeholder 5"/>
          <p:cNvSpPr>
            <a:spLocks noGrp="1"/>
          </p:cNvSpPr>
          <p:nvPr>
            <p:ph type="sldNum" sz="quarter" idx="12"/>
          </p:nvPr>
        </p:nvSpPr>
        <p:spPr>
          <a:xfrm>
            <a:off x="7712075" y="295275"/>
            <a:ext cx="739775" cy="768350"/>
          </a:xfrm>
        </p:spPr>
        <p:txBody>
          <a:bodyPr/>
          <a:lstStyle>
            <a:lvl1pPr algn="ctr">
              <a:defRPr/>
            </a:lvl1pPr>
          </a:lstStyle>
          <a:p>
            <a:pPr>
              <a:defRPr/>
            </a:pPr>
            <a:fld id="{CA84B25B-4C3D-4BBE-9FD8-E2B80C87D180}" type="slidenum">
              <a:rPr lang="en-US" altLang="en-US"/>
              <a:pPr>
                <a:defRPr/>
              </a:pPr>
              <a:t>‹#›</a:t>
            </a:fld>
            <a:endParaRPr lang="en-US" altLang="en-US"/>
          </a:p>
        </p:txBody>
      </p:sp>
    </p:spTree>
    <p:extLst>
      <p:ext uri="{BB962C8B-B14F-4D97-AF65-F5344CB8AC3E}">
        <p14:creationId xmlns:p14="http://schemas.microsoft.com/office/powerpoint/2010/main" val="1891625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7"/>
          <p:cNvGrpSpPr>
            <a:grpSpLocks/>
          </p:cNvGrpSpPr>
          <p:nvPr/>
        </p:nvGrpSpPr>
        <p:grpSpPr bwMode="auto">
          <a:xfrm>
            <a:off x="-1588" y="-1588"/>
            <a:ext cx="9145588" cy="6861176"/>
            <a:chOff x="-2266" y="-2022"/>
            <a:chExt cx="9146266" cy="6861037"/>
          </a:xfrm>
        </p:grpSpPr>
        <p:sp>
          <p:nvSpPr>
            <p:cNvPr id="5" name="Rectangle 4"/>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15278" y="402783"/>
              <a:ext cx="4610442" cy="60530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0"/>
            <p:cNvSpPr>
              <a:spLocks/>
            </p:cNvSpPr>
            <p:nvPr/>
          </p:nvSpPr>
          <p:spPr bwMode="gray">
            <a:xfrm rot="5400000">
              <a:off x="1299309" y="1765596"/>
              <a:ext cx="5995993" cy="3326809"/>
            </a:xfrm>
            <a:custGeom>
              <a:avLst/>
              <a:gdLst>
                <a:gd name="T0" fmla="*/ 0 w 4960"/>
                <a:gd name="T1" fmla="*/ 0 h 2752"/>
                <a:gd name="T2" fmla="*/ 0 w 4960"/>
                <a:gd name="T3" fmla="*/ 391674 h 2752"/>
                <a:gd name="T4" fmla="*/ 0 w 4960"/>
                <a:gd name="T5" fmla="*/ 2408068 h 2752"/>
                <a:gd name="T6" fmla="*/ 0 w 4960"/>
                <a:gd name="T7" fmla="*/ 3326809 h 2752"/>
                <a:gd name="T8" fmla="*/ 5995993 w 4960"/>
                <a:gd name="T9" fmla="*/ 3326809 h 2752"/>
                <a:gd name="T10" fmla="*/ 5995993 w 4960"/>
                <a:gd name="T11" fmla="*/ 2408068 h 2752"/>
                <a:gd name="T12" fmla="*/ 5995993 w 4960"/>
                <a:gd name="T13" fmla="*/ 391674 h 2752"/>
                <a:gd name="T14" fmla="*/ 5995993 w 4960"/>
                <a:gd name="T15" fmla="*/ 0 h 2752"/>
                <a:gd name="T16" fmla="*/ 5995993 w 4960"/>
                <a:gd name="T17" fmla="*/ 0 h 2752"/>
                <a:gd name="T18" fmla="*/ 5722788 w 4960"/>
                <a:gd name="T19" fmla="*/ 41102 h 2752"/>
                <a:gd name="T20" fmla="*/ 5452002 w 4960"/>
                <a:gd name="T21" fmla="*/ 77368 h 2752"/>
                <a:gd name="T22" fmla="*/ 5178797 w 4960"/>
                <a:gd name="T23" fmla="*/ 108798 h 2752"/>
                <a:gd name="T24" fmla="*/ 4908010 w 4960"/>
                <a:gd name="T25" fmla="*/ 137811 h 2752"/>
                <a:gd name="T26" fmla="*/ 4637224 w 4960"/>
                <a:gd name="T27" fmla="*/ 159571 h 2752"/>
                <a:gd name="T28" fmla="*/ 4368855 w 4960"/>
                <a:gd name="T29" fmla="*/ 176495 h 2752"/>
                <a:gd name="T30" fmla="*/ 4100486 w 4960"/>
                <a:gd name="T31" fmla="*/ 191001 h 2752"/>
                <a:gd name="T32" fmla="*/ 3836952 w 4960"/>
                <a:gd name="T33" fmla="*/ 200672 h 2752"/>
                <a:gd name="T34" fmla="*/ 3578254 w 4960"/>
                <a:gd name="T35" fmla="*/ 207926 h 2752"/>
                <a:gd name="T36" fmla="*/ 3321974 w 4960"/>
                <a:gd name="T37" fmla="*/ 210343 h 2752"/>
                <a:gd name="T38" fmla="*/ 3072946 w 4960"/>
                <a:gd name="T39" fmla="*/ 210343 h 2752"/>
                <a:gd name="T40" fmla="*/ 2826337 w 4960"/>
                <a:gd name="T41" fmla="*/ 210343 h 2752"/>
                <a:gd name="T42" fmla="*/ 2586981 w 4960"/>
                <a:gd name="T43" fmla="*/ 205508 h 2752"/>
                <a:gd name="T44" fmla="*/ 2354878 w 4960"/>
                <a:gd name="T45" fmla="*/ 198255 h 2752"/>
                <a:gd name="T46" fmla="*/ 2130028 w 4960"/>
                <a:gd name="T47" fmla="*/ 188584 h 2752"/>
                <a:gd name="T48" fmla="*/ 1912432 w 4960"/>
                <a:gd name="T49" fmla="*/ 178913 h 2752"/>
                <a:gd name="T50" fmla="*/ 1704506 w 4960"/>
                <a:gd name="T51" fmla="*/ 166824 h 2752"/>
                <a:gd name="T52" fmla="*/ 1503834 w 4960"/>
                <a:gd name="T53" fmla="*/ 154735 h 2752"/>
                <a:gd name="T54" fmla="*/ 1315250 w 4960"/>
                <a:gd name="T55" fmla="*/ 140229 h 2752"/>
                <a:gd name="T56" fmla="*/ 1133920 w 4960"/>
                <a:gd name="T57" fmla="*/ 125722 h 2752"/>
                <a:gd name="T58" fmla="*/ 807525 w 4960"/>
                <a:gd name="T59" fmla="*/ 94292 h 2752"/>
                <a:gd name="T60" fmla="*/ 529485 w 4960"/>
                <a:gd name="T61" fmla="*/ 65279 h 2752"/>
                <a:gd name="T62" fmla="*/ 307053 w 4960"/>
                <a:gd name="T63" fmla="*/ 41102 h 2752"/>
                <a:gd name="T64" fmla="*/ 140229 w 4960"/>
                <a:gd name="T65" fmla="*/ 19342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p:cNvSpPr>
              <a:spLocks/>
            </p:cNvSpPr>
            <p:nvPr/>
          </p:nvSpPr>
          <p:spPr bwMode="gray">
            <a:xfrm rot="4966650">
              <a:off x="4673046" y="5107506"/>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p:cNvSpPr/>
          <p:nvPr/>
        </p:nvSpPr>
        <p:spPr>
          <a:xfrm>
            <a:off x="7743825"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68970" y="1447799"/>
            <a:ext cx="1119474" cy="4571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p:txBody>
          <a:bodyPr/>
          <a:lstStyle>
            <a:lvl1pPr>
              <a:defRPr/>
            </a:lvl1pPr>
          </a:lstStyle>
          <a:p>
            <a:pPr>
              <a:defRPr/>
            </a:pPr>
            <a:fld id="{0B298FBC-B347-4CD9-B383-2375C369DCC8}" type="datetime1">
              <a:rPr lang="en-US" altLang="en-US" smtClean="0"/>
              <a:pPr>
                <a:defRPr/>
              </a:pPr>
              <a:t>2/22/2021</a:t>
            </a:fld>
            <a:endParaRPr lang="en-US" altLang="en-US"/>
          </a:p>
        </p:txBody>
      </p:sp>
      <p:sp>
        <p:nvSpPr>
          <p:cNvPr id="17"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18" name="Slide Number Placeholder 5"/>
          <p:cNvSpPr>
            <a:spLocks noGrp="1"/>
          </p:cNvSpPr>
          <p:nvPr>
            <p:ph type="sldNum" sz="quarter" idx="12"/>
          </p:nvPr>
        </p:nvSpPr>
        <p:spPr>
          <a:xfrm>
            <a:off x="7712075" y="295275"/>
            <a:ext cx="739775" cy="768350"/>
          </a:xfrm>
        </p:spPr>
        <p:txBody>
          <a:bodyPr/>
          <a:lstStyle>
            <a:lvl1pPr algn="ctr">
              <a:defRPr/>
            </a:lvl1pPr>
          </a:lstStyle>
          <a:p>
            <a:pPr>
              <a:defRPr/>
            </a:pPr>
            <a:fld id="{42BE0542-9F1B-41E6-9A33-681957FD5ED2}" type="slidenum">
              <a:rPr lang="en-US" altLang="en-US"/>
              <a:pPr>
                <a:defRPr/>
              </a:pPr>
              <a:t>‹#›</a:t>
            </a:fld>
            <a:endParaRPr lang="en-US" altLang="en-US"/>
          </a:p>
        </p:txBody>
      </p:sp>
    </p:spTree>
    <p:extLst>
      <p:ext uri="{BB962C8B-B14F-4D97-AF65-F5344CB8AC3E}">
        <p14:creationId xmlns:p14="http://schemas.microsoft.com/office/powerpoint/2010/main" val="128743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F308199-AC75-4523-87ED-AF118FD9D149}"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6" name="Slide Number Placeholder 5"/>
          <p:cNvSpPr>
            <a:spLocks noGrp="1"/>
          </p:cNvSpPr>
          <p:nvPr>
            <p:ph type="sldNum" sz="quarter" idx="12"/>
          </p:nvPr>
        </p:nvSpPr>
        <p:spPr/>
        <p:txBody>
          <a:bodyPr/>
          <a:lstStyle>
            <a:lvl1pPr>
              <a:defRPr/>
            </a:lvl1pPr>
          </a:lstStyle>
          <a:p>
            <a:pPr>
              <a:defRPr/>
            </a:pPr>
            <a:fld id="{345516D9-6200-42D1-B4F2-16B4D38E8062}" type="slidenum">
              <a:rPr lang="en-US" altLang="en-US"/>
              <a:pPr>
                <a:defRPr/>
              </a:pPr>
              <a:t>‹#›</a:t>
            </a:fld>
            <a:endParaRPr lang="en-US" altLang="en-US"/>
          </a:p>
        </p:txBody>
      </p:sp>
    </p:spTree>
    <p:extLst>
      <p:ext uri="{BB962C8B-B14F-4D97-AF65-F5344CB8AC3E}">
        <p14:creationId xmlns:p14="http://schemas.microsoft.com/office/powerpoint/2010/main" val="76513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1588" y="-1588"/>
            <a:ext cx="9145588" cy="6861176"/>
            <a:chOff x="-2266" y="-2022"/>
            <a:chExt cx="9146266" cy="6861037"/>
          </a:xfrm>
        </p:grpSpPr>
        <p:sp>
          <p:nvSpPr>
            <p:cNvPr id="5" name="Rectangle 4"/>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2914" y="402783"/>
              <a:ext cx="3465770" cy="60530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912394">
              <a:off x="3320102" y="1458373"/>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31"/>
            <p:cNvSpPr>
              <a:spLocks/>
            </p:cNvSpPr>
            <p:nvPr/>
          </p:nvSpPr>
          <p:spPr bwMode="gray">
            <a:xfrm rot="-5400000">
              <a:off x="3105027" y="1765596"/>
              <a:ext cx="5995993" cy="3326809"/>
            </a:xfrm>
            <a:custGeom>
              <a:avLst/>
              <a:gdLst>
                <a:gd name="T0" fmla="*/ 0 w 4960"/>
                <a:gd name="T1" fmla="*/ 0 h 2752"/>
                <a:gd name="T2" fmla="*/ 0 w 4960"/>
                <a:gd name="T3" fmla="*/ 391674 h 2752"/>
                <a:gd name="T4" fmla="*/ 0 w 4960"/>
                <a:gd name="T5" fmla="*/ 2408068 h 2752"/>
                <a:gd name="T6" fmla="*/ 0 w 4960"/>
                <a:gd name="T7" fmla="*/ 3326809 h 2752"/>
                <a:gd name="T8" fmla="*/ 5995993 w 4960"/>
                <a:gd name="T9" fmla="*/ 3326809 h 2752"/>
                <a:gd name="T10" fmla="*/ 5995993 w 4960"/>
                <a:gd name="T11" fmla="*/ 2408068 h 2752"/>
                <a:gd name="T12" fmla="*/ 5995993 w 4960"/>
                <a:gd name="T13" fmla="*/ 391674 h 2752"/>
                <a:gd name="T14" fmla="*/ 5995993 w 4960"/>
                <a:gd name="T15" fmla="*/ 0 h 2752"/>
                <a:gd name="T16" fmla="*/ 5995993 w 4960"/>
                <a:gd name="T17" fmla="*/ 0 h 2752"/>
                <a:gd name="T18" fmla="*/ 5722788 w 4960"/>
                <a:gd name="T19" fmla="*/ 41102 h 2752"/>
                <a:gd name="T20" fmla="*/ 5452002 w 4960"/>
                <a:gd name="T21" fmla="*/ 77368 h 2752"/>
                <a:gd name="T22" fmla="*/ 5178797 w 4960"/>
                <a:gd name="T23" fmla="*/ 108798 h 2752"/>
                <a:gd name="T24" fmla="*/ 4908010 w 4960"/>
                <a:gd name="T25" fmla="*/ 137811 h 2752"/>
                <a:gd name="T26" fmla="*/ 4637224 w 4960"/>
                <a:gd name="T27" fmla="*/ 159571 h 2752"/>
                <a:gd name="T28" fmla="*/ 4368855 w 4960"/>
                <a:gd name="T29" fmla="*/ 176495 h 2752"/>
                <a:gd name="T30" fmla="*/ 4100486 w 4960"/>
                <a:gd name="T31" fmla="*/ 191001 h 2752"/>
                <a:gd name="T32" fmla="*/ 3836952 w 4960"/>
                <a:gd name="T33" fmla="*/ 200672 h 2752"/>
                <a:gd name="T34" fmla="*/ 3578254 w 4960"/>
                <a:gd name="T35" fmla="*/ 207926 h 2752"/>
                <a:gd name="T36" fmla="*/ 3321974 w 4960"/>
                <a:gd name="T37" fmla="*/ 210343 h 2752"/>
                <a:gd name="T38" fmla="*/ 3072946 w 4960"/>
                <a:gd name="T39" fmla="*/ 210343 h 2752"/>
                <a:gd name="T40" fmla="*/ 2826337 w 4960"/>
                <a:gd name="T41" fmla="*/ 210343 h 2752"/>
                <a:gd name="T42" fmla="*/ 2586981 w 4960"/>
                <a:gd name="T43" fmla="*/ 205508 h 2752"/>
                <a:gd name="T44" fmla="*/ 2354878 w 4960"/>
                <a:gd name="T45" fmla="*/ 198255 h 2752"/>
                <a:gd name="T46" fmla="*/ 2130028 w 4960"/>
                <a:gd name="T47" fmla="*/ 188584 h 2752"/>
                <a:gd name="T48" fmla="*/ 1912432 w 4960"/>
                <a:gd name="T49" fmla="*/ 178913 h 2752"/>
                <a:gd name="T50" fmla="*/ 1704506 w 4960"/>
                <a:gd name="T51" fmla="*/ 166824 h 2752"/>
                <a:gd name="T52" fmla="*/ 1503834 w 4960"/>
                <a:gd name="T53" fmla="*/ 154735 h 2752"/>
                <a:gd name="T54" fmla="*/ 1315250 w 4960"/>
                <a:gd name="T55" fmla="*/ 140229 h 2752"/>
                <a:gd name="T56" fmla="*/ 1133920 w 4960"/>
                <a:gd name="T57" fmla="*/ 125722 h 2752"/>
                <a:gd name="T58" fmla="*/ 807525 w 4960"/>
                <a:gd name="T59" fmla="*/ 94292 h 2752"/>
                <a:gd name="T60" fmla="*/ 529485 w 4960"/>
                <a:gd name="T61" fmla="*/ 65279 h 2752"/>
                <a:gd name="T62" fmla="*/ 307053 w 4960"/>
                <a:gd name="T63" fmla="*/ 41102 h 2752"/>
                <a:gd name="T64" fmla="*/ 140229 w 4960"/>
                <a:gd name="T65" fmla="*/ 19342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3" y="2257588"/>
            <a:ext cx="3101763" cy="3020343"/>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267"/>
            <a:ext cx="3054653" cy="3020345"/>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AE98C884-3C9F-44C3-8EB8-1A60BF95ECF7}" type="datetime1">
              <a:rPr lang="en-US" altLang="en-US" smtClean="0"/>
              <a:pPr>
                <a:defRPr/>
              </a:pPr>
              <a:t>2/22/2021</a:t>
            </a:fld>
            <a:endParaRPr lang="en-US" altLang="en-US"/>
          </a:p>
        </p:txBody>
      </p:sp>
      <p:sp>
        <p:nvSpPr>
          <p:cNvPr id="17"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18" name="Slide Number Placeholder 5"/>
          <p:cNvSpPr>
            <a:spLocks noGrp="1"/>
          </p:cNvSpPr>
          <p:nvPr>
            <p:ph type="sldNum" sz="quarter" idx="12"/>
          </p:nvPr>
        </p:nvSpPr>
        <p:spPr/>
        <p:txBody>
          <a:bodyPr/>
          <a:lstStyle>
            <a:lvl1pPr algn="ctr">
              <a:defRPr/>
            </a:lvl1pPr>
          </a:lstStyle>
          <a:p>
            <a:pPr>
              <a:defRPr/>
            </a:pPr>
            <a:fld id="{EBD9E18B-4A9E-42CE-9142-9A595A747E17}" type="slidenum">
              <a:rPr lang="en-US" altLang="en-US"/>
              <a:pPr>
                <a:defRPr/>
              </a:pPr>
              <a:t>‹#›</a:t>
            </a:fld>
            <a:endParaRPr lang="en-US" altLang="en-US"/>
          </a:p>
        </p:txBody>
      </p:sp>
    </p:spTree>
    <p:extLst>
      <p:ext uri="{BB962C8B-B14F-4D97-AF65-F5344CB8AC3E}">
        <p14:creationId xmlns:p14="http://schemas.microsoft.com/office/powerpoint/2010/main" val="113724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79"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532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4A5C3F1-D329-48A7-AB22-0D1F4941D849}" type="datetime1">
              <a:rPr lang="en-US" altLang="en-US" smtClean="0"/>
              <a:pPr>
                <a:defRPr/>
              </a:pPr>
              <a:t>2/22/2021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7" name="Slide Number Placeholder 5"/>
          <p:cNvSpPr>
            <a:spLocks noGrp="1"/>
          </p:cNvSpPr>
          <p:nvPr>
            <p:ph type="sldNum" sz="quarter" idx="12"/>
          </p:nvPr>
        </p:nvSpPr>
        <p:spPr/>
        <p:txBody>
          <a:bodyPr/>
          <a:lstStyle>
            <a:lvl1pPr>
              <a:defRPr/>
            </a:lvl1pPr>
          </a:lstStyle>
          <a:p>
            <a:pPr>
              <a:defRPr/>
            </a:pPr>
            <a:fld id="{E85AC685-FB15-4BEC-AB2D-81FE953B29B3}" type="slidenum">
              <a:rPr lang="en-US" altLang="en-US"/>
              <a:pPr>
                <a:defRPr/>
              </a:pPr>
              <a:t>‹#›</a:t>
            </a:fld>
            <a:endParaRPr lang="en-US" altLang="en-US"/>
          </a:p>
        </p:txBody>
      </p:sp>
    </p:spTree>
    <p:extLst>
      <p:ext uri="{BB962C8B-B14F-4D97-AF65-F5344CB8AC3E}">
        <p14:creationId xmlns:p14="http://schemas.microsoft.com/office/powerpoint/2010/main" val="89600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1" y="3248040"/>
            <a:ext cx="3636978" cy="27717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0" y="248875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040"/>
            <a:ext cx="3636980" cy="277390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55D9F03-DC3A-4394-A25F-672F81A7D2FC}" type="datetime1">
              <a:rPr lang="en-US" altLang="en-US" smtClean="0"/>
              <a:pPr>
                <a:defRPr/>
              </a:pPr>
              <a:t>2/22/2021</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9" name="Slide Number Placeholder 5"/>
          <p:cNvSpPr>
            <a:spLocks noGrp="1"/>
          </p:cNvSpPr>
          <p:nvPr>
            <p:ph type="sldNum" sz="quarter" idx="12"/>
          </p:nvPr>
        </p:nvSpPr>
        <p:spPr/>
        <p:txBody>
          <a:bodyPr/>
          <a:lstStyle>
            <a:lvl1pPr>
              <a:defRPr/>
            </a:lvl1pPr>
          </a:lstStyle>
          <a:p>
            <a:pPr>
              <a:defRPr/>
            </a:pPr>
            <a:fld id="{80ACF89A-0B97-4BAB-8EEE-8A194F9E1470}" type="slidenum">
              <a:rPr lang="en-US" altLang="en-US"/>
              <a:pPr>
                <a:defRPr/>
              </a:pPr>
              <a:t>‹#›</a:t>
            </a:fld>
            <a:endParaRPr lang="en-US" altLang="en-US"/>
          </a:p>
        </p:txBody>
      </p:sp>
    </p:spTree>
    <p:extLst>
      <p:ext uri="{BB962C8B-B14F-4D97-AF65-F5344CB8AC3E}">
        <p14:creationId xmlns:p14="http://schemas.microsoft.com/office/powerpoint/2010/main" val="351342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DC7186F0-2847-4CC8-A793-AA49DF15F33C}" type="datetime1">
              <a:rPr lang="en-US" altLang="en-US" smtClean="0"/>
              <a:pPr>
                <a:defRPr/>
              </a:pPr>
              <a:t>2/22/2021</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Usman Shehzaib</a:t>
            </a:r>
          </a:p>
        </p:txBody>
      </p:sp>
      <p:sp>
        <p:nvSpPr>
          <p:cNvPr id="5" name="Slide Number Placeholder 5"/>
          <p:cNvSpPr>
            <a:spLocks noGrp="1"/>
          </p:cNvSpPr>
          <p:nvPr>
            <p:ph type="sldNum" sz="quarter" idx="12"/>
          </p:nvPr>
        </p:nvSpPr>
        <p:spPr/>
        <p:txBody>
          <a:bodyPr/>
          <a:lstStyle>
            <a:lvl1pPr>
              <a:defRPr/>
            </a:lvl1pPr>
          </a:lstStyle>
          <a:p>
            <a:pPr>
              <a:defRPr/>
            </a:pPr>
            <a:fld id="{9C492231-2F41-47C5-BD73-248C27233429}" type="slidenum">
              <a:rPr lang="en-US" altLang="en-US"/>
              <a:pPr>
                <a:defRPr/>
              </a:pPr>
              <a:t>‹#›</a:t>
            </a:fld>
            <a:endParaRPr lang="en-US" altLang="en-US"/>
          </a:p>
        </p:txBody>
      </p:sp>
    </p:spTree>
    <p:extLst>
      <p:ext uri="{BB962C8B-B14F-4D97-AF65-F5344CB8AC3E}">
        <p14:creationId xmlns:p14="http://schemas.microsoft.com/office/powerpoint/2010/main" val="189183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7745413" y="-1588"/>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071A9CDF-D713-4AC6-A622-6877A6E7253C}" type="datetime1">
              <a:rPr lang="en-US" altLang="en-US" smtClean="0"/>
              <a:pPr>
                <a:defRPr/>
              </a:pPr>
              <a:t>2/22/2021</a:t>
            </a:fld>
            <a:endParaRPr lang="en-US" altLang="en-US"/>
          </a:p>
        </p:txBody>
      </p:sp>
      <p:sp>
        <p:nvSpPr>
          <p:cNvPr id="4" name="Footer Placeholder 2"/>
          <p:cNvSpPr>
            <a:spLocks noGrp="1"/>
          </p:cNvSpPr>
          <p:nvPr>
            <p:ph type="ftr" sz="quarter" idx="11"/>
          </p:nvPr>
        </p:nvSpPr>
        <p:spPr/>
        <p:txBody>
          <a:bodyPr/>
          <a:lstStyle>
            <a:lvl1pPr>
              <a:defRPr/>
            </a:lvl1pPr>
          </a:lstStyle>
          <a:p>
            <a:pPr>
              <a:defRPr/>
            </a:pPr>
            <a:r>
              <a:rPr lang="en-US" altLang="en-US"/>
              <a:t>Usman Shehzaib</a:t>
            </a:r>
          </a:p>
        </p:txBody>
      </p:sp>
      <p:sp>
        <p:nvSpPr>
          <p:cNvPr id="5" name="Slide Number Placeholder 5"/>
          <p:cNvSpPr>
            <a:spLocks noGrp="1"/>
          </p:cNvSpPr>
          <p:nvPr>
            <p:ph type="sldNum" sz="quarter" idx="12"/>
          </p:nvPr>
        </p:nvSpPr>
        <p:spPr/>
        <p:txBody>
          <a:bodyPr/>
          <a:lstStyle>
            <a:lvl1pPr algn="ctr">
              <a:defRPr/>
            </a:lvl1pPr>
          </a:lstStyle>
          <a:p>
            <a:pPr>
              <a:defRPr/>
            </a:pPr>
            <a:fld id="{E4E4C27D-6722-4303-A51B-7D69F7F3B60B}" type="slidenum">
              <a:rPr lang="en-US" altLang="en-US"/>
              <a:pPr>
                <a:defRPr/>
              </a:pPr>
              <a:t>‹#›</a:t>
            </a:fld>
            <a:endParaRPr lang="en-US" altLang="en-US"/>
          </a:p>
        </p:txBody>
      </p:sp>
    </p:spTree>
    <p:extLst>
      <p:ext uri="{BB962C8B-B14F-4D97-AF65-F5344CB8AC3E}">
        <p14:creationId xmlns:p14="http://schemas.microsoft.com/office/powerpoint/2010/main" val="230228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7"/>
          <p:cNvGrpSpPr>
            <a:grpSpLocks/>
          </p:cNvGrpSpPr>
          <p:nvPr/>
        </p:nvGrpSpPr>
        <p:grpSpPr bwMode="auto">
          <a:xfrm>
            <a:off x="-1588" y="-1588"/>
            <a:ext cx="9145588" cy="6861176"/>
            <a:chOff x="-2266" y="-2022"/>
            <a:chExt cx="9146266" cy="6861037"/>
          </a:xfrm>
        </p:grpSpPr>
        <p:sp>
          <p:nvSpPr>
            <p:cNvPr id="6" name="Rectangle 5"/>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282914" y="402783"/>
              <a:ext cx="3465770" cy="60530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912394">
              <a:off x="2769747" y="1458373"/>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31"/>
            <p:cNvSpPr>
              <a:spLocks/>
            </p:cNvSpPr>
            <p:nvPr/>
          </p:nvSpPr>
          <p:spPr bwMode="gray">
            <a:xfrm rot="-5400000">
              <a:off x="2548536" y="1765596"/>
              <a:ext cx="5995993" cy="3326809"/>
            </a:xfrm>
            <a:custGeom>
              <a:avLst/>
              <a:gdLst>
                <a:gd name="T0" fmla="*/ 0 w 4960"/>
                <a:gd name="T1" fmla="*/ 0 h 2752"/>
                <a:gd name="T2" fmla="*/ 0 w 4960"/>
                <a:gd name="T3" fmla="*/ 391674 h 2752"/>
                <a:gd name="T4" fmla="*/ 0 w 4960"/>
                <a:gd name="T5" fmla="*/ 2408068 h 2752"/>
                <a:gd name="T6" fmla="*/ 0 w 4960"/>
                <a:gd name="T7" fmla="*/ 3326809 h 2752"/>
                <a:gd name="T8" fmla="*/ 5995993 w 4960"/>
                <a:gd name="T9" fmla="*/ 3326809 h 2752"/>
                <a:gd name="T10" fmla="*/ 5995993 w 4960"/>
                <a:gd name="T11" fmla="*/ 2408068 h 2752"/>
                <a:gd name="T12" fmla="*/ 5995993 w 4960"/>
                <a:gd name="T13" fmla="*/ 391674 h 2752"/>
                <a:gd name="T14" fmla="*/ 5995993 w 4960"/>
                <a:gd name="T15" fmla="*/ 0 h 2752"/>
                <a:gd name="T16" fmla="*/ 5995993 w 4960"/>
                <a:gd name="T17" fmla="*/ 0 h 2752"/>
                <a:gd name="T18" fmla="*/ 5722788 w 4960"/>
                <a:gd name="T19" fmla="*/ 41102 h 2752"/>
                <a:gd name="T20" fmla="*/ 5452002 w 4960"/>
                <a:gd name="T21" fmla="*/ 77368 h 2752"/>
                <a:gd name="T22" fmla="*/ 5178797 w 4960"/>
                <a:gd name="T23" fmla="*/ 108798 h 2752"/>
                <a:gd name="T24" fmla="*/ 4908010 w 4960"/>
                <a:gd name="T25" fmla="*/ 137811 h 2752"/>
                <a:gd name="T26" fmla="*/ 4637224 w 4960"/>
                <a:gd name="T27" fmla="*/ 159571 h 2752"/>
                <a:gd name="T28" fmla="*/ 4368855 w 4960"/>
                <a:gd name="T29" fmla="*/ 176495 h 2752"/>
                <a:gd name="T30" fmla="*/ 4100486 w 4960"/>
                <a:gd name="T31" fmla="*/ 191001 h 2752"/>
                <a:gd name="T32" fmla="*/ 3836952 w 4960"/>
                <a:gd name="T33" fmla="*/ 200672 h 2752"/>
                <a:gd name="T34" fmla="*/ 3578254 w 4960"/>
                <a:gd name="T35" fmla="*/ 207926 h 2752"/>
                <a:gd name="T36" fmla="*/ 3321974 w 4960"/>
                <a:gd name="T37" fmla="*/ 210343 h 2752"/>
                <a:gd name="T38" fmla="*/ 3072946 w 4960"/>
                <a:gd name="T39" fmla="*/ 210343 h 2752"/>
                <a:gd name="T40" fmla="*/ 2826337 w 4960"/>
                <a:gd name="T41" fmla="*/ 210343 h 2752"/>
                <a:gd name="T42" fmla="*/ 2586981 w 4960"/>
                <a:gd name="T43" fmla="*/ 205508 h 2752"/>
                <a:gd name="T44" fmla="*/ 2354878 w 4960"/>
                <a:gd name="T45" fmla="*/ 198255 h 2752"/>
                <a:gd name="T46" fmla="*/ 2130028 w 4960"/>
                <a:gd name="T47" fmla="*/ 188584 h 2752"/>
                <a:gd name="T48" fmla="*/ 1912432 w 4960"/>
                <a:gd name="T49" fmla="*/ 178913 h 2752"/>
                <a:gd name="T50" fmla="*/ 1704506 w 4960"/>
                <a:gd name="T51" fmla="*/ 166824 h 2752"/>
                <a:gd name="T52" fmla="*/ 1503834 w 4960"/>
                <a:gd name="T53" fmla="*/ 154735 h 2752"/>
                <a:gd name="T54" fmla="*/ 1315250 w 4960"/>
                <a:gd name="T55" fmla="*/ 140229 h 2752"/>
                <a:gd name="T56" fmla="*/ 1133920 w 4960"/>
                <a:gd name="T57" fmla="*/ 125722 h 2752"/>
                <a:gd name="T58" fmla="*/ 807525 w 4960"/>
                <a:gd name="T59" fmla="*/ 94292 h 2752"/>
                <a:gd name="T60" fmla="*/ 529485 w 4960"/>
                <a:gd name="T61" fmla="*/ 65279 h 2752"/>
                <a:gd name="T62" fmla="*/ 307053 w 4960"/>
                <a:gd name="T63" fmla="*/ 41102 h 2752"/>
                <a:gd name="T64" fmla="*/ 140229 w 4960"/>
                <a:gd name="T65" fmla="*/ 19342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p:nvPr/>
        </p:nvSpPr>
        <p:spPr>
          <a:xfrm>
            <a:off x="7745413" y="-1588"/>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90" cy="2938036"/>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F3B69EB5-0ABD-4C0B-AD45-F9ECCCF04C6B}" type="datetime1">
              <a:rPr lang="en-US" altLang="en-US" smtClean="0"/>
              <a:pPr>
                <a:defRPr/>
              </a:pPr>
              <a:t>2/22/2021</a:t>
            </a:fld>
            <a:endParaRPr lang="en-US" altLang="en-US"/>
          </a:p>
        </p:txBody>
      </p:sp>
      <p:sp>
        <p:nvSpPr>
          <p:cNvPr id="18" name="Footer Placeholder 5"/>
          <p:cNvSpPr>
            <a:spLocks noGrp="1"/>
          </p:cNvSpPr>
          <p:nvPr>
            <p:ph type="ftr" sz="quarter" idx="11"/>
          </p:nvPr>
        </p:nvSpPr>
        <p:spPr/>
        <p:txBody>
          <a:bodyPr/>
          <a:lstStyle>
            <a:lvl1pPr>
              <a:defRPr/>
            </a:lvl1pPr>
          </a:lstStyle>
          <a:p>
            <a:pPr>
              <a:defRPr/>
            </a:pPr>
            <a:r>
              <a:rPr lang="en-US" altLang="en-US"/>
              <a:t>Usman Shehzaib</a:t>
            </a:r>
          </a:p>
        </p:txBody>
      </p:sp>
      <p:sp>
        <p:nvSpPr>
          <p:cNvPr id="19" name="Slide Number Placeholder 5"/>
          <p:cNvSpPr>
            <a:spLocks noGrp="1"/>
          </p:cNvSpPr>
          <p:nvPr>
            <p:ph type="sldNum" sz="quarter" idx="12"/>
          </p:nvPr>
        </p:nvSpPr>
        <p:spPr/>
        <p:txBody>
          <a:bodyPr/>
          <a:lstStyle>
            <a:lvl1pPr algn="ctr">
              <a:defRPr/>
            </a:lvl1pPr>
          </a:lstStyle>
          <a:p>
            <a:pPr>
              <a:defRPr/>
            </a:pPr>
            <a:fld id="{5103360D-D30D-4BB3-87FE-22737E5542D6}" type="slidenum">
              <a:rPr lang="en-US" altLang="en-US"/>
              <a:pPr>
                <a:defRPr/>
              </a:pPr>
              <a:t>‹#›</a:t>
            </a:fld>
            <a:endParaRPr lang="en-US" altLang="en-US"/>
          </a:p>
        </p:txBody>
      </p:sp>
    </p:spTree>
    <p:extLst>
      <p:ext uri="{BB962C8B-B14F-4D97-AF65-F5344CB8AC3E}">
        <p14:creationId xmlns:p14="http://schemas.microsoft.com/office/powerpoint/2010/main" val="158244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7"/>
          <p:cNvGrpSpPr>
            <a:grpSpLocks/>
          </p:cNvGrpSpPr>
          <p:nvPr/>
        </p:nvGrpSpPr>
        <p:grpSpPr bwMode="auto">
          <a:xfrm>
            <a:off x="-1588" y="-1588"/>
            <a:ext cx="9145588" cy="6861176"/>
            <a:chOff x="-2266" y="-2022"/>
            <a:chExt cx="9146266" cy="6861037"/>
          </a:xfrm>
        </p:grpSpPr>
        <p:sp>
          <p:nvSpPr>
            <p:cNvPr id="6" name="Rectangle 5"/>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5282914" y="402783"/>
              <a:ext cx="3465770" cy="60530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912394">
              <a:off x="3074559" y="1458373"/>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31"/>
            <p:cNvSpPr>
              <a:spLocks/>
            </p:cNvSpPr>
            <p:nvPr/>
          </p:nvSpPr>
          <p:spPr bwMode="gray">
            <a:xfrm rot="-5400000">
              <a:off x="2852610" y="1765596"/>
              <a:ext cx="5995993" cy="3326809"/>
            </a:xfrm>
            <a:custGeom>
              <a:avLst/>
              <a:gdLst>
                <a:gd name="T0" fmla="*/ 0 w 4960"/>
                <a:gd name="T1" fmla="*/ 0 h 2752"/>
                <a:gd name="T2" fmla="*/ 0 w 4960"/>
                <a:gd name="T3" fmla="*/ 391674 h 2752"/>
                <a:gd name="T4" fmla="*/ 0 w 4960"/>
                <a:gd name="T5" fmla="*/ 2408068 h 2752"/>
                <a:gd name="T6" fmla="*/ 0 w 4960"/>
                <a:gd name="T7" fmla="*/ 3326809 h 2752"/>
                <a:gd name="T8" fmla="*/ 5995993 w 4960"/>
                <a:gd name="T9" fmla="*/ 3326809 h 2752"/>
                <a:gd name="T10" fmla="*/ 5995993 w 4960"/>
                <a:gd name="T11" fmla="*/ 2408068 h 2752"/>
                <a:gd name="T12" fmla="*/ 5995993 w 4960"/>
                <a:gd name="T13" fmla="*/ 391674 h 2752"/>
                <a:gd name="T14" fmla="*/ 5995993 w 4960"/>
                <a:gd name="T15" fmla="*/ 0 h 2752"/>
                <a:gd name="T16" fmla="*/ 5995993 w 4960"/>
                <a:gd name="T17" fmla="*/ 0 h 2752"/>
                <a:gd name="T18" fmla="*/ 5722788 w 4960"/>
                <a:gd name="T19" fmla="*/ 41102 h 2752"/>
                <a:gd name="T20" fmla="*/ 5452002 w 4960"/>
                <a:gd name="T21" fmla="*/ 77368 h 2752"/>
                <a:gd name="T22" fmla="*/ 5178797 w 4960"/>
                <a:gd name="T23" fmla="*/ 108798 h 2752"/>
                <a:gd name="T24" fmla="*/ 4908010 w 4960"/>
                <a:gd name="T25" fmla="*/ 137811 h 2752"/>
                <a:gd name="T26" fmla="*/ 4637224 w 4960"/>
                <a:gd name="T27" fmla="*/ 159571 h 2752"/>
                <a:gd name="T28" fmla="*/ 4368855 w 4960"/>
                <a:gd name="T29" fmla="*/ 176495 h 2752"/>
                <a:gd name="T30" fmla="*/ 4100486 w 4960"/>
                <a:gd name="T31" fmla="*/ 191001 h 2752"/>
                <a:gd name="T32" fmla="*/ 3836952 w 4960"/>
                <a:gd name="T33" fmla="*/ 200672 h 2752"/>
                <a:gd name="T34" fmla="*/ 3578254 w 4960"/>
                <a:gd name="T35" fmla="*/ 207926 h 2752"/>
                <a:gd name="T36" fmla="*/ 3321974 w 4960"/>
                <a:gd name="T37" fmla="*/ 210343 h 2752"/>
                <a:gd name="T38" fmla="*/ 3072946 w 4960"/>
                <a:gd name="T39" fmla="*/ 210343 h 2752"/>
                <a:gd name="T40" fmla="*/ 2826337 w 4960"/>
                <a:gd name="T41" fmla="*/ 210343 h 2752"/>
                <a:gd name="T42" fmla="*/ 2586981 w 4960"/>
                <a:gd name="T43" fmla="*/ 205508 h 2752"/>
                <a:gd name="T44" fmla="*/ 2354878 w 4960"/>
                <a:gd name="T45" fmla="*/ 198255 h 2752"/>
                <a:gd name="T46" fmla="*/ 2130028 w 4960"/>
                <a:gd name="T47" fmla="*/ 188584 h 2752"/>
                <a:gd name="T48" fmla="*/ 1912432 w 4960"/>
                <a:gd name="T49" fmla="*/ 178913 h 2752"/>
                <a:gd name="T50" fmla="*/ 1704506 w 4960"/>
                <a:gd name="T51" fmla="*/ 166824 h 2752"/>
                <a:gd name="T52" fmla="*/ 1503834 w 4960"/>
                <a:gd name="T53" fmla="*/ 154735 h 2752"/>
                <a:gd name="T54" fmla="*/ 1315250 w 4960"/>
                <a:gd name="T55" fmla="*/ 140229 h 2752"/>
                <a:gd name="T56" fmla="*/ 1133920 w 4960"/>
                <a:gd name="T57" fmla="*/ 125722 h 2752"/>
                <a:gd name="T58" fmla="*/ 807525 w 4960"/>
                <a:gd name="T59" fmla="*/ 94292 h 2752"/>
                <a:gd name="T60" fmla="*/ 529485 w 4960"/>
                <a:gd name="T61" fmla="*/ 65279 h 2752"/>
                <a:gd name="T62" fmla="*/ 307053 w 4960"/>
                <a:gd name="T63" fmla="*/ 41102 h 2752"/>
                <a:gd name="T64" fmla="*/ 140229 w 4960"/>
                <a:gd name="T65" fmla="*/ 19342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p:cNvSpPr/>
          <p:nvPr/>
        </p:nvSpPr>
        <p:spPr>
          <a:xfrm>
            <a:off x="7745413" y="-1588"/>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1591" y="1343112"/>
            <a:ext cx="3001938" cy="1613085"/>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51592" y="3086100"/>
            <a:ext cx="3001938" cy="24511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40992B9D-97DD-4696-B57B-ACBB26108B52}" type="datetime1">
              <a:rPr lang="en-US" altLang="en-US" smtClean="0"/>
              <a:pPr>
                <a:defRPr/>
              </a:pPr>
              <a:t>2/22/2021</a:t>
            </a:fld>
            <a:endParaRPr lang="en-US" altLang="en-US"/>
          </a:p>
        </p:txBody>
      </p:sp>
      <p:sp>
        <p:nvSpPr>
          <p:cNvPr id="18" name="Footer Placeholder 5"/>
          <p:cNvSpPr>
            <a:spLocks noGrp="1"/>
          </p:cNvSpPr>
          <p:nvPr>
            <p:ph type="ftr" sz="quarter" idx="11"/>
          </p:nvPr>
        </p:nvSpPr>
        <p:spPr/>
        <p:txBody>
          <a:bodyPr/>
          <a:lstStyle>
            <a:lvl1pPr>
              <a:defRPr/>
            </a:lvl1pPr>
          </a:lstStyle>
          <a:p>
            <a:pPr>
              <a:defRPr/>
            </a:pPr>
            <a:r>
              <a:rPr lang="en-US" altLang="en-US"/>
              <a:t>Usman Shehzaib</a:t>
            </a:r>
          </a:p>
        </p:txBody>
      </p:sp>
      <p:sp>
        <p:nvSpPr>
          <p:cNvPr id="19" name="Slide Number Placeholder 5"/>
          <p:cNvSpPr>
            <a:spLocks noGrp="1"/>
          </p:cNvSpPr>
          <p:nvPr>
            <p:ph type="sldNum" sz="quarter" idx="12"/>
          </p:nvPr>
        </p:nvSpPr>
        <p:spPr/>
        <p:txBody>
          <a:bodyPr/>
          <a:lstStyle>
            <a:lvl1pPr algn="ctr">
              <a:defRPr/>
            </a:lvl1pPr>
          </a:lstStyle>
          <a:p>
            <a:pPr>
              <a:defRPr/>
            </a:pPr>
            <a:fld id="{094309BC-5643-417D-B6A7-BBE7BFED23FC}" type="slidenum">
              <a:rPr lang="en-US" altLang="en-US"/>
              <a:pPr>
                <a:defRPr/>
              </a:pPr>
              <a:t>‹#›</a:t>
            </a:fld>
            <a:endParaRPr lang="en-US" altLang="en-US"/>
          </a:p>
        </p:txBody>
      </p:sp>
    </p:spTree>
    <p:extLst>
      <p:ext uri="{BB962C8B-B14F-4D97-AF65-F5344CB8AC3E}">
        <p14:creationId xmlns:p14="http://schemas.microsoft.com/office/powerpoint/2010/main" val="78530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a:grpSpLocks/>
          </p:cNvGrpSpPr>
          <p:nvPr/>
        </p:nvGrpSpPr>
        <p:grpSpPr bwMode="auto">
          <a:xfrm>
            <a:off x="-1588" y="-1588"/>
            <a:ext cx="9145588" cy="6861176"/>
            <a:chOff x="-2266" y="-2022"/>
            <a:chExt cx="9146266" cy="6861037"/>
          </a:xfrm>
        </p:grpSpPr>
        <p:sp>
          <p:nvSpPr>
            <p:cNvPr id="19" name="Rectangle 18"/>
            <p:cNvSpPr/>
            <p:nvPr/>
          </p:nvSpPr>
          <p:spPr>
            <a:xfrm>
              <a:off x="0" y="0"/>
              <a:ext cx="9144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6359946" y="1790293"/>
              <a:ext cx="2377690" cy="317748"/>
            </a:xfrm>
            <a:custGeom>
              <a:avLst/>
              <a:gdLst>
                <a:gd name="T0" fmla="*/ 20210 w 10000"/>
                <a:gd name="T1" fmla="*/ 152058 h 5291"/>
                <a:gd name="T2" fmla="*/ 2367704 w 10000"/>
                <a:gd name="T3" fmla="*/ 317748 h 5291"/>
                <a:gd name="T4" fmla="*/ 2377690 w 10000"/>
                <a:gd name="T5" fmla="*/ 0 h 5291"/>
                <a:gd name="T6" fmla="*/ 2377690 w 10000"/>
                <a:gd name="T7" fmla="*/ 0 h 5291"/>
                <a:gd name="T8" fmla="*/ 2298513 w 10000"/>
                <a:gd name="T9" fmla="*/ 12251 h 5291"/>
                <a:gd name="T10" fmla="*/ 2219336 w 10000"/>
                <a:gd name="T11" fmla="*/ 24022 h 5291"/>
                <a:gd name="T12" fmla="*/ 2140159 w 10000"/>
                <a:gd name="T13" fmla="*/ 35432 h 5291"/>
                <a:gd name="T14" fmla="*/ 2060744 w 10000"/>
                <a:gd name="T15" fmla="*/ 45221 h 5291"/>
                <a:gd name="T16" fmla="*/ 1981329 w 10000"/>
                <a:gd name="T17" fmla="*/ 55070 h 5291"/>
                <a:gd name="T18" fmla="*/ 1901914 w 10000"/>
                <a:gd name="T19" fmla="*/ 64318 h 5291"/>
                <a:gd name="T20" fmla="*/ 1823450 w 10000"/>
                <a:gd name="T21" fmla="*/ 72185 h 5291"/>
                <a:gd name="T22" fmla="*/ 1743560 w 10000"/>
                <a:gd name="T23" fmla="*/ 79572 h 5291"/>
                <a:gd name="T24" fmla="*/ 1664383 w 10000"/>
                <a:gd name="T25" fmla="*/ 86478 h 5291"/>
                <a:gd name="T26" fmla="*/ 1586633 w 10000"/>
                <a:gd name="T27" fmla="*/ 92364 h 5291"/>
                <a:gd name="T28" fmla="*/ 1507455 w 10000"/>
                <a:gd name="T29" fmla="*/ 98249 h 5291"/>
                <a:gd name="T30" fmla="*/ 1429705 w 10000"/>
                <a:gd name="T31" fmla="*/ 103234 h 5291"/>
                <a:gd name="T32" fmla="*/ 1351955 w 10000"/>
                <a:gd name="T33" fmla="*/ 107137 h 5291"/>
                <a:gd name="T34" fmla="*/ 1274204 w 10000"/>
                <a:gd name="T35" fmla="*/ 111101 h 5291"/>
                <a:gd name="T36" fmla="*/ 1197405 w 10000"/>
                <a:gd name="T37" fmla="*/ 114464 h 5291"/>
                <a:gd name="T38" fmla="*/ 1121556 w 10000"/>
                <a:gd name="T39" fmla="*/ 116986 h 5291"/>
                <a:gd name="T40" fmla="*/ 1045233 w 10000"/>
                <a:gd name="T41" fmla="*/ 118908 h 5291"/>
                <a:gd name="T42" fmla="*/ 969860 w 10000"/>
                <a:gd name="T43" fmla="*/ 120890 h 5291"/>
                <a:gd name="T44" fmla="*/ 895438 w 10000"/>
                <a:gd name="T45" fmla="*/ 121850 h 5291"/>
                <a:gd name="T46" fmla="*/ 821254 w 10000"/>
                <a:gd name="T47" fmla="*/ 122871 h 5291"/>
                <a:gd name="T48" fmla="*/ 747784 w 10000"/>
                <a:gd name="T49" fmla="*/ 123292 h 5291"/>
                <a:gd name="T50" fmla="*/ 675026 w 10000"/>
                <a:gd name="T51" fmla="*/ 122871 h 5291"/>
                <a:gd name="T52" fmla="*/ 603220 w 10000"/>
                <a:gd name="T53" fmla="*/ 122871 h 5291"/>
                <a:gd name="T54" fmla="*/ 532127 w 10000"/>
                <a:gd name="T55" fmla="*/ 121850 h 5291"/>
                <a:gd name="T56" fmla="*/ 461985 w 10000"/>
                <a:gd name="T57" fmla="*/ 120349 h 5291"/>
                <a:gd name="T58" fmla="*/ 393032 w 10000"/>
                <a:gd name="T59" fmla="*/ 118908 h 5291"/>
                <a:gd name="T60" fmla="*/ 325268 w 10000"/>
                <a:gd name="T61" fmla="*/ 117406 h 5291"/>
                <a:gd name="T62" fmla="*/ 257979 w 10000"/>
                <a:gd name="T63" fmla="*/ 115004 h 5291"/>
                <a:gd name="T64" fmla="*/ 191642 w 10000"/>
                <a:gd name="T65" fmla="*/ 112482 h 5291"/>
                <a:gd name="T66" fmla="*/ 126731 w 10000"/>
                <a:gd name="T67" fmla="*/ 110080 h 5291"/>
                <a:gd name="T68" fmla="*/ 0 w 10000"/>
                <a:gd name="T69" fmla="*/ 103654 h 5291"/>
                <a:gd name="T70" fmla="*/ 20210 w 10000"/>
                <a:gd name="T71" fmla="*/ 15205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5"/>
            <p:cNvSpPr>
              <a:spLocks/>
            </p:cNvSpPr>
            <p:nvPr/>
          </p:nvSpPr>
          <p:spPr bwMode="gray">
            <a:xfrm>
              <a:off x="485023" y="1856958"/>
              <a:ext cx="8173954" cy="4535226"/>
            </a:xfrm>
            <a:custGeom>
              <a:avLst/>
              <a:gdLst>
                <a:gd name="T0" fmla="*/ 0 w 4960"/>
                <a:gd name="T1" fmla="*/ 0 h 2752"/>
                <a:gd name="T2" fmla="*/ 0 w 4960"/>
                <a:gd name="T3" fmla="*/ 533944 h 2752"/>
                <a:gd name="T4" fmla="*/ 0 w 4960"/>
                <a:gd name="T5" fmla="*/ 3282765 h 2752"/>
                <a:gd name="T6" fmla="*/ 0 w 4960"/>
                <a:gd name="T7" fmla="*/ 4535226 h 2752"/>
                <a:gd name="T8" fmla="*/ 8173954 w 4960"/>
                <a:gd name="T9" fmla="*/ 4535226 h 2752"/>
                <a:gd name="T10" fmla="*/ 8173954 w 4960"/>
                <a:gd name="T11" fmla="*/ 3282765 h 2752"/>
                <a:gd name="T12" fmla="*/ 8173954 w 4960"/>
                <a:gd name="T13" fmla="*/ 533944 h 2752"/>
                <a:gd name="T14" fmla="*/ 8173954 w 4960"/>
                <a:gd name="T15" fmla="*/ 0 h 2752"/>
                <a:gd name="T16" fmla="*/ 8173954 w 4960"/>
                <a:gd name="T17" fmla="*/ 0 h 2752"/>
                <a:gd name="T18" fmla="*/ 7801512 w 4960"/>
                <a:gd name="T19" fmla="*/ 56031 h 2752"/>
                <a:gd name="T20" fmla="*/ 7432365 w 4960"/>
                <a:gd name="T21" fmla="*/ 105470 h 2752"/>
                <a:gd name="T22" fmla="*/ 7059923 w 4960"/>
                <a:gd name="T23" fmla="*/ 148318 h 2752"/>
                <a:gd name="T24" fmla="*/ 6690777 w 4960"/>
                <a:gd name="T25" fmla="*/ 187869 h 2752"/>
                <a:gd name="T26" fmla="*/ 6321631 w 4960"/>
                <a:gd name="T27" fmla="*/ 217533 h 2752"/>
                <a:gd name="T28" fmla="*/ 5955780 w 4960"/>
                <a:gd name="T29" fmla="*/ 240604 h 2752"/>
                <a:gd name="T30" fmla="*/ 5589930 w 4960"/>
                <a:gd name="T31" fmla="*/ 260380 h 2752"/>
                <a:gd name="T32" fmla="*/ 5230671 w 4960"/>
                <a:gd name="T33" fmla="*/ 273564 h 2752"/>
                <a:gd name="T34" fmla="*/ 4878005 w 4960"/>
                <a:gd name="T35" fmla="*/ 283452 h 2752"/>
                <a:gd name="T36" fmla="*/ 4528634 w 4960"/>
                <a:gd name="T37" fmla="*/ 286748 h 2752"/>
                <a:gd name="T38" fmla="*/ 4189151 w 4960"/>
                <a:gd name="T39" fmla="*/ 286748 h 2752"/>
                <a:gd name="T40" fmla="*/ 3852965 w 4960"/>
                <a:gd name="T41" fmla="*/ 286748 h 2752"/>
                <a:gd name="T42" fmla="*/ 3526666 w 4960"/>
                <a:gd name="T43" fmla="*/ 280156 h 2752"/>
                <a:gd name="T44" fmla="*/ 3210255 w 4960"/>
                <a:gd name="T45" fmla="*/ 270268 h 2752"/>
                <a:gd name="T46" fmla="*/ 2903731 w 4960"/>
                <a:gd name="T47" fmla="*/ 257084 h 2752"/>
                <a:gd name="T48" fmla="*/ 2607096 w 4960"/>
                <a:gd name="T49" fmla="*/ 243900 h 2752"/>
                <a:gd name="T50" fmla="*/ 2323644 w 4960"/>
                <a:gd name="T51" fmla="*/ 227420 h 2752"/>
                <a:gd name="T52" fmla="*/ 2050080 w 4960"/>
                <a:gd name="T53" fmla="*/ 210941 h 2752"/>
                <a:gd name="T54" fmla="*/ 1792996 w 4960"/>
                <a:gd name="T55" fmla="*/ 191165 h 2752"/>
                <a:gd name="T56" fmla="*/ 1545800 w 4960"/>
                <a:gd name="T57" fmla="*/ 171389 h 2752"/>
                <a:gd name="T58" fmla="*/ 1100847 w 4960"/>
                <a:gd name="T59" fmla="*/ 128542 h 2752"/>
                <a:gd name="T60" fmla="*/ 721813 w 4960"/>
                <a:gd name="T61" fmla="*/ 88991 h 2752"/>
                <a:gd name="T62" fmla="*/ 418586 w 4960"/>
                <a:gd name="T63" fmla="*/ 56031 h 2752"/>
                <a:gd name="T64" fmla="*/ 191165 w 4960"/>
                <a:gd name="T65" fmla="*/ 2636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p:cNvSpPr>
              <a:spLocks noEditPoints="1"/>
            </p:cNvSpPr>
            <p:nvPr/>
          </p:nvSpPr>
          <p:spPr bwMode="gray">
            <a:xfrm>
              <a:off x="0" y="508"/>
              <a:ext cx="9144000" cy="6858000"/>
            </a:xfrm>
            <a:custGeom>
              <a:avLst/>
              <a:gdLst>
                <a:gd name="T0" fmla="*/ 0 w 5760"/>
                <a:gd name="T1" fmla="*/ 0 h 4320"/>
                <a:gd name="T2" fmla="*/ 0 w 5760"/>
                <a:gd name="T3" fmla="*/ 6858000 h 4320"/>
                <a:gd name="T4" fmla="*/ 9144000 w 5760"/>
                <a:gd name="T5" fmla="*/ 6858000 h 4320"/>
                <a:gd name="T6" fmla="*/ 9144000 w 5760"/>
                <a:gd name="T7" fmla="*/ 0 h 4320"/>
                <a:gd name="T8" fmla="*/ 0 w 5760"/>
                <a:gd name="T9" fmla="*/ 0 h 4320"/>
                <a:gd name="T10" fmla="*/ 8642350 w 5760"/>
                <a:gd name="T11" fmla="*/ 6356350 h 4320"/>
                <a:gd name="T12" fmla="*/ 514350 w 5760"/>
                <a:gd name="T13" fmla="*/ 6356350 h 4320"/>
                <a:gd name="T14" fmla="*/ 514350 w 5760"/>
                <a:gd name="T15" fmla="*/ 514350 h 4320"/>
                <a:gd name="T16" fmla="*/ 8642350 w 5760"/>
                <a:gd name="T17" fmla="*/ 514350 h 4320"/>
                <a:gd name="T18" fmla="*/ 8642350 w 5760"/>
                <a:gd name="T19" fmla="*/ 6356350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p:cNvSpPr>
            <a:spLocks noGrp="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866775" y="2489200"/>
            <a:ext cx="6345238"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559675" y="6376988"/>
            <a:ext cx="990600" cy="228600"/>
          </a:xfrm>
          <a:prstGeom prst="rect">
            <a:avLst/>
          </a:prstGeom>
        </p:spPr>
        <p:txBody>
          <a:bodyPr vert="horz" lIns="91440" tIns="45720" rIns="91440" bIns="45720" rtlCol="0" anchor="t" anchorCtr="0"/>
          <a:lstStyle>
            <a:lvl1pPr algn="r">
              <a:defRPr sz="900" b="1" i="0">
                <a:solidFill>
                  <a:schemeClr val="accent1"/>
                </a:solidFill>
              </a:defRPr>
            </a:lvl1pPr>
          </a:lstStyle>
          <a:p>
            <a:pPr>
              <a:defRPr/>
            </a:pPr>
            <a:fld id="{5929574F-8FD2-49C4-A764-233C72952419}" type="datetime1">
              <a:rPr lang="en-US" altLang="en-US" smtClean="0"/>
              <a:pPr>
                <a:defRPr/>
              </a:pPr>
              <a:t>2/22/2021</a:t>
            </a:fld>
            <a:endParaRPr lang="en-US" altLang="en-US"/>
          </a:p>
        </p:txBody>
      </p:sp>
      <p:sp>
        <p:nvSpPr>
          <p:cNvPr id="5" name="Footer Placeholder 4"/>
          <p:cNvSpPr>
            <a:spLocks noGrp="1"/>
          </p:cNvSpPr>
          <p:nvPr>
            <p:ph type="ftr" sz="quarter" idx="3"/>
          </p:nvPr>
        </p:nvSpPr>
        <p:spPr>
          <a:xfrm>
            <a:off x="590550" y="6373813"/>
            <a:ext cx="3860800" cy="228600"/>
          </a:xfrm>
          <a:prstGeom prst="rect">
            <a:avLst/>
          </a:prstGeom>
        </p:spPr>
        <p:txBody>
          <a:bodyPr vert="horz" lIns="91440" tIns="45720" rIns="91440" bIns="45720" rtlCol="0" anchor="b"/>
          <a:lstStyle>
            <a:lvl1pPr algn="l">
              <a:defRPr sz="900" b="1" i="0">
                <a:solidFill>
                  <a:schemeClr val="accent1"/>
                </a:solidFill>
              </a:defRPr>
            </a:lvl1pPr>
          </a:lstStyle>
          <a:p>
            <a:pPr>
              <a:defRPr/>
            </a:pPr>
            <a:r>
              <a:rPr lang="en-US" altLang="en-US"/>
              <a:t>Usman Shehzaib</a:t>
            </a:r>
          </a:p>
        </p:txBody>
      </p:sp>
      <p:sp>
        <p:nvSpPr>
          <p:cNvPr id="29" name="Rectangle 2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Slide Number Placeholder 5"/>
          <p:cNvSpPr>
            <a:spLocks noGrp="1"/>
          </p:cNvSpPr>
          <p:nvPr>
            <p:ph type="sldNum" sz="quarter" idx="4"/>
          </p:nvPr>
        </p:nvSpPr>
        <p:spPr bwMode="gray">
          <a:xfrm>
            <a:off x="7678738" y="295275"/>
            <a:ext cx="790575" cy="768350"/>
          </a:xfrm>
          <a:prstGeom prst="rect">
            <a:avLst/>
          </a:prstGeom>
        </p:spPr>
        <p:txBody>
          <a:bodyPr anchor="b"/>
          <a:lstStyle>
            <a:lvl1pPr algn="ctr">
              <a:defRPr sz="2800">
                <a:solidFill>
                  <a:schemeClr val="bg1"/>
                </a:solidFill>
              </a:defRPr>
            </a:lvl1pPr>
          </a:lstStyle>
          <a:p>
            <a:pPr>
              <a:defRPr/>
            </a:pPr>
            <a:fld id="{380BC447-A681-4CCE-8717-6EABEA84BE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39" r:id="rId1"/>
    <p:sldLayoutId id="2147483935" r:id="rId2"/>
    <p:sldLayoutId id="2147483940" r:id="rId3"/>
    <p:sldLayoutId id="2147483936" r:id="rId4"/>
    <p:sldLayoutId id="2147483937" r:id="rId5"/>
    <p:sldLayoutId id="2147483938"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hf hd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685800" y="1600200"/>
            <a:ext cx="7772400" cy="1447800"/>
          </a:xfrm>
        </p:spPr>
        <p:txBody>
          <a:bodyPr rtlCol="0">
            <a:normAutofit fontScale="90000"/>
          </a:bodyPr>
          <a:lstStyle/>
          <a:p>
            <a:pPr eaLnBrk="1" fontAlgn="auto" hangingPunct="1">
              <a:spcAft>
                <a:spcPts val="0"/>
              </a:spcAft>
              <a:defRPr/>
            </a:pPr>
            <a:r>
              <a:rPr lang="en-US" altLang="en-US" sz="7200" dirty="0"/>
              <a:t>A Gift of Fire</a:t>
            </a:r>
            <a:br>
              <a:rPr lang="en-US" altLang="en-US" dirty="0"/>
            </a:br>
            <a:r>
              <a:rPr lang="en-US" altLang="en-US" sz="2400" dirty="0"/>
              <a:t>Third edition</a:t>
            </a:r>
            <a:br>
              <a:rPr lang="en-US" altLang="en-US" sz="2400" dirty="0"/>
            </a:br>
            <a:r>
              <a:rPr lang="en-US" altLang="en-US" dirty="0"/>
              <a:t>Sara </a:t>
            </a:r>
            <a:r>
              <a:rPr lang="en-US" altLang="en-US" dirty="0" err="1"/>
              <a:t>Baase</a:t>
            </a:r>
            <a:endParaRPr lang="en-US" altLang="en-US" dirty="0"/>
          </a:p>
        </p:txBody>
      </p:sp>
      <p:sp>
        <p:nvSpPr>
          <p:cNvPr id="4100" name="Rectangle 5"/>
          <p:cNvSpPr>
            <a:spLocks noGrp="1" noChangeArrowheads="1"/>
          </p:cNvSpPr>
          <p:nvPr>
            <p:ph type="subTitle" idx="1"/>
          </p:nvPr>
        </p:nvSpPr>
        <p:spPr>
          <a:xfrm>
            <a:off x="866775" y="4776788"/>
            <a:ext cx="5916613" cy="862012"/>
          </a:xfrm>
        </p:spPr>
        <p:txBody>
          <a:bodyPr rtlCol="0">
            <a:normAutofit fontScale="77500" lnSpcReduction="20000"/>
          </a:bodyPr>
          <a:lstStyle/>
          <a:p>
            <a:pPr eaLnBrk="1" fontAlgn="auto" hangingPunct="1">
              <a:spcAft>
                <a:spcPts val="0"/>
              </a:spcAft>
              <a:buFont typeface="Wingdings 3" charset="2"/>
              <a:buNone/>
              <a:defRPr/>
            </a:pPr>
            <a:r>
              <a:rPr lang="en-US" altLang="en-US" sz="4000" dirty="0"/>
              <a:t>Chapter 1: Unwrapping the Gift</a:t>
            </a:r>
          </a:p>
        </p:txBody>
      </p:sp>
      <p:sp>
        <p:nvSpPr>
          <p:cNvPr id="16388" name="Rectangle 8"/>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r>
              <a:rPr lang="en-US" altLang="en-US" sz="1600">
                <a:solidFill>
                  <a:srgbClr val="FFFFFF"/>
                </a:solidFill>
              </a:rPr>
              <a:t>Usman Shehzaib</a:t>
            </a:r>
            <a:endParaRPr lang="en-US" altLang="en-US" sz="1600" dirty="0">
              <a:solidFill>
                <a:srgbClr val="FFFFFF"/>
              </a:solidFill>
            </a:endParaRPr>
          </a:p>
        </p:txBody>
      </p:sp>
      <p:sp>
        <p:nvSpPr>
          <p:cNvPr id="2" name="Date Placeholder 1"/>
          <p:cNvSpPr>
            <a:spLocks noGrp="1"/>
          </p:cNvSpPr>
          <p:nvPr>
            <p:ph type="dt" sz="half" idx="10"/>
          </p:nvPr>
        </p:nvSpPr>
        <p:spPr/>
        <p:txBody>
          <a:bodyPr/>
          <a:lstStyle/>
          <a:p>
            <a:pPr>
              <a:defRPr/>
            </a:pPr>
            <a:fld id="{6BD4C308-3CB5-4BA7-9FD8-3BF3F57A2BC1}" type="datetime1">
              <a:rPr lang="en-US" altLang="en-US" smtClean="0"/>
              <a:pPr>
                <a:defRPr/>
              </a:pPr>
              <a:t>2/22/2021</a:t>
            </a:fld>
            <a:endParaRPr lang="en-US" altLang="en-US"/>
          </a:p>
        </p:txBody>
      </p:sp>
      <p:sp>
        <p:nvSpPr>
          <p:cNvPr id="3" name="Slide Number Placeholder 2"/>
          <p:cNvSpPr>
            <a:spLocks noGrp="1"/>
          </p:cNvSpPr>
          <p:nvPr>
            <p:ph type="sldNum" sz="quarter" idx="12"/>
          </p:nvPr>
        </p:nvSpPr>
        <p:spPr/>
        <p:txBody>
          <a:bodyPr/>
          <a:lstStyle/>
          <a:p>
            <a:pPr>
              <a:defRPr/>
            </a:pPr>
            <a:fld id="{4192CE95-7383-42A9-BBC2-F82CC1D10C34}"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a:t>New Developments (cont.)</a:t>
            </a:r>
          </a:p>
        </p:txBody>
      </p:sp>
      <p:sp>
        <p:nvSpPr>
          <p:cNvPr id="12291" name="Rectangle 5"/>
          <p:cNvSpPr>
            <a:spLocks noGrp="1" noChangeArrowheads="1"/>
          </p:cNvSpPr>
          <p:nvPr>
            <p:ph idx="1"/>
          </p:nvPr>
        </p:nvSpPr>
        <p:spPr>
          <a:xfrm>
            <a:off x="866775" y="2489200"/>
            <a:ext cx="7743825" cy="3606800"/>
          </a:xfrm>
        </p:spPr>
        <p:txBody>
          <a:bodyPr rtlCol="0">
            <a:normAutofit fontScale="92500" lnSpcReduction="10000"/>
          </a:bodyPr>
          <a:lstStyle/>
          <a:p>
            <a:pPr eaLnBrk="1" fontAlgn="auto" hangingPunct="1">
              <a:lnSpc>
                <a:spcPct val="90000"/>
              </a:lnSpc>
              <a:spcAft>
                <a:spcPts val="0"/>
              </a:spcAft>
              <a:buFontTx/>
              <a:buNone/>
              <a:defRPr/>
            </a:pPr>
            <a:r>
              <a:rPr lang="en-US" altLang="en-US" sz="2800" dirty="0">
                <a:solidFill>
                  <a:schemeClr val="tx1">
                    <a:lumMod val="75000"/>
                    <a:lumOff val="25000"/>
                  </a:schemeClr>
                </a:solidFill>
              </a:rPr>
              <a:t>Cell Phones:</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Can now be used for travel, last minute planning, taking pictures and downloading music</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Talking on cell phones while driving is a problem</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Cell phones can interfere with solitude, quiet and concentration</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Cameras in cell phones and privacy issues</a:t>
            </a:r>
          </a:p>
          <a:p>
            <a:pPr eaLnBrk="1" fontAlgn="auto" hangingPunct="1">
              <a:lnSpc>
                <a:spcPct val="90000"/>
              </a:lnSpc>
              <a:spcAft>
                <a:spcPts val="0"/>
              </a:spcAft>
              <a:buFont typeface="Wingdings 3" charset="2"/>
              <a:buChar char=""/>
              <a:defRPr/>
            </a:pP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77F27DDF-C0C9-427E-AA32-347B6A0D0499}"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a:t>New Developments (cont.)</a:t>
            </a:r>
          </a:p>
        </p:txBody>
      </p:sp>
      <p:sp>
        <p:nvSpPr>
          <p:cNvPr id="12291" name="Rectangle 5"/>
          <p:cNvSpPr>
            <a:spLocks noGrp="1" noChangeArrowheads="1"/>
          </p:cNvSpPr>
          <p:nvPr>
            <p:ph idx="1"/>
          </p:nvPr>
        </p:nvSpPr>
        <p:spPr>
          <a:xfrm>
            <a:off x="866775" y="2489200"/>
            <a:ext cx="7743825" cy="3606800"/>
          </a:xfrm>
        </p:spPr>
        <p:txBody>
          <a:bodyPr rtlCol="0">
            <a:normAutofit fontScale="70000" lnSpcReduction="20000"/>
          </a:bodyPr>
          <a:lstStyle/>
          <a:p>
            <a:pPr eaLnBrk="1" fontAlgn="auto" hangingPunct="1">
              <a:lnSpc>
                <a:spcPct val="90000"/>
              </a:lnSpc>
              <a:spcAft>
                <a:spcPts val="0"/>
              </a:spcAft>
              <a:buFontTx/>
              <a:buNone/>
              <a:defRPr/>
            </a:pPr>
            <a:r>
              <a:rPr lang="en-US" altLang="en-US" sz="2800" dirty="0">
                <a:solidFill>
                  <a:schemeClr val="tx1">
                    <a:lumMod val="75000"/>
                    <a:lumOff val="25000"/>
                  </a:schemeClr>
                </a:solidFill>
              </a:rPr>
              <a:t>Cell Phones:</a:t>
            </a:r>
          </a:p>
          <a:p>
            <a:r>
              <a:rPr lang="en-US" sz="2800" dirty="0"/>
              <a:t>Cell phone makers and service providers developed new features and services,</a:t>
            </a:r>
          </a:p>
          <a:p>
            <a:r>
              <a:rPr lang="en-US" sz="2800" dirty="0"/>
              <a:t>adding cameras, video, Web connections, and location detection. Apple introduced the </a:t>
            </a:r>
            <a:r>
              <a:rPr lang="en-US" sz="2800" dirty="0" err="1"/>
              <a:t>iPhone</a:t>
            </a:r>
            <a:r>
              <a:rPr lang="en-US" sz="2800" dirty="0"/>
              <a:t> in 2007, and phones got “smart.” People quickly developed hundreds of thousands of applications and embraced the term </a:t>
            </a:r>
            <a:r>
              <a:rPr lang="en-US" sz="2800" i="1" dirty="0"/>
              <a:t>app. Consumers downloaded 10 billion apps </a:t>
            </a:r>
            <a:r>
              <a:rPr lang="en-US" sz="2800" dirty="0"/>
              <a:t>from Apple’s App Store. </a:t>
            </a:r>
          </a:p>
          <a:p>
            <a:r>
              <a:rPr lang="en-US" sz="2800" dirty="0"/>
              <a:t>Within very few years, people all over the world used phones, rather than PCs or laptops, as their connection to the Internet.</a:t>
            </a: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77F27DDF-C0C9-427E-AA32-347B6A0D0499}"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a:t>Cell Phones:</a:t>
            </a:r>
            <a:br>
              <a:rPr lang="en-US" altLang="en-US" dirty="0"/>
            </a:br>
            <a:endParaRPr lang="en-US" altLang="en-US" dirty="0"/>
          </a:p>
        </p:txBody>
      </p:sp>
      <p:sp>
        <p:nvSpPr>
          <p:cNvPr id="12291" name="Rectangle 5"/>
          <p:cNvSpPr>
            <a:spLocks noGrp="1" noChangeArrowheads="1"/>
          </p:cNvSpPr>
          <p:nvPr>
            <p:ph idx="1"/>
          </p:nvPr>
        </p:nvSpPr>
        <p:spPr>
          <a:xfrm>
            <a:off x="866775" y="2489200"/>
            <a:ext cx="7743825" cy="3606800"/>
          </a:xfrm>
        </p:spPr>
        <p:txBody>
          <a:bodyPr rtlCol="0">
            <a:normAutofit fontScale="92500" lnSpcReduction="10000"/>
          </a:bodyPr>
          <a:lstStyle/>
          <a:p>
            <a:pPr eaLnBrk="1" fontAlgn="auto" hangingPunct="1">
              <a:lnSpc>
                <a:spcPct val="90000"/>
              </a:lnSpc>
              <a:spcAft>
                <a:spcPts val="0"/>
              </a:spcAft>
              <a:buFontTx/>
              <a:buNone/>
              <a:defRPr/>
            </a:pPr>
            <a:r>
              <a:rPr lang="en-US" sz="2800" dirty="0"/>
              <a:t>65% of </a:t>
            </a:r>
            <a:r>
              <a:rPr lang="en-US" sz="2800" dirty="0" err="1"/>
              <a:t>smartphone</a:t>
            </a:r>
            <a:r>
              <a:rPr lang="en-US" sz="2800" dirty="0"/>
              <a:t> users download zero apps per month.</a:t>
            </a:r>
          </a:p>
          <a:p>
            <a:pPr eaLnBrk="1" fontAlgn="auto" hangingPunct="1">
              <a:lnSpc>
                <a:spcPct val="90000"/>
              </a:lnSpc>
              <a:spcAft>
                <a:spcPts val="0"/>
              </a:spcAft>
              <a:buFontTx/>
              <a:buNone/>
              <a:defRPr/>
            </a:pPr>
            <a:r>
              <a:rPr lang="en-US" sz="2800" dirty="0"/>
              <a:t>The average person unlocks his or her smartphone 110 times each day.</a:t>
            </a:r>
          </a:p>
          <a:p>
            <a:pPr eaLnBrk="1" fontAlgn="auto" hangingPunct="1">
              <a:lnSpc>
                <a:spcPct val="90000"/>
              </a:lnSpc>
              <a:spcAft>
                <a:spcPts val="0"/>
              </a:spcAft>
              <a:buFontTx/>
              <a:buNone/>
              <a:defRPr/>
            </a:pPr>
            <a:r>
              <a:rPr lang="en-US" sz="2800" dirty="0"/>
              <a:t>47% of U.S. </a:t>
            </a:r>
            <a:r>
              <a:rPr lang="en-US" sz="2800" dirty="0" err="1"/>
              <a:t>smartphone</a:t>
            </a:r>
            <a:r>
              <a:rPr lang="en-US" sz="2800" dirty="0"/>
              <a:t> owners say their </a:t>
            </a:r>
            <a:r>
              <a:rPr lang="en-US" sz="2800" dirty="0" err="1"/>
              <a:t>smartphone</a:t>
            </a:r>
            <a:r>
              <a:rPr lang="en-US" sz="2800" dirty="0"/>
              <a:t> is something they "couldn't live without.</a:t>
            </a:r>
          </a:p>
          <a:p>
            <a:pPr eaLnBrk="1" fontAlgn="auto" hangingPunct="1">
              <a:lnSpc>
                <a:spcPct val="90000"/>
              </a:lnSpc>
              <a:spcAft>
                <a:spcPts val="0"/>
              </a:spcAft>
              <a:buFontTx/>
              <a:buNone/>
              <a:defRPr/>
            </a:pPr>
            <a:r>
              <a:rPr lang="en-US" sz="2800" dirty="0"/>
              <a:t>Apple earns US$300,000per minute.</a:t>
            </a:r>
          </a:p>
          <a:p>
            <a:pPr eaLnBrk="1" fontAlgn="auto" hangingPunct="1">
              <a:lnSpc>
                <a:spcPct val="90000"/>
              </a:lnSpc>
              <a:spcAft>
                <a:spcPts val="0"/>
              </a:spcAft>
              <a:buFontTx/>
              <a:buNone/>
              <a:defRPr/>
            </a:pPr>
            <a:r>
              <a:rPr lang="en-US" sz="2800" dirty="0"/>
              <a:t>Apple's brand is worth US$118.9 billion. </a:t>
            </a: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77F27DDF-C0C9-427E-AA32-347B6A0D0499}"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a:t>New Developments (cont.)</a:t>
            </a:r>
          </a:p>
        </p:txBody>
      </p:sp>
      <p:sp>
        <p:nvSpPr>
          <p:cNvPr id="12291" name="Rectangle 5"/>
          <p:cNvSpPr>
            <a:spLocks noGrp="1" noChangeArrowheads="1"/>
          </p:cNvSpPr>
          <p:nvPr>
            <p:ph idx="1"/>
          </p:nvPr>
        </p:nvSpPr>
        <p:spPr>
          <a:xfrm>
            <a:off x="866775" y="2489200"/>
            <a:ext cx="7743825" cy="3606800"/>
          </a:xfrm>
        </p:spPr>
        <p:txBody>
          <a:bodyPr rtlCol="0">
            <a:normAutofit fontScale="92500" lnSpcReduction="20000"/>
          </a:bodyPr>
          <a:lstStyle/>
          <a:p>
            <a:pPr eaLnBrk="1" fontAlgn="auto" hangingPunct="1">
              <a:lnSpc>
                <a:spcPct val="90000"/>
              </a:lnSpc>
              <a:spcAft>
                <a:spcPts val="0"/>
              </a:spcAft>
              <a:buFontTx/>
              <a:buNone/>
              <a:defRPr/>
            </a:pPr>
            <a:r>
              <a:rPr lang="en-US" altLang="en-US" sz="2800" dirty="0">
                <a:solidFill>
                  <a:schemeClr val="tx1">
                    <a:lumMod val="75000"/>
                    <a:lumOff val="25000"/>
                  </a:schemeClr>
                </a:solidFill>
              </a:rPr>
              <a:t>Cell Phones:</a:t>
            </a:r>
          </a:p>
          <a:p>
            <a:pPr algn="just"/>
            <a:r>
              <a:rPr lang="en-US" sz="2800" dirty="0"/>
              <a:t>In 2011, there were approximately five billion </a:t>
            </a:r>
            <a:r>
              <a:rPr lang="en-US" sz="2800" dirty="0" err="1"/>
              <a:t>cellphone</a:t>
            </a:r>
            <a:r>
              <a:rPr lang="en-US" sz="2800" dirty="0"/>
              <a:t> subscriptions worldwide—an astoundingly fast spread of a new </a:t>
            </a:r>
            <a:r>
              <a:rPr lang="en-US" sz="2800" dirty="0" err="1"/>
              <a:t>technology.Writers</a:t>
            </a:r>
            <a:r>
              <a:rPr lang="en-US" sz="2800" dirty="0"/>
              <a:t> describe the dramatic changes with observations such as a person with a </a:t>
            </a:r>
            <a:r>
              <a:rPr lang="en-US" sz="2800" dirty="0" err="1"/>
              <a:t>smartphone</a:t>
            </a:r>
            <a:r>
              <a:rPr lang="en-US" sz="2800" dirty="0"/>
              <a:t> and Google has access to more information than the President did 15 years ago” and “More folks have access to a </a:t>
            </a:r>
            <a:r>
              <a:rPr lang="en-US" sz="2800" dirty="0" err="1"/>
              <a:t>cellphone</a:t>
            </a:r>
            <a:r>
              <a:rPr lang="en-US" sz="2800" dirty="0"/>
              <a:t> than to a toilet.</a:t>
            </a: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77F27DDF-C0C9-427E-AA32-347B6A0D0499}"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a:t>New Developments (cont.)</a:t>
            </a:r>
          </a:p>
        </p:txBody>
      </p:sp>
      <p:sp>
        <p:nvSpPr>
          <p:cNvPr id="12291" name="Rectangle 5"/>
          <p:cNvSpPr>
            <a:spLocks noGrp="1" noChangeArrowheads="1"/>
          </p:cNvSpPr>
          <p:nvPr>
            <p:ph idx="1"/>
          </p:nvPr>
        </p:nvSpPr>
        <p:spPr>
          <a:xfrm>
            <a:off x="866775" y="2489200"/>
            <a:ext cx="7743825" cy="3606800"/>
          </a:xfrm>
        </p:spPr>
        <p:txBody>
          <a:bodyPr rtlCol="0">
            <a:normAutofit fontScale="62500" lnSpcReduction="20000"/>
          </a:bodyPr>
          <a:lstStyle/>
          <a:p>
            <a:r>
              <a:rPr lang="en-US" sz="2800" dirty="0"/>
              <a:t>Analysis of the data generates valuable information about traffic congestion, commuting patterns, and the spread of disease. In an example of the latter, by studying movement and communication patterns of MIT students, researchers could detect who had the flu, sometimes before the students knew it themselves. </a:t>
            </a:r>
          </a:p>
          <a:p>
            <a:r>
              <a:rPr lang="en-US" sz="2800" dirty="0"/>
              <a:t>Researchers also can determine which people influence the decisions of others. Advertisers and politicians crave such information. </a:t>
            </a:r>
          </a:p>
          <a:p>
            <a:r>
              <a:rPr lang="en-US" sz="2800" dirty="0"/>
              <a:t>Researchers who analyzed time and location data from millions of calls said that, with enough data, a mathematical model could predict where someone would be at a particular future time with more than 90% accuracy. </a:t>
            </a:r>
          </a:p>
          <a:p>
            <a:r>
              <a:rPr lang="en-US" sz="2800" dirty="0"/>
              <a:t>Who will have access to that information</a:t>
            </a:r>
            <a:endParaRPr lang="en-US" altLang="en-US" sz="2800" dirty="0">
              <a:solidFill>
                <a:schemeClr val="tx1">
                  <a:lumMod val="75000"/>
                  <a:lumOff val="25000"/>
                </a:schemeClr>
              </a:solidFill>
            </a:endParaRPr>
          </a:p>
          <a:p>
            <a:pPr eaLnBrk="1" fontAlgn="auto" hangingPunct="1">
              <a:lnSpc>
                <a:spcPct val="90000"/>
              </a:lnSpc>
              <a:spcAft>
                <a:spcPts val="0"/>
              </a:spcAft>
              <a:buFontTx/>
              <a:buNone/>
              <a:defRPr/>
            </a:pP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77F27DDF-C0C9-427E-AA32-347B6A0D0499}"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4" y="2489200"/>
            <a:ext cx="7515225" cy="3987800"/>
          </a:xfrm>
        </p:spPr>
        <p:txBody>
          <a:bodyPr/>
          <a:lstStyle/>
          <a:p>
            <a:pPr marL="0" indent="0" eaLnBrk="1" hangingPunct="1">
              <a:buNone/>
            </a:pPr>
            <a:r>
              <a:rPr lang="en-US" altLang="en-US" sz="2000" b="1" dirty="0"/>
              <a:t>Cell Phones:</a:t>
            </a:r>
          </a:p>
          <a:p>
            <a:pPr eaLnBrk="1" hangingPunct="1"/>
            <a:r>
              <a:rPr lang="en-US" altLang="en-US" sz="2000" dirty="0"/>
              <a:t>Some states have passed laws prohibiting use of hand-held devices.  Recent studies show hands-free devices, while freeing up the hands, do not reduce distractions, particularly among young adult and teenage drivers who often text message while driving.</a:t>
            </a:r>
          </a:p>
          <a:p>
            <a:pPr eaLnBrk="1" hangingPunct="1"/>
            <a:endParaRPr lang="en-US" altLang="en-US" sz="2000" dirty="0"/>
          </a:p>
          <a:p>
            <a:pPr eaLnBrk="1" hangingPunct="1"/>
            <a:r>
              <a:rPr lang="en-US" altLang="en-US" sz="2000" dirty="0"/>
              <a:t>Cameras in cell phones threaten privacy.  </a:t>
            </a:r>
          </a:p>
          <a:p>
            <a:pPr marL="0" indent="0" eaLnBrk="1" hangingPunct="1">
              <a:buNone/>
            </a:pPr>
            <a:r>
              <a:rPr lang="en-US" altLang="en-US" sz="2400" b="1" i="1" dirty="0"/>
              <a:t>Where is the line between capturing news events and evidence of crimes?</a:t>
            </a:r>
          </a:p>
          <a:p>
            <a:pPr eaLnBrk="1" hangingPunct="1"/>
            <a:endParaRPr lang="en-US" altLang="en-US" sz="2000" dirty="0"/>
          </a:p>
        </p:txBody>
      </p:sp>
      <p:sp>
        <p:nvSpPr>
          <p:cNvPr id="4" name="Rectangle 4"/>
          <p:cNvSpPr>
            <a:spLocks noGrp="1" noChangeArrowheads="1"/>
          </p:cNvSpPr>
          <p:nvPr>
            <p:ph type="title"/>
          </p:nvPr>
        </p:nvSpPr>
        <p:spPr>
          <a:xfrm>
            <a:off x="866775" y="927100"/>
            <a:ext cx="6345238" cy="709613"/>
          </a:xfrm>
        </p:spPr>
        <p:txBody>
          <a:bodyPr/>
          <a:lstStyle/>
          <a:p>
            <a:pPr eaLnBrk="1" hangingPunct="1"/>
            <a:r>
              <a:rPr lang="en-US" altLang="en-US" dirty="0"/>
              <a:t>New Developments (cont.)</a:t>
            </a:r>
          </a:p>
        </p:txBody>
      </p:sp>
      <p:sp>
        <p:nvSpPr>
          <p:cNvPr id="2" name="Date Placeholder 1"/>
          <p:cNvSpPr>
            <a:spLocks noGrp="1"/>
          </p:cNvSpPr>
          <p:nvPr>
            <p:ph type="dt" sz="half" idx="10"/>
          </p:nvPr>
        </p:nvSpPr>
        <p:spPr/>
        <p:txBody>
          <a:bodyPr/>
          <a:lstStyle/>
          <a:p>
            <a:pPr>
              <a:defRPr/>
            </a:pPr>
            <a:fld id="{EEFEA7EB-5D91-4132-8149-4462F8E440FF}"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p>
            <a:pPr>
              <a:defRPr/>
            </a:pPr>
            <a:r>
              <a:rPr lang="en-US" altLang="en-US"/>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15</a:t>
            </a:fld>
            <a:endParaRPr lang="en-US" altLang="en-US"/>
          </a:p>
        </p:txBody>
      </p:sp>
    </p:spTree>
    <p:extLst>
      <p:ext uri="{BB962C8B-B14F-4D97-AF65-F5344CB8AC3E}">
        <p14:creationId xmlns:p14="http://schemas.microsoft.com/office/powerpoint/2010/main" val="296047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t>New Developments (cont.)</a:t>
            </a:r>
          </a:p>
        </p:txBody>
      </p:sp>
      <p:sp>
        <p:nvSpPr>
          <p:cNvPr id="26627" name="Rectangle 3"/>
          <p:cNvSpPr>
            <a:spLocks noGrp="1" noChangeArrowheads="1"/>
          </p:cNvSpPr>
          <p:nvPr>
            <p:ph idx="1"/>
          </p:nvPr>
        </p:nvSpPr>
        <p:spPr>
          <a:xfrm>
            <a:off x="866775" y="2489200"/>
            <a:ext cx="7820025" cy="3530600"/>
          </a:xfrm>
        </p:spPr>
        <p:txBody>
          <a:bodyPr/>
          <a:lstStyle/>
          <a:p>
            <a:pPr eaLnBrk="1" hangingPunct="1">
              <a:buFontTx/>
              <a:buNone/>
            </a:pPr>
            <a:r>
              <a:rPr lang="en-US" altLang="en-US" sz="2400"/>
              <a:t>Social Networking:</a:t>
            </a:r>
          </a:p>
          <a:p>
            <a:pPr eaLnBrk="1" hangingPunct="1"/>
            <a:r>
              <a:rPr lang="en-US" altLang="en-US" sz="2400"/>
              <a:t>First online social networking site was www.classmates.com in 1995</a:t>
            </a:r>
          </a:p>
          <a:p>
            <a:pPr eaLnBrk="1" hangingPunct="1"/>
            <a:r>
              <a:rPr lang="en-US" altLang="en-US" sz="2400"/>
              <a:t>Myspace, founded in 2003 had roughly 100 million member profiles by 2006</a:t>
            </a:r>
          </a:p>
          <a:p>
            <a:pPr eaLnBrk="1" hangingPunct="1"/>
            <a:r>
              <a:rPr lang="en-US" altLang="en-US" sz="2400"/>
              <a:t>Facebook was started at Harvard as an online version of student directories</a:t>
            </a:r>
          </a:p>
        </p:txBody>
      </p:sp>
      <p:sp>
        <p:nvSpPr>
          <p:cNvPr id="2" name="Date Placeholder 1"/>
          <p:cNvSpPr>
            <a:spLocks noGrp="1"/>
          </p:cNvSpPr>
          <p:nvPr>
            <p:ph type="dt" sz="half" idx="10"/>
          </p:nvPr>
        </p:nvSpPr>
        <p:spPr/>
        <p:txBody>
          <a:bodyPr/>
          <a:lstStyle/>
          <a:p>
            <a:pPr>
              <a:defRPr/>
            </a:pPr>
            <a:fld id="{C22D537B-DF08-4003-9AEB-F9E3C4EAC654}"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38400"/>
            <a:ext cx="8048625" cy="4495800"/>
          </a:xfrm>
        </p:spPr>
        <p:txBody>
          <a:bodyPr/>
          <a:lstStyle/>
          <a:p>
            <a:pPr marL="0" indent="0" algn="just" eaLnBrk="1" hangingPunct="1">
              <a:buNone/>
            </a:pPr>
            <a:r>
              <a:rPr lang="en-US" altLang="en-US" sz="2400" b="1" dirty="0"/>
              <a:t>Social Networking</a:t>
            </a:r>
          </a:p>
          <a:p>
            <a:pPr algn="just" eaLnBrk="1" hangingPunct="1"/>
            <a:r>
              <a:rPr lang="en-US" altLang="en-US" sz="2400" dirty="0"/>
              <a:t>Sites like Second Life (www.secondlife.com) combine many of the features of social networking sites with the 3-D aspects of video games.  </a:t>
            </a:r>
          </a:p>
          <a:p>
            <a:pPr algn="just" eaLnBrk="1" hangingPunct="1"/>
            <a:r>
              <a:rPr lang="en-US" altLang="en-US" sz="2400" dirty="0"/>
              <a:t>What new </a:t>
            </a:r>
            <a:r>
              <a:rPr lang="en-US" altLang="en-US" sz="2400" b="1" i="1" dirty="0"/>
              <a:t>problems/benefits </a:t>
            </a:r>
            <a:r>
              <a:rPr lang="en-US" altLang="en-US" sz="2400" dirty="0"/>
              <a:t>arise when a person can take on a physical persona (an avatar) that may be completely different from who they are in real life?  Some people with physical disabilities can interact with others without revealing their handicap.</a:t>
            </a:r>
          </a:p>
          <a:p>
            <a:pPr algn="just" eaLnBrk="1" hangingPunct="1"/>
            <a:endParaRPr lang="en-US" altLang="en-US" sz="2400" dirty="0"/>
          </a:p>
          <a:p>
            <a:pPr algn="just" eaLnBrk="1" hangingPunct="1"/>
            <a:endParaRPr lang="en-US" altLang="en-US" sz="2400" dirty="0"/>
          </a:p>
          <a:p>
            <a:pPr algn="just"/>
            <a:endParaRPr lang="en-US" sz="2400" dirty="0"/>
          </a:p>
        </p:txBody>
      </p:sp>
      <p:sp>
        <p:nvSpPr>
          <p:cNvPr id="4" name="Rectangle 2"/>
          <p:cNvSpPr>
            <a:spLocks noGrp="1" noChangeArrowheads="1"/>
          </p:cNvSpPr>
          <p:nvPr>
            <p:ph type="title"/>
          </p:nvPr>
        </p:nvSpPr>
        <p:spPr>
          <a:xfrm>
            <a:off x="866775" y="927100"/>
            <a:ext cx="6345238" cy="709613"/>
          </a:xfrm>
        </p:spPr>
        <p:txBody>
          <a:bodyPr/>
          <a:lstStyle/>
          <a:p>
            <a:pPr marL="0" indent="0" eaLnBrk="1" hangingPunct="1"/>
            <a:r>
              <a:rPr lang="en-US" altLang="en-US" b="1" dirty="0"/>
              <a:t>Social Networking</a:t>
            </a:r>
          </a:p>
        </p:txBody>
      </p:sp>
      <p:sp>
        <p:nvSpPr>
          <p:cNvPr id="2" name="Date Placeholder 1"/>
          <p:cNvSpPr>
            <a:spLocks noGrp="1"/>
          </p:cNvSpPr>
          <p:nvPr>
            <p:ph type="dt" sz="half" idx="10"/>
          </p:nvPr>
        </p:nvSpPr>
        <p:spPr/>
        <p:txBody>
          <a:bodyPr/>
          <a:lstStyle/>
          <a:p>
            <a:pPr>
              <a:defRPr/>
            </a:pPr>
            <a:fld id="{BBF3C1C1-FBC4-401E-9A63-65BD89F80D18}"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p>
            <a:pPr>
              <a:defRPr/>
            </a:pPr>
            <a:r>
              <a:rPr lang="en-US" altLang="en-US"/>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17</a:t>
            </a:fld>
            <a:endParaRPr lang="en-US" altLang="en-US"/>
          </a:p>
        </p:txBody>
      </p:sp>
    </p:spTree>
    <p:extLst>
      <p:ext uri="{BB962C8B-B14F-4D97-AF65-F5344CB8AC3E}">
        <p14:creationId xmlns:p14="http://schemas.microsoft.com/office/powerpoint/2010/main" val="401804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38400"/>
            <a:ext cx="8048625" cy="4495800"/>
          </a:xfrm>
        </p:spPr>
        <p:txBody>
          <a:bodyPr/>
          <a:lstStyle/>
          <a:p>
            <a:pPr algn="just"/>
            <a:r>
              <a:rPr lang="en-US" sz="2400" dirty="0"/>
              <a:t>A person you follow in social media might not be a person at all. A </a:t>
            </a:r>
            <a:r>
              <a:rPr lang="en-US" sz="2400" i="1" dirty="0" err="1"/>
              <a:t>socialbot</a:t>
            </a:r>
            <a:r>
              <a:rPr lang="en-US" sz="2400" i="1" dirty="0"/>
              <a:t> is an </a:t>
            </a:r>
            <a:r>
              <a:rPr lang="en-US" sz="2400" dirty="0"/>
              <a:t>artificial intelligence program that simulates a human being in social media. Researchers tricked Twitter users into building relationships with artificial tweeting personalities, some of which gained large  followings. Political activists launched </a:t>
            </a:r>
            <a:r>
              <a:rPr lang="en-US" sz="2400" dirty="0" err="1"/>
              <a:t>socialbots</a:t>
            </a:r>
            <a:r>
              <a:rPr lang="en-US" sz="2400" dirty="0"/>
              <a:t> to influence voters and legislators</a:t>
            </a:r>
          </a:p>
          <a:p>
            <a:pPr algn="just"/>
            <a:r>
              <a:rPr lang="en-US" sz="2400" dirty="0"/>
              <a:t>Advertising bots are likely to be common. someone commented (and many repeated) that “on the Internet, no one knows you’re a dog.</a:t>
            </a:r>
            <a:endParaRPr lang="en-US" altLang="en-US" sz="2400" dirty="0"/>
          </a:p>
          <a:p>
            <a:pPr algn="just"/>
            <a:endParaRPr lang="en-US" sz="2400" dirty="0"/>
          </a:p>
        </p:txBody>
      </p:sp>
      <p:sp>
        <p:nvSpPr>
          <p:cNvPr id="4" name="Rectangle 2"/>
          <p:cNvSpPr>
            <a:spLocks noGrp="1" noChangeArrowheads="1"/>
          </p:cNvSpPr>
          <p:nvPr>
            <p:ph type="title"/>
          </p:nvPr>
        </p:nvSpPr>
        <p:spPr>
          <a:xfrm>
            <a:off x="866775" y="927100"/>
            <a:ext cx="6345238" cy="709613"/>
          </a:xfrm>
        </p:spPr>
        <p:txBody>
          <a:bodyPr/>
          <a:lstStyle/>
          <a:p>
            <a:pPr marL="0" indent="0" eaLnBrk="1" hangingPunct="1"/>
            <a:r>
              <a:rPr lang="en-US" altLang="en-US" b="1" dirty="0"/>
              <a:t>Social Networking</a:t>
            </a:r>
          </a:p>
        </p:txBody>
      </p:sp>
      <p:sp>
        <p:nvSpPr>
          <p:cNvPr id="2" name="Date Placeholder 1"/>
          <p:cNvSpPr>
            <a:spLocks noGrp="1"/>
          </p:cNvSpPr>
          <p:nvPr>
            <p:ph type="dt" sz="half" idx="10"/>
          </p:nvPr>
        </p:nvSpPr>
        <p:spPr/>
        <p:txBody>
          <a:bodyPr/>
          <a:lstStyle/>
          <a:p>
            <a:pPr>
              <a:defRPr/>
            </a:pPr>
            <a:fld id="{BBF3C1C1-FBC4-401E-9A63-65BD89F80D18}"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p>
            <a:pPr>
              <a:defRPr/>
            </a:pPr>
            <a:r>
              <a:rPr lang="en-US" altLang="en-US"/>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18</a:t>
            </a:fld>
            <a:endParaRPr lang="en-US" altLang="en-US"/>
          </a:p>
        </p:txBody>
      </p:sp>
    </p:spTree>
    <p:extLst>
      <p:ext uri="{BB962C8B-B14F-4D97-AF65-F5344CB8AC3E}">
        <p14:creationId xmlns:p14="http://schemas.microsoft.com/office/powerpoint/2010/main" val="401804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8048625" cy="5181600"/>
          </a:xfrm>
        </p:spPr>
        <p:txBody>
          <a:bodyPr/>
          <a:lstStyle/>
          <a:p>
            <a:pPr algn="just"/>
            <a:r>
              <a:rPr lang="en-US" sz="2400" dirty="0"/>
              <a:t>Smartphone users check </a:t>
            </a:r>
            <a:r>
              <a:rPr lang="en-US" sz="2400" dirty="0" err="1"/>
              <a:t>Facebook</a:t>
            </a:r>
            <a:r>
              <a:rPr lang="en-US" sz="2400" dirty="0"/>
              <a:t> 14 times a day.</a:t>
            </a:r>
          </a:p>
          <a:p>
            <a:pPr algn="just"/>
            <a:r>
              <a:rPr lang="en-US" sz="2400" dirty="0"/>
              <a:t>So many </a:t>
            </a:r>
            <a:r>
              <a:rPr lang="en-US" sz="2400" dirty="0" err="1"/>
              <a:t>Facebook</a:t>
            </a:r>
            <a:r>
              <a:rPr lang="en-US" sz="2400" dirty="0"/>
              <a:t> photos and videos are uploaded via mobile that it takes up 27% of upstream web traffic.</a:t>
            </a:r>
          </a:p>
          <a:p>
            <a:pPr algn="just"/>
            <a:r>
              <a:rPr lang="en-US" sz="2400" dirty="0"/>
              <a:t>Every minute, 1.8 million new "likes" are made, </a:t>
            </a:r>
            <a:r>
              <a:rPr lang="en-US" sz="2400" dirty="0" err="1"/>
              <a:t>Facebook</a:t>
            </a:r>
            <a:r>
              <a:rPr lang="en-US" sz="2400" dirty="0"/>
              <a:t> is estimated to spend US$30 million a </a:t>
            </a:r>
            <a:r>
              <a:rPr lang="en-US" sz="2400" dirty="0" err="1"/>
              <a:t>monthon</a:t>
            </a:r>
            <a:r>
              <a:rPr lang="en-US" sz="2400" dirty="0"/>
              <a:t> hosting alone</a:t>
            </a:r>
          </a:p>
          <a:p>
            <a:r>
              <a:rPr lang="en-US" sz="2400" dirty="0"/>
              <a:t>In 2009, </a:t>
            </a:r>
            <a:r>
              <a:rPr lang="en-US" sz="2400" dirty="0" err="1"/>
              <a:t>WhatsApp</a:t>
            </a:r>
            <a:r>
              <a:rPr lang="en-US" sz="2400" dirty="0"/>
              <a:t> co-founder Brian Acton was turned down for a job at </a:t>
            </a:r>
            <a:r>
              <a:rPr lang="en-US" sz="2400" dirty="0" err="1"/>
              <a:t>Facebook</a:t>
            </a:r>
            <a:r>
              <a:rPr lang="en-US" sz="2400" dirty="0"/>
              <a:t>. Five years later, </a:t>
            </a:r>
            <a:r>
              <a:rPr lang="en-US" sz="2400" dirty="0" err="1"/>
              <a:t>Facebook</a:t>
            </a:r>
            <a:r>
              <a:rPr lang="en-US" sz="2400" dirty="0"/>
              <a:t> purchased </a:t>
            </a:r>
            <a:r>
              <a:rPr lang="en-US" sz="2400" dirty="0" err="1"/>
              <a:t>WhatsApp</a:t>
            </a:r>
            <a:r>
              <a:rPr lang="en-US" sz="2400" dirty="0"/>
              <a:t> for US$19 B</a:t>
            </a:r>
          </a:p>
          <a:p>
            <a:br>
              <a:rPr lang="en-US" sz="2400" dirty="0"/>
            </a:br>
            <a:endParaRPr lang="en-US" sz="2400" dirty="0"/>
          </a:p>
        </p:txBody>
      </p:sp>
      <p:sp>
        <p:nvSpPr>
          <p:cNvPr id="4" name="Rectangle 2"/>
          <p:cNvSpPr>
            <a:spLocks noGrp="1" noChangeArrowheads="1"/>
          </p:cNvSpPr>
          <p:nvPr>
            <p:ph type="title"/>
          </p:nvPr>
        </p:nvSpPr>
        <p:spPr>
          <a:xfrm>
            <a:off x="866775" y="927100"/>
            <a:ext cx="6345238" cy="709613"/>
          </a:xfrm>
        </p:spPr>
        <p:txBody>
          <a:bodyPr/>
          <a:lstStyle/>
          <a:p>
            <a:pPr marL="0" indent="0" eaLnBrk="1" hangingPunct="1"/>
            <a:r>
              <a:rPr lang="en-US" altLang="en-US" b="1" dirty="0" err="1"/>
              <a:t>FaceBook</a:t>
            </a:r>
            <a:endParaRPr lang="en-US" altLang="en-US" b="1" dirty="0"/>
          </a:p>
        </p:txBody>
      </p:sp>
      <p:sp>
        <p:nvSpPr>
          <p:cNvPr id="2" name="Date Placeholder 1"/>
          <p:cNvSpPr>
            <a:spLocks noGrp="1"/>
          </p:cNvSpPr>
          <p:nvPr>
            <p:ph type="dt" sz="half" idx="10"/>
          </p:nvPr>
        </p:nvSpPr>
        <p:spPr/>
        <p:txBody>
          <a:bodyPr/>
          <a:lstStyle/>
          <a:p>
            <a:pPr>
              <a:defRPr/>
            </a:pPr>
            <a:fld id="{BBF3C1C1-FBC4-401E-9A63-65BD89F80D18}" type="datetime1">
              <a:rPr lang="en-US" altLang="en-US" smtClean="0"/>
              <a:pPr>
                <a:defRPr/>
              </a:pPr>
              <a:t>2/22/2021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err="1"/>
              <a:t>Usman</a:t>
            </a:r>
            <a:r>
              <a:rPr lang="en-US" altLang="en-US" dirty="0"/>
              <a:t> </a:t>
            </a:r>
            <a:r>
              <a:rPr lang="en-US" altLang="en-US" dirty="0" err="1"/>
              <a:t>Shehzaib</a:t>
            </a:r>
            <a:endParaRPr lang="en-US" altLang="en-US" dirty="0"/>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19</a:t>
            </a:fld>
            <a:endParaRPr lang="en-US" altLang="en-US"/>
          </a:p>
        </p:txBody>
      </p:sp>
    </p:spTree>
    <p:extLst>
      <p:ext uri="{BB962C8B-B14F-4D97-AF65-F5344CB8AC3E}">
        <p14:creationId xmlns:p14="http://schemas.microsoft.com/office/powerpoint/2010/main" val="401804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We Will Cover</a:t>
            </a:r>
          </a:p>
        </p:txBody>
      </p:sp>
      <p:sp>
        <p:nvSpPr>
          <p:cNvPr id="17411" name="Rectangle 3"/>
          <p:cNvSpPr>
            <a:spLocks noGrp="1" noChangeArrowheads="1"/>
          </p:cNvSpPr>
          <p:nvPr>
            <p:ph idx="1"/>
          </p:nvPr>
        </p:nvSpPr>
        <p:spPr/>
        <p:txBody>
          <a:bodyPr/>
          <a:lstStyle/>
          <a:p>
            <a:pPr eaLnBrk="1" hangingPunct="1"/>
            <a:r>
              <a:rPr lang="en-US" altLang="en-US" sz="2400" dirty="0"/>
              <a:t>Rapid Pace of Change</a:t>
            </a:r>
          </a:p>
          <a:p>
            <a:pPr eaLnBrk="1" hangingPunct="1"/>
            <a:r>
              <a:rPr lang="en-US" altLang="en-US" sz="2400" dirty="0"/>
              <a:t>New Developments and Dramatic Impacts</a:t>
            </a:r>
          </a:p>
          <a:p>
            <a:pPr eaLnBrk="1" hangingPunct="1"/>
            <a:r>
              <a:rPr lang="en-US" altLang="en-US" sz="2400" dirty="0"/>
              <a:t>Issues and Themes </a:t>
            </a:r>
          </a:p>
          <a:p>
            <a:pPr eaLnBrk="1" hangingPunct="1"/>
            <a:endParaRPr lang="en-US" altLang="en-US" sz="2400"/>
          </a:p>
        </p:txBody>
      </p:sp>
      <p:sp>
        <p:nvSpPr>
          <p:cNvPr id="2" name="Date Placeholder 1"/>
          <p:cNvSpPr>
            <a:spLocks noGrp="1"/>
          </p:cNvSpPr>
          <p:nvPr>
            <p:ph type="dt" sz="half" idx="10"/>
          </p:nvPr>
        </p:nvSpPr>
        <p:spPr/>
        <p:txBody>
          <a:bodyPr/>
          <a:lstStyle/>
          <a:p>
            <a:pPr>
              <a:defRPr/>
            </a:pPr>
            <a:fld id="{E9E9A559-5FE7-46D4-9E31-EE4B8CCAC379}" type="datetime1">
              <a:rPr lang="en-US" altLang="en-US" smtClean="0">
                <a:solidFill>
                  <a:srgbClr val="FF0000"/>
                </a:solidFill>
              </a:rPr>
              <a:pPr>
                <a:defRPr/>
              </a:pPr>
              <a:t>2/22/2021</a:t>
            </a:fld>
            <a:endParaRPr lang="en-US" altLang="en-US">
              <a:solidFill>
                <a:srgbClr val="FF0000"/>
              </a:solidFill>
            </a:endParaRPr>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New Developments (cont.)</a:t>
            </a:r>
          </a:p>
        </p:txBody>
      </p:sp>
      <p:sp>
        <p:nvSpPr>
          <p:cNvPr id="28675" name="Rectangle 3"/>
          <p:cNvSpPr>
            <a:spLocks noGrp="1" noChangeArrowheads="1"/>
          </p:cNvSpPr>
          <p:nvPr>
            <p:ph idx="1"/>
          </p:nvPr>
        </p:nvSpPr>
        <p:spPr>
          <a:xfrm>
            <a:off x="866775" y="2489200"/>
            <a:ext cx="7972425" cy="3378200"/>
          </a:xfrm>
        </p:spPr>
        <p:txBody>
          <a:bodyPr/>
          <a:lstStyle/>
          <a:p>
            <a:pPr eaLnBrk="1" hangingPunct="1">
              <a:lnSpc>
                <a:spcPct val="90000"/>
              </a:lnSpc>
              <a:buFontTx/>
              <a:buNone/>
            </a:pPr>
            <a:r>
              <a:rPr lang="en-US" altLang="en-US" sz="2400" dirty="0"/>
              <a:t>Collaboration:</a:t>
            </a:r>
          </a:p>
          <a:p>
            <a:pPr eaLnBrk="1" hangingPunct="1">
              <a:lnSpc>
                <a:spcPct val="90000"/>
              </a:lnSpc>
            </a:pPr>
            <a:r>
              <a:rPr lang="en-US" altLang="en-US" sz="2400" dirty="0"/>
              <a:t>Wikipedia, the online, collaborative encyclopedia</a:t>
            </a:r>
          </a:p>
          <a:p>
            <a:pPr marL="0" indent="0" eaLnBrk="1" hangingPunct="1">
              <a:lnSpc>
                <a:spcPct val="90000"/>
              </a:lnSpc>
              <a:buNone/>
            </a:pPr>
            <a:endParaRPr lang="en-US" altLang="en-US" sz="2400" dirty="0"/>
          </a:p>
          <a:p>
            <a:pPr eaLnBrk="1" hangingPunct="1">
              <a:lnSpc>
                <a:spcPct val="90000"/>
              </a:lnSpc>
            </a:pPr>
            <a:r>
              <a:rPr lang="en-US" altLang="en-US" sz="2400" dirty="0"/>
              <a:t>Collaboration between scientists in different states or countries</a:t>
            </a:r>
            <a:br>
              <a:rPr lang="en-US" altLang="en-US" sz="2400" dirty="0"/>
            </a:br>
            <a:endParaRPr lang="en-US" altLang="en-US" sz="2400" dirty="0"/>
          </a:p>
        </p:txBody>
      </p:sp>
      <p:sp>
        <p:nvSpPr>
          <p:cNvPr id="2" name="Date Placeholder 1"/>
          <p:cNvSpPr>
            <a:spLocks noGrp="1"/>
          </p:cNvSpPr>
          <p:nvPr>
            <p:ph type="dt" sz="half" idx="10"/>
          </p:nvPr>
        </p:nvSpPr>
        <p:spPr/>
        <p:txBody>
          <a:bodyPr/>
          <a:lstStyle/>
          <a:p>
            <a:pPr>
              <a:defRPr/>
            </a:pPr>
            <a:fld id="{AC1D8928-3078-41F6-B9CD-D8F2BB5BCF16}"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2489200"/>
            <a:ext cx="7820026" cy="3530600"/>
          </a:xfrm>
        </p:spPr>
        <p:txBody>
          <a:bodyPr/>
          <a:lstStyle/>
          <a:p>
            <a:pPr algn="just" eaLnBrk="1" hangingPunct="1"/>
            <a:r>
              <a:rPr lang="en-US" altLang="en-US" sz="2400" dirty="0"/>
              <a:t>Wikipedia’s reliability was brought into question when a major contributor was found to be a 14 year-old boy instead of a scientist with a PhD and years of experience.  He got most of his information from other Web sources.</a:t>
            </a:r>
          </a:p>
          <a:p>
            <a:pPr algn="just" eaLnBrk="1" hangingPunct="1"/>
            <a:endParaRPr lang="en-US" altLang="en-US" sz="2400" dirty="0"/>
          </a:p>
          <a:p>
            <a:pPr algn="just"/>
            <a:endParaRPr lang="en-US" sz="2400" dirty="0"/>
          </a:p>
        </p:txBody>
      </p:sp>
      <p:sp>
        <p:nvSpPr>
          <p:cNvPr id="4" name="Rectangle 2"/>
          <p:cNvSpPr>
            <a:spLocks noGrp="1" noChangeArrowheads="1"/>
          </p:cNvSpPr>
          <p:nvPr>
            <p:ph type="title"/>
          </p:nvPr>
        </p:nvSpPr>
        <p:spPr>
          <a:xfrm>
            <a:off x="866775" y="927100"/>
            <a:ext cx="6345238" cy="709613"/>
          </a:xfrm>
        </p:spPr>
        <p:txBody>
          <a:bodyPr/>
          <a:lstStyle/>
          <a:p>
            <a:pPr eaLnBrk="1" hangingPunct="1"/>
            <a:r>
              <a:rPr lang="en-US" altLang="en-US" dirty="0"/>
              <a:t>New Developments (cont.)</a:t>
            </a:r>
          </a:p>
        </p:txBody>
      </p:sp>
      <p:sp>
        <p:nvSpPr>
          <p:cNvPr id="2" name="Date Placeholder 1"/>
          <p:cNvSpPr>
            <a:spLocks noGrp="1"/>
          </p:cNvSpPr>
          <p:nvPr>
            <p:ph type="dt" sz="half" idx="10"/>
          </p:nvPr>
        </p:nvSpPr>
        <p:spPr/>
        <p:txBody>
          <a:bodyPr/>
          <a:lstStyle/>
          <a:p>
            <a:pPr>
              <a:defRPr/>
            </a:pPr>
            <a:fld id="{79E784A0-94CD-4DDA-A584-43E94C8210BE}"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p>
            <a:pPr>
              <a:defRPr/>
            </a:pPr>
            <a:r>
              <a:rPr lang="en-US" altLang="en-US"/>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21</a:t>
            </a:fld>
            <a:endParaRPr lang="en-US" altLang="en-US"/>
          </a:p>
        </p:txBody>
      </p:sp>
    </p:spTree>
    <p:extLst>
      <p:ext uri="{BB962C8B-B14F-4D97-AF65-F5344CB8AC3E}">
        <p14:creationId xmlns:p14="http://schemas.microsoft.com/office/powerpoint/2010/main" val="96048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New Developments (cont.)</a:t>
            </a:r>
          </a:p>
        </p:txBody>
      </p:sp>
      <p:sp>
        <p:nvSpPr>
          <p:cNvPr id="30723" name="Rectangle 3"/>
          <p:cNvSpPr>
            <a:spLocks noGrp="1" noChangeArrowheads="1"/>
          </p:cNvSpPr>
          <p:nvPr>
            <p:ph idx="1"/>
          </p:nvPr>
        </p:nvSpPr>
        <p:spPr>
          <a:xfrm>
            <a:off x="866775" y="2489200"/>
            <a:ext cx="7820025" cy="3530600"/>
          </a:xfrm>
        </p:spPr>
        <p:txBody>
          <a:bodyPr/>
          <a:lstStyle/>
          <a:p>
            <a:pPr eaLnBrk="1" hangingPunct="1">
              <a:lnSpc>
                <a:spcPct val="90000"/>
              </a:lnSpc>
              <a:buFontTx/>
              <a:buNone/>
            </a:pPr>
            <a:r>
              <a:rPr lang="en-US" altLang="en-US" sz="2400"/>
              <a:t>E-commerce and Free Stuff:</a:t>
            </a:r>
          </a:p>
          <a:p>
            <a:pPr eaLnBrk="1" hangingPunct="1">
              <a:lnSpc>
                <a:spcPct val="90000"/>
              </a:lnSpc>
            </a:pPr>
            <a:r>
              <a:rPr lang="en-US" altLang="en-US" sz="2400"/>
              <a:t>Free stuff on the web: email, books, newspapers, games, etc.</a:t>
            </a:r>
          </a:p>
          <a:p>
            <a:pPr eaLnBrk="1" hangingPunct="1">
              <a:lnSpc>
                <a:spcPct val="90000"/>
              </a:lnSpc>
            </a:pPr>
            <a:r>
              <a:rPr lang="en-US" altLang="en-US" sz="2400"/>
              <a:t>www.Amazon.com started in 1994 and 10 years later annual sales reached $8.5 billion</a:t>
            </a:r>
          </a:p>
          <a:p>
            <a:pPr eaLnBrk="1" hangingPunct="1">
              <a:lnSpc>
                <a:spcPct val="90000"/>
              </a:lnSpc>
            </a:pPr>
            <a:r>
              <a:rPr lang="en-US" altLang="en-US" sz="2400"/>
              <a:t>TV show episodes are available to view on the Web</a:t>
            </a:r>
          </a:p>
        </p:txBody>
      </p:sp>
      <p:sp>
        <p:nvSpPr>
          <p:cNvPr id="2" name="Date Placeholder 1"/>
          <p:cNvSpPr>
            <a:spLocks noGrp="1"/>
          </p:cNvSpPr>
          <p:nvPr>
            <p:ph type="dt" sz="half" idx="10"/>
          </p:nvPr>
        </p:nvSpPr>
        <p:spPr/>
        <p:txBody>
          <a:bodyPr/>
          <a:lstStyle/>
          <a:p>
            <a:pPr>
              <a:defRPr/>
            </a:pPr>
            <a:fld id="{8F15BB46-CD89-4E71-BA33-CD6BFAD7E80A}"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New Developments (cont.)</a:t>
            </a:r>
          </a:p>
        </p:txBody>
      </p:sp>
      <p:sp>
        <p:nvSpPr>
          <p:cNvPr id="30723" name="Rectangle 3"/>
          <p:cNvSpPr>
            <a:spLocks noGrp="1" noChangeArrowheads="1"/>
          </p:cNvSpPr>
          <p:nvPr>
            <p:ph idx="1"/>
          </p:nvPr>
        </p:nvSpPr>
        <p:spPr>
          <a:xfrm>
            <a:off x="866775" y="2133600"/>
            <a:ext cx="7820025" cy="3886200"/>
          </a:xfrm>
        </p:spPr>
        <p:txBody>
          <a:bodyPr/>
          <a:lstStyle/>
          <a:p>
            <a:pPr algn="just"/>
            <a:r>
              <a:rPr lang="en-US" sz="2400" dirty="0"/>
              <a:t>It empowers ordinary people to make better decisions about everything from selecting a bicycle to selecting medical treatments. </a:t>
            </a:r>
          </a:p>
          <a:p>
            <a:pPr algn="just"/>
            <a:r>
              <a:rPr lang="en-US" sz="2400" dirty="0"/>
              <a:t>It empowers us to do things that we used to rely on experts to do for us. Software tools, many available for free, help us analyze the healthiness of our diet or plan a budget. </a:t>
            </a:r>
          </a:p>
          <a:p>
            <a:pPr algn="just"/>
            <a:r>
              <a:rPr lang="en-US" sz="2400" dirty="0"/>
              <a:t>We can find references and forms for legal  processes. We can fight back against powerful institutions by shaming them with videos that go viral</a:t>
            </a:r>
            <a:endParaRPr lang="en-US" altLang="en-US" sz="2400" dirty="0"/>
          </a:p>
        </p:txBody>
      </p:sp>
      <p:sp>
        <p:nvSpPr>
          <p:cNvPr id="2" name="Date Placeholder 1"/>
          <p:cNvSpPr>
            <a:spLocks noGrp="1"/>
          </p:cNvSpPr>
          <p:nvPr>
            <p:ph type="dt" sz="half" idx="10"/>
          </p:nvPr>
        </p:nvSpPr>
        <p:spPr/>
        <p:txBody>
          <a:bodyPr/>
          <a:lstStyle/>
          <a:p>
            <a:pPr>
              <a:defRPr/>
            </a:pPr>
            <a:fld id="{8F15BB46-CD89-4E71-BA33-CD6BFAD7E80A}"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New Developments (cont.)</a:t>
            </a:r>
          </a:p>
        </p:txBody>
      </p:sp>
      <p:sp>
        <p:nvSpPr>
          <p:cNvPr id="30723" name="Rectangle 3"/>
          <p:cNvSpPr>
            <a:spLocks noGrp="1" noChangeArrowheads="1"/>
          </p:cNvSpPr>
          <p:nvPr>
            <p:ph idx="1"/>
          </p:nvPr>
        </p:nvSpPr>
        <p:spPr>
          <a:xfrm>
            <a:off x="866775" y="2133600"/>
            <a:ext cx="7820025" cy="3886200"/>
          </a:xfrm>
        </p:spPr>
        <p:txBody>
          <a:bodyPr/>
          <a:lstStyle/>
          <a:p>
            <a:pPr algn="just"/>
            <a:r>
              <a:rPr lang="en-US" sz="2400" dirty="0"/>
              <a:t>Businesses and organizations use “viral marketing”—that is, relying on large number of people to view and spread marketing messages in clever videos. We can start our own Web-based television network .</a:t>
            </a:r>
          </a:p>
          <a:p>
            <a:pPr algn="just"/>
            <a:r>
              <a:rPr lang="en-US" sz="2400" dirty="0"/>
              <a:t>A college student with a good idea and some well-implemented software can start a business that quickly grows to be worth millions or billions of dollars; several have. The openness of the Internet enables </a:t>
            </a:r>
            <a:r>
              <a:rPr lang="en-US" sz="2400" b="1" dirty="0"/>
              <a:t>“innovation without permission”</a:t>
            </a:r>
            <a:endParaRPr lang="en-US" altLang="en-US" sz="2400" b="1" dirty="0"/>
          </a:p>
        </p:txBody>
      </p:sp>
      <p:sp>
        <p:nvSpPr>
          <p:cNvPr id="2" name="Date Placeholder 1"/>
          <p:cNvSpPr>
            <a:spLocks noGrp="1"/>
          </p:cNvSpPr>
          <p:nvPr>
            <p:ph type="dt" sz="half" idx="10"/>
          </p:nvPr>
        </p:nvSpPr>
        <p:spPr/>
        <p:txBody>
          <a:bodyPr/>
          <a:lstStyle/>
          <a:p>
            <a:pPr>
              <a:defRPr/>
            </a:pPr>
            <a:fld id="{8F15BB46-CD89-4E71-BA33-CD6BFAD7E80A}"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New Developments (cont.)</a:t>
            </a:r>
          </a:p>
        </p:txBody>
      </p:sp>
      <p:sp>
        <p:nvSpPr>
          <p:cNvPr id="19459" name="Rectangle 3"/>
          <p:cNvSpPr>
            <a:spLocks noGrp="1" noChangeArrowheads="1"/>
          </p:cNvSpPr>
          <p:nvPr>
            <p:ph idx="1"/>
          </p:nvPr>
        </p:nvSpPr>
        <p:spPr>
          <a:xfrm>
            <a:off x="685800" y="2209800"/>
            <a:ext cx="7772400" cy="4343400"/>
          </a:xfrm>
        </p:spPr>
        <p:txBody>
          <a:bodyPr rtlCol="0">
            <a:normAutofit lnSpcReduction="10000"/>
          </a:bodyPr>
          <a:lstStyle/>
          <a:p>
            <a:pPr algn="just" eaLnBrk="1" fontAlgn="auto" hangingPunct="1">
              <a:spcAft>
                <a:spcPts val="0"/>
              </a:spcAft>
              <a:buFontTx/>
              <a:buNone/>
              <a:defRPr/>
            </a:pPr>
            <a:r>
              <a:rPr lang="en-US" altLang="en-US" sz="2800" dirty="0">
                <a:solidFill>
                  <a:schemeClr val="tx1">
                    <a:lumMod val="75000"/>
                    <a:lumOff val="25000"/>
                  </a:schemeClr>
                </a:solidFill>
              </a:rPr>
              <a:t>Artificial Intelligence (AI), Robotics, and Motion:</a:t>
            </a:r>
          </a:p>
          <a:p>
            <a:pPr algn="just" eaLnBrk="1" fontAlgn="auto" hangingPunct="1">
              <a:spcAft>
                <a:spcPts val="0"/>
              </a:spcAft>
              <a:buFont typeface="Wingdings 3" charset="2"/>
              <a:buChar char=""/>
              <a:defRPr/>
            </a:pPr>
            <a:r>
              <a:rPr lang="en-US" altLang="en-US" sz="2800" dirty="0">
                <a:solidFill>
                  <a:schemeClr val="tx1">
                    <a:lumMod val="75000"/>
                    <a:lumOff val="25000"/>
                  </a:schemeClr>
                </a:solidFill>
              </a:rPr>
              <a:t>AI suited to narrow, specialized skills</a:t>
            </a:r>
          </a:p>
          <a:p>
            <a:pPr algn="just" eaLnBrk="1" fontAlgn="auto" hangingPunct="1">
              <a:spcAft>
                <a:spcPts val="0"/>
              </a:spcAft>
              <a:buFont typeface="Wingdings 3" charset="2"/>
              <a:buChar char=""/>
              <a:defRPr/>
            </a:pPr>
            <a:r>
              <a:rPr lang="en-US" altLang="en-US" sz="2800" dirty="0">
                <a:solidFill>
                  <a:schemeClr val="tx1">
                    <a:lumMod val="75000"/>
                    <a:lumOff val="25000"/>
                  </a:schemeClr>
                </a:solidFill>
              </a:rPr>
              <a:t>Robotic devices often special-purpose devices, and may require AI to function</a:t>
            </a:r>
          </a:p>
          <a:p>
            <a:pPr eaLnBrk="1" fontAlgn="auto" hangingPunct="1">
              <a:spcAft>
                <a:spcPts val="0"/>
              </a:spcAft>
              <a:buFont typeface="Wingdings 3" charset="2"/>
              <a:buChar char=""/>
              <a:defRPr/>
            </a:pPr>
            <a:r>
              <a:rPr lang="en-US" altLang="en-US" sz="2800" dirty="0">
                <a:solidFill>
                  <a:schemeClr val="tx1">
                    <a:lumMod val="75000"/>
                    <a:lumOff val="25000"/>
                  </a:schemeClr>
                </a:solidFill>
              </a:rPr>
              <a:t>Motion sensing devices are used to give robots the ability to walk, trigger airbags in a crash and cushion laptops when dropped</a:t>
            </a:r>
            <a:br>
              <a:rPr lang="en-US" altLang="en-US" sz="2800" dirty="0">
                <a:solidFill>
                  <a:schemeClr val="tx1">
                    <a:lumMod val="75000"/>
                    <a:lumOff val="25000"/>
                  </a:schemeClr>
                </a:solidFill>
              </a:rPr>
            </a:b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8CDE9CF7-A0FC-4B5C-BE3C-69C185F0BA82}"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a:t>New Developments (cont.)</a:t>
            </a:r>
          </a:p>
        </p:txBody>
      </p:sp>
      <p:sp>
        <p:nvSpPr>
          <p:cNvPr id="33795" name="Rectangle 3"/>
          <p:cNvSpPr>
            <a:spLocks noGrp="1" noChangeArrowheads="1"/>
          </p:cNvSpPr>
          <p:nvPr>
            <p:ph idx="1"/>
          </p:nvPr>
        </p:nvSpPr>
        <p:spPr>
          <a:xfrm>
            <a:off x="866775" y="2489200"/>
            <a:ext cx="7820025" cy="3606800"/>
          </a:xfrm>
        </p:spPr>
        <p:txBody>
          <a:bodyPr/>
          <a:lstStyle/>
          <a:p>
            <a:pPr eaLnBrk="1" hangingPunct="1">
              <a:buFontTx/>
              <a:buNone/>
            </a:pPr>
            <a:r>
              <a:rPr lang="en-US" altLang="en-US" sz="2400" dirty="0"/>
              <a:t>What’s Next?</a:t>
            </a:r>
          </a:p>
          <a:p>
            <a:pPr eaLnBrk="1" hangingPunct="1"/>
            <a:r>
              <a:rPr lang="en-US" altLang="en-US" sz="2400" dirty="0"/>
              <a:t>Medical records on chips attached to medical bracelets</a:t>
            </a:r>
          </a:p>
          <a:p>
            <a:pPr eaLnBrk="1" hangingPunct="1"/>
            <a:endParaRPr lang="en-US" altLang="en-US" sz="2400" dirty="0"/>
          </a:p>
          <a:p>
            <a:pPr eaLnBrk="1" hangingPunct="1"/>
            <a:r>
              <a:rPr lang="en-US" altLang="en-US" sz="2400" dirty="0"/>
              <a:t>Biological and computer sciences will combine new ways to insert micro-processors or controlled devices in human bodies</a:t>
            </a:r>
          </a:p>
          <a:p>
            <a:pPr eaLnBrk="1" hangingPunct="1"/>
            <a:endParaRPr lang="en-US" altLang="en-US" sz="2400" dirty="0"/>
          </a:p>
        </p:txBody>
      </p:sp>
      <p:sp>
        <p:nvSpPr>
          <p:cNvPr id="2" name="Date Placeholder 1"/>
          <p:cNvSpPr>
            <a:spLocks noGrp="1"/>
          </p:cNvSpPr>
          <p:nvPr>
            <p:ph type="dt" sz="half" idx="10"/>
          </p:nvPr>
        </p:nvSpPr>
        <p:spPr/>
        <p:txBody>
          <a:bodyPr/>
          <a:lstStyle/>
          <a:p>
            <a:pPr>
              <a:defRPr/>
            </a:pPr>
            <a:fld id="{273AE6F9-1FC8-4103-AC8E-A5E12FB77F03}"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New Developments (cont.)</a:t>
            </a:r>
            <a:br>
              <a:rPr lang="en-US" altLang="en-US" dirty="0"/>
            </a:br>
            <a:r>
              <a:rPr lang="en-US" altLang="en-US" dirty="0"/>
              <a:t>Discussion Question</a:t>
            </a:r>
          </a:p>
        </p:txBody>
      </p:sp>
      <p:sp>
        <p:nvSpPr>
          <p:cNvPr id="34819" name="Rectangle 5"/>
          <p:cNvSpPr>
            <a:spLocks noGrp="1" noChangeArrowheads="1"/>
          </p:cNvSpPr>
          <p:nvPr>
            <p:ph idx="1"/>
          </p:nvPr>
        </p:nvSpPr>
        <p:spPr>
          <a:xfrm>
            <a:off x="866775" y="2489200"/>
            <a:ext cx="7972425" cy="3454400"/>
          </a:xfrm>
        </p:spPr>
        <p:txBody>
          <a:bodyPr/>
          <a:lstStyle/>
          <a:p>
            <a:pPr eaLnBrk="1" hangingPunct="1"/>
            <a:r>
              <a:rPr lang="en-US" altLang="en-US" sz="2400" dirty="0"/>
              <a:t>What changes and new developments do you expect in the next 50 years?   </a:t>
            </a:r>
          </a:p>
          <a:p>
            <a:pPr eaLnBrk="1" hangingPunct="1"/>
            <a:endParaRPr lang="en-US" altLang="en-US" sz="2400" dirty="0"/>
          </a:p>
          <a:p>
            <a:pPr eaLnBrk="1" hangingPunct="1"/>
            <a:r>
              <a:rPr lang="en-US" altLang="en-US" sz="2400" dirty="0"/>
              <a:t>How will life be different than it is today? </a:t>
            </a:r>
          </a:p>
        </p:txBody>
      </p:sp>
      <p:sp>
        <p:nvSpPr>
          <p:cNvPr id="2" name="Date Placeholder 1"/>
          <p:cNvSpPr>
            <a:spLocks noGrp="1"/>
          </p:cNvSpPr>
          <p:nvPr>
            <p:ph type="dt" sz="half" idx="10"/>
          </p:nvPr>
        </p:nvSpPr>
        <p:spPr/>
        <p:txBody>
          <a:bodyPr/>
          <a:lstStyle/>
          <a:p>
            <a:pPr>
              <a:defRPr/>
            </a:pPr>
            <a:fld id="{E568B236-96DD-411D-84BF-D0D0376E7EDD}"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and Themes</a:t>
            </a:r>
          </a:p>
        </p:txBody>
      </p:sp>
      <p:sp>
        <p:nvSpPr>
          <p:cNvPr id="3" name="Content Placeholder 2"/>
          <p:cNvSpPr>
            <a:spLocks noGrp="1"/>
          </p:cNvSpPr>
          <p:nvPr>
            <p:ph idx="1"/>
          </p:nvPr>
        </p:nvSpPr>
        <p:spPr>
          <a:xfrm>
            <a:off x="866774" y="2489200"/>
            <a:ext cx="7743825" cy="3683000"/>
          </a:xfrm>
        </p:spPr>
        <p:txBody>
          <a:bodyPr/>
          <a:lstStyle/>
          <a:p>
            <a:pPr marL="0" indent="0" algn="just">
              <a:buNone/>
            </a:pPr>
            <a:r>
              <a:rPr lang="en-US" sz="2000" i="1" dirty="0"/>
              <a:t>Cyberspace has many of the problems, frustrations, and controversies of non-cyber life, among them</a:t>
            </a:r>
          </a:p>
          <a:p>
            <a:r>
              <a:rPr lang="en-US" sz="2000" dirty="0"/>
              <a:t>Crime</a:t>
            </a:r>
          </a:p>
          <a:p>
            <a:r>
              <a:rPr lang="en-US" sz="2000" dirty="0"/>
              <a:t>violent fiction and games</a:t>
            </a:r>
          </a:p>
          <a:p>
            <a:r>
              <a:rPr lang="en-US" sz="2000" dirty="0"/>
              <a:t> advertising</a:t>
            </a:r>
          </a:p>
          <a:p>
            <a:r>
              <a:rPr lang="en-US" sz="2000" dirty="0"/>
              <a:t>copyright infringement</a:t>
            </a:r>
          </a:p>
          <a:p>
            <a:r>
              <a:rPr lang="en-US" sz="2000" dirty="0"/>
              <a:t>Gambling</a:t>
            </a:r>
          </a:p>
          <a:p>
            <a:r>
              <a:rPr lang="en-US" sz="2000" dirty="0"/>
              <a:t>Products that do not work right</a:t>
            </a:r>
            <a:r>
              <a:rPr lang="en-US" dirty="0"/>
              <a:t>.</a:t>
            </a:r>
          </a:p>
          <a:p>
            <a:r>
              <a:rPr lang="en-US" altLang="en-US" dirty="0"/>
              <a:t>Loss of privacy</a:t>
            </a:r>
          </a:p>
          <a:p>
            <a:endParaRPr lang="en-US" dirty="0"/>
          </a:p>
        </p:txBody>
      </p:sp>
      <p:sp>
        <p:nvSpPr>
          <p:cNvPr id="4" name="Date Placeholder 3"/>
          <p:cNvSpPr>
            <a:spLocks noGrp="1"/>
          </p:cNvSpPr>
          <p:nvPr>
            <p:ph type="dt" sz="half" idx="10"/>
          </p:nvPr>
        </p:nvSpPr>
        <p:spPr/>
        <p:txBody>
          <a:bodyPr/>
          <a:lstStyle/>
          <a:p>
            <a:pPr>
              <a:defRPr/>
            </a:pPr>
            <a:fld id="{364A4287-EF1C-4060-BF0B-7FCB3D965279}" type="datetime1">
              <a:rPr lang="en-US" altLang="en-US" smtClean="0"/>
              <a:pPr>
                <a:defRPr/>
              </a:pPr>
              <a:t>2/22/2021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28</a:t>
            </a:fld>
            <a:endParaRPr lang="en-US" altLang="en-US" dirty="0"/>
          </a:p>
        </p:txBody>
      </p:sp>
    </p:spTree>
    <p:extLst>
      <p:ext uri="{BB962C8B-B14F-4D97-AF65-F5344CB8AC3E}">
        <p14:creationId xmlns:p14="http://schemas.microsoft.com/office/powerpoint/2010/main" val="1642792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Issues and Themes (cont.)</a:t>
            </a:r>
          </a:p>
        </p:txBody>
      </p:sp>
      <p:sp>
        <p:nvSpPr>
          <p:cNvPr id="37891" name="Rectangle 3"/>
          <p:cNvSpPr>
            <a:spLocks noGrp="1" noChangeArrowheads="1"/>
          </p:cNvSpPr>
          <p:nvPr>
            <p:ph idx="1"/>
          </p:nvPr>
        </p:nvSpPr>
        <p:spPr>
          <a:xfrm>
            <a:off x="866775" y="2489200"/>
            <a:ext cx="7743825" cy="3606800"/>
          </a:xfrm>
        </p:spPr>
        <p:txBody>
          <a:bodyPr/>
          <a:lstStyle/>
          <a:p>
            <a:pPr eaLnBrk="1" hangingPunct="1">
              <a:buFontTx/>
              <a:buNone/>
            </a:pPr>
            <a:r>
              <a:rPr lang="en-US" altLang="en-US" sz="2400" dirty="0"/>
              <a:t>Old problems in a new context: crime, violent fiction</a:t>
            </a:r>
          </a:p>
          <a:p>
            <a:pPr algn="just">
              <a:buNone/>
            </a:pPr>
            <a:r>
              <a:rPr lang="en-US" sz="2400" dirty="0">
                <a:latin typeface="AGaramond-Regular"/>
              </a:rPr>
              <a:t>The emphasis on the fact that similar problems occur in other areas is not meant to excuse the new problems. It suggests, however, that the root is not always the new technology but can be human nature, ethics, politics, or other factors. We will often try to analyze how the technology changes the context and the impact of old problems.</a:t>
            </a:r>
            <a:endParaRPr lang="en-US" altLang="en-US" sz="2400" dirty="0"/>
          </a:p>
        </p:txBody>
      </p:sp>
      <p:sp>
        <p:nvSpPr>
          <p:cNvPr id="2" name="Date Placeholder 1"/>
          <p:cNvSpPr>
            <a:spLocks noGrp="1"/>
          </p:cNvSpPr>
          <p:nvPr>
            <p:ph type="dt" sz="half" idx="10"/>
          </p:nvPr>
        </p:nvSpPr>
        <p:spPr/>
        <p:txBody>
          <a:bodyPr/>
          <a:lstStyle/>
          <a:p>
            <a:pPr>
              <a:defRPr/>
            </a:pPr>
            <a:fld id="{6324A0FF-36C6-4F5C-A64D-2AEA625A15A8}"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Rapid Pace of Change</a:t>
            </a:r>
          </a:p>
        </p:txBody>
      </p:sp>
      <p:sp>
        <p:nvSpPr>
          <p:cNvPr id="6147" name="Rectangle 3"/>
          <p:cNvSpPr>
            <a:spLocks noGrp="1" noChangeArrowheads="1"/>
          </p:cNvSpPr>
          <p:nvPr>
            <p:ph idx="1"/>
          </p:nvPr>
        </p:nvSpPr>
        <p:spPr>
          <a:xfrm>
            <a:off x="866775" y="2489200"/>
            <a:ext cx="7591425" cy="3835400"/>
          </a:xfrm>
        </p:spPr>
        <p:txBody>
          <a:bodyPr rtlCol="0">
            <a:normAutofit fontScale="77500" lnSpcReduction="20000"/>
          </a:bodyPr>
          <a:lstStyle/>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1940s: The first computer is built</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1956: First hard-disk drive weighed a ton and stored five megabytes</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1991: Space shuttle had a one-megahertz computer</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2006: Pocket devices hold a terabyte (one trillion bytes) of data</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2008: Automobiles can have 100-megahertz computers</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2014: Artificially intelligent systems are everywhere</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2020: ?</a:t>
            </a:r>
          </a:p>
          <a:p>
            <a:pPr eaLnBrk="1" fontAlgn="auto" hangingPunct="1">
              <a:lnSpc>
                <a:spcPct val="90000"/>
              </a:lnSpc>
              <a:spcAft>
                <a:spcPts val="0"/>
              </a:spcAft>
              <a:buFont typeface="Wingdings 3" charset="2"/>
              <a:buChar char=""/>
              <a:defRPr/>
            </a:pPr>
            <a:endParaRPr lang="en-US" altLang="en-US" sz="2800" dirty="0">
              <a:solidFill>
                <a:schemeClr val="tx1">
                  <a:lumMod val="75000"/>
                  <a:lumOff val="25000"/>
                </a:schemeClr>
              </a:solidFill>
            </a:endParaRPr>
          </a:p>
          <a:p>
            <a:pPr eaLnBrk="1" fontAlgn="auto" hangingPunct="1">
              <a:lnSpc>
                <a:spcPct val="90000"/>
              </a:lnSpc>
              <a:spcAft>
                <a:spcPts val="0"/>
              </a:spcAft>
              <a:buFont typeface="Wingdings 3" charset="2"/>
              <a:buChar char=""/>
              <a:defRPr/>
            </a:pPr>
            <a:endParaRPr lang="en-US" altLang="en-US" sz="28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0816D628-4C43-4A42-8B1A-22050739ACE3}"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Issues and Themes (cont.)</a:t>
            </a:r>
          </a:p>
        </p:txBody>
      </p:sp>
      <p:sp>
        <p:nvSpPr>
          <p:cNvPr id="37891" name="Rectangle 3"/>
          <p:cNvSpPr>
            <a:spLocks noGrp="1" noChangeArrowheads="1"/>
          </p:cNvSpPr>
          <p:nvPr>
            <p:ph idx="1"/>
          </p:nvPr>
        </p:nvSpPr>
        <p:spPr>
          <a:xfrm>
            <a:off x="866775" y="2489200"/>
            <a:ext cx="7743825" cy="3606800"/>
          </a:xfrm>
        </p:spPr>
        <p:txBody>
          <a:bodyPr/>
          <a:lstStyle/>
          <a:p>
            <a:pPr eaLnBrk="1" hangingPunct="1">
              <a:buFontTx/>
              <a:buNone/>
            </a:pPr>
            <a:r>
              <a:rPr lang="en-US" sz="2400" b="1" dirty="0"/>
              <a:t>Adapting to new technology</a:t>
            </a:r>
          </a:p>
          <a:p>
            <a:pPr algn="just">
              <a:buNone/>
            </a:pPr>
            <a:r>
              <a:rPr lang="en-US" sz="2400" dirty="0"/>
              <a:t>Changes in technology usually require adaptive changes in laws, social institutions, business policies, and personal skills, attitudes, and behavior.</a:t>
            </a:r>
          </a:p>
          <a:p>
            <a:pPr algn="just">
              <a:buNone/>
            </a:pPr>
            <a:r>
              <a:rPr lang="en-US" sz="2400" dirty="0"/>
              <a:t>Many new activities that new technology makes possible are so different from prior ways of doing things that we need a new set of “rules of the game.”</a:t>
            </a:r>
            <a:endParaRPr lang="en-US" altLang="en-US" sz="2400" dirty="0"/>
          </a:p>
        </p:txBody>
      </p:sp>
      <p:sp>
        <p:nvSpPr>
          <p:cNvPr id="2" name="Date Placeholder 1"/>
          <p:cNvSpPr>
            <a:spLocks noGrp="1"/>
          </p:cNvSpPr>
          <p:nvPr>
            <p:ph type="dt" sz="half" idx="10"/>
          </p:nvPr>
        </p:nvSpPr>
        <p:spPr/>
        <p:txBody>
          <a:bodyPr/>
          <a:lstStyle/>
          <a:p>
            <a:pPr>
              <a:defRPr/>
            </a:pPr>
            <a:fld id="{6324A0FF-36C6-4F5C-A64D-2AEA625A15A8}"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Issues and Themes (cont.)</a:t>
            </a:r>
          </a:p>
        </p:txBody>
      </p:sp>
      <p:sp>
        <p:nvSpPr>
          <p:cNvPr id="37891" name="Rectangle 3"/>
          <p:cNvSpPr>
            <a:spLocks noGrp="1" noChangeArrowheads="1"/>
          </p:cNvSpPr>
          <p:nvPr>
            <p:ph idx="1"/>
          </p:nvPr>
        </p:nvSpPr>
        <p:spPr>
          <a:xfrm>
            <a:off x="866775" y="2489200"/>
            <a:ext cx="7743825" cy="3606800"/>
          </a:xfrm>
        </p:spPr>
        <p:txBody>
          <a:bodyPr/>
          <a:lstStyle/>
          <a:p>
            <a:pPr eaLnBrk="1" hangingPunct="1">
              <a:buFontTx/>
              <a:buNone/>
            </a:pPr>
            <a:r>
              <a:rPr lang="en-US" sz="2400" b="1" dirty="0"/>
              <a:t>Varied sources of solutions to problems</a:t>
            </a:r>
          </a:p>
          <a:p>
            <a:pPr algn="just">
              <a:buNone/>
            </a:pPr>
            <a:r>
              <a:rPr lang="en-US" sz="2400" dirty="0"/>
              <a:t>The cycle of problems and solutions, more problems and more solutions, is a natural part of change when we consider problems, we consider solutions from several categories. Technical solutions include hardware and software. “Hardware” might mean something other than part of a computer system</a:t>
            </a:r>
            <a:endParaRPr lang="en-US" altLang="en-US" sz="2400" dirty="0"/>
          </a:p>
        </p:txBody>
      </p:sp>
      <p:sp>
        <p:nvSpPr>
          <p:cNvPr id="2" name="Date Placeholder 1"/>
          <p:cNvSpPr>
            <a:spLocks noGrp="1"/>
          </p:cNvSpPr>
          <p:nvPr>
            <p:ph type="dt" sz="half" idx="10"/>
          </p:nvPr>
        </p:nvSpPr>
        <p:spPr/>
        <p:txBody>
          <a:bodyPr/>
          <a:lstStyle/>
          <a:p>
            <a:pPr>
              <a:defRPr/>
            </a:pPr>
            <a:fld id="{6324A0FF-36C6-4F5C-A64D-2AEA625A15A8}"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t>Issues and Themes (cont.)</a:t>
            </a:r>
          </a:p>
        </p:txBody>
      </p:sp>
      <p:sp>
        <p:nvSpPr>
          <p:cNvPr id="38915" name="Rectangle 3"/>
          <p:cNvSpPr>
            <a:spLocks noGrp="1" noChangeArrowheads="1"/>
          </p:cNvSpPr>
          <p:nvPr>
            <p:ph idx="1"/>
          </p:nvPr>
        </p:nvSpPr>
        <p:spPr>
          <a:xfrm>
            <a:off x="866775" y="2489200"/>
            <a:ext cx="7820025" cy="3683000"/>
          </a:xfrm>
        </p:spPr>
        <p:txBody>
          <a:bodyPr/>
          <a:lstStyle/>
          <a:p>
            <a:pPr eaLnBrk="1" hangingPunct="1">
              <a:buNone/>
            </a:pPr>
            <a:r>
              <a:rPr lang="en-US" altLang="en-US" sz="2400" dirty="0"/>
              <a:t>Global reach of net: ease of communication with distant countries</a:t>
            </a:r>
          </a:p>
          <a:p>
            <a:pPr algn="just">
              <a:buNone/>
            </a:pPr>
            <a:r>
              <a:rPr lang="en-US" sz="2800" dirty="0"/>
              <a:t>It makes crime fighting and law enforcement more difficult, because criminals can steal and disrupt services from outside the victim’s country. Laws in one country prohibiting certain content on the Web or certain kinds of Web services restrict people and businesses in other countries</a:t>
            </a:r>
            <a:endParaRPr lang="en-US" altLang="en-US" sz="2800" dirty="0"/>
          </a:p>
        </p:txBody>
      </p:sp>
      <p:sp>
        <p:nvSpPr>
          <p:cNvPr id="2" name="Date Placeholder 1"/>
          <p:cNvSpPr>
            <a:spLocks noGrp="1"/>
          </p:cNvSpPr>
          <p:nvPr>
            <p:ph type="dt" sz="half" idx="10"/>
          </p:nvPr>
        </p:nvSpPr>
        <p:spPr/>
        <p:txBody>
          <a:bodyPr/>
          <a:lstStyle/>
          <a:p>
            <a:pPr>
              <a:defRPr/>
            </a:pPr>
            <a:fld id="{7E63DFE5-08C5-4769-B07E-3FCC3E6D8F8B}"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t>Issues and Themes (cont.)</a:t>
            </a:r>
          </a:p>
        </p:txBody>
      </p:sp>
      <p:sp>
        <p:nvSpPr>
          <p:cNvPr id="38915" name="Rectangle 3"/>
          <p:cNvSpPr>
            <a:spLocks noGrp="1" noChangeArrowheads="1"/>
          </p:cNvSpPr>
          <p:nvPr>
            <p:ph idx="1"/>
          </p:nvPr>
        </p:nvSpPr>
        <p:spPr>
          <a:xfrm>
            <a:off x="866775" y="2489200"/>
            <a:ext cx="7820025" cy="3683000"/>
          </a:xfrm>
        </p:spPr>
        <p:txBody>
          <a:bodyPr/>
          <a:lstStyle/>
          <a:p>
            <a:pPr eaLnBrk="1" hangingPunct="1">
              <a:buNone/>
            </a:pPr>
            <a:r>
              <a:rPr lang="en-US" altLang="en-US" sz="2400" dirty="0"/>
              <a:t>Trade-offs and controversy: increasing security means reducing convenience</a:t>
            </a:r>
          </a:p>
          <a:p>
            <a:pPr algn="just">
              <a:buNone/>
            </a:pPr>
            <a:r>
              <a:rPr lang="en-US" sz="2400" dirty="0"/>
              <a:t>Increasing privacy and security often means reducing convenience. Protecting privacy makes law enforcement more difficult. Unpleasant, offensive, or inaccurate information accompanies our access to the Web’s vast amounts of useful information.</a:t>
            </a:r>
            <a:endParaRPr lang="en-US" altLang="en-US" sz="2400" dirty="0"/>
          </a:p>
        </p:txBody>
      </p:sp>
      <p:sp>
        <p:nvSpPr>
          <p:cNvPr id="2" name="Date Placeholder 1"/>
          <p:cNvSpPr>
            <a:spLocks noGrp="1"/>
          </p:cNvSpPr>
          <p:nvPr>
            <p:ph type="dt" sz="half" idx="10"/>
          </p:nvPr>
        </p:nvSpPr>
        <p:spPr/>
        <p:txBody>
          <a:bodyPr/>
          <a:lstStyle/>
          <a:p>
            <a:pPr>
              <a:defRPr/>
            </a:pPr>
            <a:fld id="{7E63DFE5-08C5-4769-B07E-3FCC3E6D8F8B}"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33</a:t>
            </a:fld>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66774" y="927100"/>
            <a:ext cx="7591425" cy="977900"/>
          </a:xfrm>
        </p:spPr>
        <p:txBody>
          <a:bodyPr/>
          <a:lstStyle/>
          <a:p>
            <a:pPr eaLnBrk="1" hangingPunct="1"/>
            <a:r>
              <a:rPr lang="en-US" b="1" dirty="0"/>
              <a:t>Perfection is a direction, not an option.</a:t>
            </a:r>
            <a:endParaRPr lang="en-US" altLang="en-US" dirty="0"/>
          </a:p>
        </p:txBody>
      </p:sp>
      <p:sp>
        <p:nvSpPr>
          <p:cNvPr id="38915" name="Rectangle 3"/>
          <p:cNvSpPr>
            <a:spLocks noGrp="1" noChangeArrowheads="1"/>
          </p:cNvSpPr>
          <p:nvPr>
            <p:ph idx="1"/>
          </p:nvPr>
        </p:nvSpPr>
        <p:spPr>
          <a:xfrm>
            <a:off x="866775" y="2489200"/>
            <a:ext cx="7820025" cy="3683000"/>
          </a:xfrm>
        </p:spPr>
        <p:txBody>
          <a:bodyPr/>
          <a:lstStyle/>
          <a:p>
            <a:pPr algn="just">
              <a:buNone/>
            </a:pPr>
            <a:r>
              <a:rPr lang="en-US" sz="2400" dirty="0"/>
              <a:t>when evaluating new technologies and applications, we should not compare them to some ideal of perfect service or zero side effects and zero risk. That is impossible to achieve in most aspects of life. Instead, we should compare them to the alternatives and weigh the problems against the benefits.</a:t>
            </a:r>
          </a:p>
          <a:p>
            <a:pPr>
              <a:buNone/>
            </a:pPr>
            <a:r>
              <a:rPr lang="en-US" sz="2400" dirty="0"/>
              <a:t>Another reason that we cannot expect perfection is that we all have different ideas of what  perfection is.</a:t>
            </a:r>
            <a:endParaRPr lang="en-US" altLang="en-US" sz="2400" dirty="0"/>
          </a:p>
        </p:txBody>
      </p:sp>
      <p:sp>
        <p:nvSpPr>
          <p:cNvPr id="2" name="Date Placeholder 1"/>
          <p:cNvSpPr>
            <a:spLocks noGrp="1"/>
          </p:cNvSpPr>
          <p:nvPr>
            <p:ph type="dt" sz="half" idx="10"/>
          </p:nvPr>
        </p:nvSpPr>
        <p:spPr/>
        <p:txBody>
          <a:bodyPr/>
          <a:lstStyle/>
          <a:p>
            <a:pPr>
              <a:defRPr/>
            </a:pPr>
            <a:fld id="{7E63DFE5-08C5-4769-B07E-3FCC3E6D8F8B}" type="datetime1">
              <a:rPr lang="en-US" altLang="en-US" smtClean="0"/>
              <a:pPr>
                <a:defRPr/>
              </a:pPr>
              <a:t>2/22/2021</a:t>
            </a:fld>
            <a:endParaRPr lang="en-US" altLang="en-US" dirty="0"/>
          </a:p>
        </p:txBody>
      </p:sp>
      <p:sp>
        <p:nvSpPr>
          <p:cNvPr id="3" name="Footer Placeholder 2"/>
          <p:cNvSpPr>
            <a:spLocks noGrp="1"/>
          </p:cNvSpPr>
          <p:nvPr>
            <p:ph type="ftr" sz="quarter" idx="11"/>
          </p:nvPr>
        </p:nvSpPr>
        <p:spPr/>
        <p:txBody>
          <a:bodyPr/>
          <a:lstStyle/>
          <a:p>
            <a:pPr>
              <a:defRPr/>
            </a:pPr>
            <a:r>
              <a:rPr lang="en-US" altLang="en-US" dirty="0"/>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b="1" dirty="0"/>
              <a:t>Differences between personal choices, business policies, and law</a:t>
            </a:r>
            <a:endParaRPr lang="en-US" altLang="en-US" dirty="0"/>
          </a:p>
        </p:txBody>
      </p:sp>
      <p:sp>
        <p:nvSpPr>
          <p:cNvPr id="38915" name="Rectangle 3"/>
          <p:cNvSpPr>
            <a:spLocks noGrp="1" noChangeArrowheads="1"/>
          </p:cNvSpPr>
          <p:nvPr>
            <p:ph idx="1"/>
          </p:nvPr>
        </p:nvSpPr>
        <p:spPr>
          <a:xfrm>
            <a:off x="866775" y="2489200"/>
            <a:ext cx="7820025" cy="3683000"/>
          </a:xfrm>
        </p:spPr>
        <p:txBody>
          <a:bodyPr/>
          <a:lstStyle/>
          <a:p>
            <a:pPr algn="just"/>
            <a:r>
              <a:rPr lang="en-US" sz="2400" dirty="0"/>
              <a:t>We can make a personal choice—for example, about what social networks to join, what apps to put on our phones, or what </a:t>
            </a:r>
            <a:r>
              <a:rPr lang="en-US" sz="2400" dirty="0" err="1"/>
              <a:t>ebooks</a:t>
            </a:r>
            <a:r>
              <a:rPr lang="en-US" sz="2400" dirty="0"/>
              <a:t> to buy— according to our individual values and situation.</a:t>
            </a:r>
          </a:p>
          <a:p>
            <a:pPr algn="just"/>
            <a:r>
              <a:rPr lang="en-US" sz="2400" dirty="0"/>
              <a:t>A business bases its policies on many factors, including the manager’s perception of consumer preferences, what competitors are doing,  responsibilities to stockholders, the ethics of the business owners or managers, and relevant laws</a:t>
            </a:r>
          </a:p>
          <a:p>
            <a:pPr algn="just"/>
            <a:endParaRPr lang="en-US" altLang="en-US" sz="2400" dirty="0"/>
          </a:p>
        </p:txBody>
      </p:sp>
      <p:sp>
        <p:nvSpPr>
          <p:cNvPr id="2" name="Date Placeholder 1"/>
          <p:cNvSpPr>
            <a:spLocks noGrp="1"/>
          </p:cNvSpPr>
          <p:nvPr>
            <p:ph type="dt" sz="half" idx="10"/>
          </p:nvPr>
        </p:nvSpPr>
        <p:spPr/>
        <p:txBody>
          <a:bodyPr/>
          <a:lstStyle/>
          <a:p>
            <a:pPr>
              <a:defRPr/>
            </a:pPr>
            <a:fld id="{7E63DFE5-08C5-4769-B07E-3FCC3E6D8F8B}"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b="1" dirty="0"/>
              <a:t>Differences between personal choices, business policies, and law</a:t>
            </a:r>
            <a:endParaRPr lang="en-US" altLang="en-US" dirty="0"/>
          </a:p>
        </p:txBody>
      </p:sp>
      <p:sp>
        <p:nvSpPr>
          <p:cNvPr id="38915" name="Rectangle 3"/>
          <p:cNvSpPr>
            <a:spLocks noGrp="1" noChangeArrowheads="1"/>
          </p:cNvSpPr>
          <p:nvPr>
            <p:ph idx="1"/>
          </p:nvPr>
        </p:nvSpPr>
        <p:spPr>
          <a:xfrm>
            <a:off x="866775" y="2489200"/>
            <a:ext cx="7820025" cy="3683000"/>
          </a:xfrm>
        </p:spPr>
        <p:txBody>
          <a:bodyPr/>
          <a:lstStyle/>
          <a:p>
            <a:pPr algn="just"/>
            <a:r>
              <a:rPr lang="en-US" sz="2400" dirty="0"/>
              <a:t>Laws are fundamentally different from personal choices and organizational policies because they impose decisions by force on people who did not make them. Arguments for passing a law should be qualitatively different from reasons for adopting a personal or organizational policy.</a:t>
            </a:r>
          </a:p>
          <a:p>
            <a:pPr algn="just"/>
            <a:r>
              <a:rPr lang="en-US" sz="2400" dirty="0"/>
              <a:t>It is better to base laws on the notion of rights rather than on personal views about their benefits or how we want people to behave.</a:t>
            </a:r>
            <a:endParaRPr lang="en-US" altLang="en-US" sz="2400" dirty="0"/>
          </a:p>
        </p:txBody>
      </p:sp>
      <p:sp>
        <p:nvSpPr>
          <p:cNvPr id="2" name="Date Placeholder 1"/>
          <p:cNvSpPr>
            <a:spLocks noGrp="1"/>
          </p:cNvSpPr>
          <p:nvPr>
            <p:ph type="dt" sz="half" idx="10"/>
          </p:nvPr>
        </p:nvSpPr>
        <p:spPr/>
        <p:txBody>
          <a:bodyPr/>
          <a:lstStyle/>
          <a:p>
            <a:pPr>
              <a:defRPr/>
            </a:pPr>
            <a:fld id="{7E63DFE5-08C5-4769-B07E-3FCC3E6D8F8B}"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66774" y="2489200"/>
            <a:ext cx="7667625" cy="3530600"/>
          </a:xfrm>
        </p:spPr>
        <p:txBody>
          <a:bodyPr/>
          <a:lstStyle/>
          <a:p>
            <a:pPr algn="just"/>
            <a:r>
              <a:rPr lang="en-US" sz="2400" dirty="0"/>
              <a:t>Rapid pace of change in society</a:t>
            </a:r>
          </a:p>
          <a:p>
            <a:pPr algn="just"/>
            <a:endParaRPr lang="en-US" sz="2400" dirty="0"/>
          </a:p>
          <a:p>
            <a:pPr algn="just"/>
            <a:r>
              <a:rPr lang="en-US" sz="2400" dirty="0"/>
              <a:t>New development and dramatic impacts on human lives</a:t>
            </a:r>
          </a:p>
          <a:p>
            <a:pPr algn="just"/>
            <a:endParaRPr lang="en-US" sz="2400" dirty="0"/>
          </a:p>
          <a:p>
            <a:pPr algn="just"/>
            <a:r>
              <a:rPr lang="en-US" sz="2400" dirty="0"/>
              <a:t>Issues and themes of IT on society</a:t>
            </a:r>
          </a:p>
        </p:txBody>
      </p:sp>
      <p:sp>
        <p:nvSpPr>
          <p:cNvPr id="4" name="Date Placeholder 3"/>
          <p:cNvSpPr>
            <a:spLocks noGrp="1"/>
          </p:cNvSpPr>
          <p:nvPr>
            <p:ph type="dt" sz="half" idx="10"/>
          </p:nvPr>
        </p:nvSpPr>
        <p:spPr/>
        <p:txBody>
          <a:bodyPr/>
          <a:lstStyle/>
          <a:p>
            <a:pPr>
              <a:defRPr/>
            </a:pPr>
            <a:fld id="{4AE3763C-2D91-4A49-81C8-0C4BD5C17963}"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p>
            <a:pPr>
              <a:defRPr/>
            </a:pPr>
            <a:r>
              <a:rPr lang="en-US" altLang="en-US"/>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37</a:t>
            </a:fld>
            <a:endParaRPr lang="en-US" altLang="en-US"/>
          </a:p>
        </p:txBody>
      </p:sp>
    </p:spTree>
    <p:extLst>
      <p:ext uri="{BB962C8B-B14F-4D97-AF65-F5344CB8AC3E}">
        <p14:creationId xmlns:p14="http://schemas.microsoft.com/office/powerpoint/2010/main" val="27939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t>Rapid Pace of Change: </a:t>
            </a:r>
            <a:br>
              <a:rPr lang="en-US" altLang="en-US" dirty="0"/>
            </a:br>
            <a:r>
              <a:rPr lang="en-US" altLang="en-US" dirty="0"/>
              <a:t>Discussion Question</a:t>
            </a:r>
          </a:p>
        </p:txBody>
      </p:sp>
      <p:sp>
        <p:nvSpPr>
          <p:cNvPr id="19459" name="Rectangle 5"/>
          <p:cNvSpPr>
            <a:spLocks noGrp="1" noChangeArrowheads="1"/>
          </p:cNvSpPr>
          <p:nvPr>
            <p:ph idx="1"/>
          </p:nvPr>
        </p:nvSpPr>
        <p:spPr>
          <a:xfrm>
            <a:off x="866775" y="2489200"/>
            <a:ext cx="7896225" cy="3606800"/>
          </a:xfrm>
        </p:spPr>
        <p:txBody>
          <a:bodyPr/>
          <a:lstStyle/>
          <a:p>
            <a:pPr eaLnBrk="1" hangingPunct="1"/>
            <a:r>
              <a:rPr lang="en-US" altLang="en-US" sz="2400" dirty="0"/>
              <a:t>What devices are now computerized that were not originally?  </a:t>
            </a:r>
          </a:p>
          <a:p>
            <a:pPr lvl="1" eaLnBrk="1" hangingPunct="1"/>
            <a:endParaRPr lang="en-US" altLang="en-US" sz="2200" dirty="0"/>
          </a:p>
          <a:p>
            <a:pPr lvl="1" eaLnBrk="1" hangingPunct="1"/>
            <a:r>
              <a:rPr lang="en-US" altLang="en-US" sz="2200" dirty="0"/>
              <a:t>Think back 10, 20, 50 years ago.</a:t>
            </a:r>
          </a:p>
        </p:txBody>
      </p:sp>
      <p:sp>
        <p:nvSpPr>
          <p:cNvPr id="2" name="Date Placeholder 1"/>
          <p:cNvSpPr>
            <a:spLocks noGrp="1"/>
          </p:cNvSpPr>
          <p:nvPr>
            <p:ph type="dt" sz="half" idx="10"/>
          </p:nvPr>
        </p:nvSpPr>
        <p:spPr/>
        <p:txBody>
          <a:bodyPr/>
          <a:lstStyle/>
          <a:p>
            <a:pPr>
              <a:defRPr/>
            </a:pPr>
            <a:fld id="{7B84A4F8-C989-415A-A5BF-14B26143A950}"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Rapid Pace of Change: </a:t>
            </a:r>
            <a:br>
              <a:rPr lang="en-US" altLang="en-US" dirty="0"/>
            </a:br>
            <a:r>
              <a:rPr lang="en-US" altLang="en-US" dirty="0"/>
              <a:t>Discussion Question</a:t>
            </a:r>
            <a:endParaRPr lang="en-US" dirty="0"/>
          </a:p>
        </p:txBody>
      </p:sp>
      <p:sp>
        <p:nvSpPr>
          <p:cNvPr id="3" name="Content Placeholder 2"/>
          <p:cNvSpPr>
            <a:spLocks noGrp="1"/>
          </p:cNvSpPr>
          <p:nvPr>
            <p:ph idx="1"/>
          </p:nvPr>
        </p:nvSpPr>
        <p:spPr/>
        <p:txBody>
          <a:bodyPr/>
          <a:lstStyle/>
          <a:p>
            <a:pPr eaLnBrk="1" hangingPunct="1"/>
            <a:r>
              <a:rPr lang="en-US" altLang="en-US" dirty="0"/>
              <a:t>Automobiles </a:t>
            </a:r>
          </a:p>
          <a:p>
            <a:pPr eaLnBrk="1" hangingPunct="1">
              <a:buFontTx/>
              <a:buChar char="•"/>
            </a:pPr>
            <a:r>
              <a:rPr lang="en-US" altLang="en-US" dirty="0"/>
              <a:t>TVs</a:t>
            </a:r>
          </a:p>
          <a:p>
            <a:pPr eaLnBrk="1" hangingPunct="1">
              <a:buFontTx/>
              <a:buChar char="•"/>
            </a:pPr>
            <a:r>
              <a:rPr lang="en-US" altLang="en-US" dirty="0"/>
              <a:t>Clocks and watches</a:t>
            </a:r>
          </a:p>
          <a:p>
            <a:pPr eaLnBrk="1" hangingPunct="1">
              <a:buFontTx/>
              <a:buChar char="•"/>
            </a:pPr>
            <a:r>
              <a:rPr lang="en-US" altLang="en-US" dirty="0"/>
              <a:t>Phones</a:t>
            </a:r>
          </a:p>
          <a:p>
            <a:pPr eaLnBrk="1" hangingPunct="1">
              <a:buFontTx/>
              <a:buChar char="•"/>
            </a:pPr>
            <a:r>
              <a:rPr lang="en-US" altLang="en-US" dirty="0"/>
              <a:t>Cash registers</a:t>
            </a:r>
          </a:p>
          <a:p>
            <a:pPr eaLnBrk="1" hangingPunct="1">
              <a:buFontTx/>
              <a:buChar char="•"/>
            </a:pPr>
            <a:r>
              <a:rPr lang="en-US" altLang="en-US" dirty="0"/>
              <a:t>Cameras</a:t>
            </a:r>
          </a:p>
          <a:p>
            <a:pPr eaLnBrk="1" hangingPunct="1">
              <a:buFontTx/>
              <a:buChar char="•"/>
            </a:pPr>
            <a:r>
              <a:rPr lang="en-US" altLang="en-US" dirty="0"/>
              <a:t>Ovens</a:t>
            </a:r>
          </a:p>
          <a:p>
            <a:pPr eaLnBrk="1" hangingPunct="1">
              <a:buFontTx/>
              <a:buChar char="•"/>
            </a:pPr>
            <a:r>
              <a:rPr lang="en-US" altLang="en-US" dirty="0"/>
              <a:t>Etc.</a:t>
            </a:r>
          </a:p>
        </p:txBody>
      </p:sp>
      <p:sp>
        <p:nvSpPr>
          <p:cNvPr id="4" name="Date Placeholder 3"/>
          <p:cNvSpPr>
            <a:spLocks noGrp="1"/>
          </p:cNvSpPr>
          <p:nvPr>
            <p:ph type="dt" sz="half" idx="10"/>
          </p:nvPr>
        </p:nvSpPr>
        <p:spPr/>
        <p:txBody>
          <a:bodyPr/>
          <a:lstStyle/>
          <a:p>
            <a:pPr>
              <a:defRPr/>
            </a:pPr>
            <a:fld id="{E3B8B077-0816-4605-A171-871C88805B30}" type="datetime1">
              <a:rPr lang="en-US" altLang="en-US" smtClean="0"/>
              <a:pPr>
                <a:defRPr/>
              </a:pPr>
              <a:t>2/22/2021</a:t>
            </a:fld>
            <a:endParaRPr lang="en-US" altLang="en-US"/>
          </a:p>
        </p:txBody>
      </p:sp>
      <p:sp>
        <p:nvSpPr>
          <p:cNvPr id="5" name="Footer Placeholder 4"/>
          <p:cNvSpPr>
            <a:spLocks noGrp="1"/>
          </p:cNvSpPr>
          <p:nvPr>
            <p:ph type="ftr" sz="quarter" idx="11"/>
          </p:nvPr>
        </p:nvSpPr>
        <p:spPr/>
        <p:txBody>
          <a:bodyPr/>
          <a:lstStyle/>
          <a:p>
            <a:pPr>
              <a:defRPr/>
            </a:pPr>
            <a:r>
              <a:rPr lang="en-US" altLang="en-US"/>
              <a:t>Usman Shehzaib</a:t>
            </a:r>
          </a:p>
        </p:txBody>
      </p:sp>
      <p:sp>
        <p:nvSpPr>
          <p:cNvPr id="6" name="Slide Number Placeholder 5"/>
          <p:cNvSpPr>
            <a:spLocks noGrp="1"/>
          </p:cNvSpPr>
          <p:nvPr>
            <p:ph type="sldNum" sz="quarter" idx="12"/>
          </p:nvPr>
        </p:nvSpPr>
        <p:spPr/>
        <p:txBody>
          <a:bodyPr/>
          <a:lstStyle/>
          <a:p>
            <a:pPr>
              <a:defRPr/>
            </a:pPr>
            <a:fld id="{345516D9-6200-42D1-B4F2-16B4D38E8062}" type="slidenum">
              <a:rPr lang="en-US" altLang="en-US" smtClean="0"/>
              <a:pPr>
                <a:defRPr/>
              </a:pPr>
              <a:t>5</a:t>
            </a:fld>
            <a:endParaRPr lang="en-US" altLang="en-US"/>
          </a:p>
        </p:txBody>
      </p:sp>
    </p:spTree>
    <p:extLst>
      <p:ext uri="{BB962C8B-B14F-4D97-AF65-F5344CB8AC3E}">
        <p14:creationId xmlns:p14="http://schemas.microsoft.com/office/powerpoint/2010/main" val="37892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New Developments</a:t>
            </a:r>
          </a:p>
        </p:txBody>
      </p:sp>
      <p:sp>
        <p:nvSpPr>
          <p:cNvPr id="21507" name="Rectangle 3"/>
          <p:cNvSpPr>
            <a:spLocks noGrp="1" noChangeArrowheads="1"/>
          </p:cNvSpPr>
          <p:nvPr>
            <p:ph idx="1"/>
          </p:nvPr>
        </p:nvSpPr>
        <p:spPr>
          <a:xfrm>
            <a:off x="866775" y="2489200"/>
            <a:ext cx="7743825" cy="3683000"/>
          </a:xfrm>
        </p:spPr>
        <p:txBody>
          <a:bodyPr/>
          <a:lstStyle/>
          <a:p>
            <a:pPr eaLnBrk="1" hangingPunct="1">
              <a:buFontTx/>
              <a:buNone/>
            </a:pPr>
            <a:r>
              <a:rPr lang="en-US" altLang="en-US" sz="2400" dirty="0"/>
              <a:t>Blogs (Word made up from ‘web log’):</a:t>
            </a:r>
          </a:p>
          <a:p>
            <a:pPr eaLnBrk="1" hangingPunct="1"/>
            <a:r>
              <a:rPr lang="en-US" altLang="en-US" sz="2400" dirty="0"/>
              <a:t>Began as outlets for amateurs who want to express ideas or creativity </a:t>
            </a:r>
          </a:p>
          <a:p>
            <a:pPr eaLnBrk="1" hangingPunct="1"/>
            <a:r>
              <a:rPr lang="en-US" altLang="en-US" sz="2400" dirty="0"/>
              <a:t>Appealing because present personal views, are funny and creative, and present a quirky perspective on current events</a:t>
            </a:r>
          </a:p>
          <a:p>
            <a:pPr eaLnBrk="1" hangingPunct="1"/>
            <a:endParaRPr lang="en-US" altLang="en-US" sz="2400" dirty="0"/>
          </a:p>
        </p:txBody>
      </p:sp>
      <p:sp>
        <p:nvSpPr>
          <p:cNvPr id="2" name="Date Placeholder 1"/>
          <p:cNvSpPr>
            <a:spLocks noGrp="1"/>
          </p:cNvSpPr>
          <p:nvPr>
            <p:ph type="dt" sz="half" idx="10"/>
          </p:nvPr>
        </p:nvSpPr>
        <p:spPr/>
        <p:txBody>
          <a:bodyPr/>
          <a:lstStyle/>
          <a:p>
            <a:pPr>
              <a:defRPr/>
            </a:pPr>
            <a:fld id="{735F220A-7256-4ACC-AE1B-E961E0B35CF1}"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New Developments (cont.)</a:t>
            </a:r>
          </a:p>
        </p:txBody>
      </p:sp>
      <p:sp>
        <p:nvSpPr>
          <p:cNvPr id="22531" name="Rectangle 3"/>
          <p:cNvSpPr>
            <a:spLocks noGrp="1" noChangeArrowheads="1"/>
          </p:cNvSpPr>
          <p:nvPr>
            <p:ph idx="1"/>
          </p:nvPr>
        </p:nvSpPr>
        <p:spPr>
          <a:xfrm>
            <a:off x="866775" y="2489200"/>
            <a:ext cx="7972425" cy="3454400"/>
          </a:xfrm>
        </p:spPr>
        <p:txBody>
          <a:bodyPr/>
          <a:lstStyle/>
          <a:p>
            <a:pPr eaLnBrk="1" hangingPunct="1">
              <a:buFontTx/>
              <a:buNone/>
            </a:pPr>
            <a:r>
              <a:rPr lang="en-US" altLang="en-US" sz="2400"/>
              <a:t>Blogs (cont.):</a:t>
            </a:r>
          </a:p>
          <a:p>
            <a:pPr eaLnBrk="1" hangingPunct="1"/>
            <a:r>
              <a:rPr lang="en-US" altLang="en-US" sz="2400"/>
              <a:t>Now used as alternatives to mainstream news and for business public relations</a:t>
            </a:r>
          </a:p>
          <a:p>
            <a:pPr eaLnBrk="1" hangingPunct="1"/>
            <a:r>
              <a:rPr lang="en-US" altLang="en-US" sz="2400"/>
              <a:t>Popular blogs have 100,000 to 500,000 readers per day and can peak at several million views per day</a:t>
            </a:r>
          </a:p>
          <a:p>
            <a:pPr eaLnBrk="1" hangingPunct="1"/>
            <a:endParaRPr lang="en-US" altLang="en-US" sz="2400"/>
          </a:p>
        </p:txBody>
      </p:sp>
      <p:sp>
        <p:nvSpPr>
          <p:cNvPr id="2" name="Date Placeholder 1"/>
          <p:cNvSpPr>
            <a:spLocks noGrp="1"/>
          </p:cNvSpPr>
          <p:nvPr>
            <p:ph type="dt" sz="half" idx="10"/>
          </p:nvPr>
        </p:nvSpPr>
        <p:spPr/>
        <p:txBody>
          <a:bodyPr/>
          <a:lstStyle/>
          <a:p>
            <a:pPr>
              <a:defRPr/>
            </a:pPr>
            <a:fld id="{AAC14687-1042-43DD-8DD0-BB08D5E7864A}"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New Developments (cont.)</a:t>
            </a:r>
          </a:p>
        </p:txBody>
      </p:sp>
      <p:sp>
        <p:nvSpPr>
          <p:cNvPr id="23555" name="Rectangle 3"/>
          <p:cNvSpPr>
            <a:spLocks noGrp="1" noChangeArrowheads="1"/>
          </p:cNvSpPr>
          <p:nvPr>
            <p:ph idx="1"/>
          </p:nvPr>
        </p:nvSpPr>
        <p:spPr>
          <a:xfrm>
            <a:off x="866775" y="2489200"/>
            <a:ext cx="7896225" cy="3530600"/>
          </a:xfrm>
        </p:spPr>
        <p:txBody>
          <a:bodyPr/>
          <a:lstStyle/>
          <a:p>
            <a:pPr eaLnBrk="1" hangingPunct="1">
              <a:buFontTx/>
              <a:buNone/>
            </a:pPr>
            <a:r>
              <a:rPr lang="en-US" altLang="en-US" sz="2400" dirty="0"/>
              <a:t>Video Sharing:</a:t>
            </a:r>
          </a:p>
          <a:p>
            <a:pPr eaLnBrk="1" hangingPunct="1"/>
            <a:r>
              <a:rPr lang="en-US" altLang="en-US" sz="2400" dirty="0"/>
              <a:t>Rise of amateur videos on the web</a:t>
            </a:r>
          </a:p>
          <a:p>
            <a:pPr eaLnBrk="1" hangingPunct="1"/>
            <a:r>
              <a:rPr lang="en-US" altLang="en-US" sz="2400" dirty="0"/>
              <a:t>Boom of websites like ‘YouTube’ , ‘Myspace’ , ‘Dailymotion’ , ‘Tune’ and many others</a:t>
            </a:r>
          </a:p>
          <a:p>
            <a:pPr eaLnBrk="1" hangingPunct="1"/>
            <a:r>
              <a:rPr lang="en-US" altLang="en-US" sz="2400" dirty="0"/>
              <a:t>Many videos on the web can infringe copyrights owned by entertainment companies</a:t>
            </a:r>
          </a:p>
        </p:txBody>
      </p:sp>
      <p:sp>
        <p:nvSpPr>
          <p:cNvPr id="2" name="Date Placeholder 1"/>
          <p:cNvSpPr>
            <a:spLocks noGrp="1"/>
          </p:cNvSpPr>
          <p:nvPr>
            <p:ph type="dt" sz="half" idx="10"/>
          </p:nvPr>
        </p:nvSpPr>
        <p:spPr/>
        <p:txBody>
          <a:bodyPr/>
          <a:lstStyle/>
          <a:p>
            <a:pPr>
              <a:defRPr/>
            </a:pPr>
            <a:fld id="{FA155659-A07F-4348-9ACD-7332B08BE682}"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4400" b="1" dirty="0"/>
              <a:t>Youtube</a:t>
            </a:r>
          </a:p>
        </p:txBody>
      </p:sp>
      <p:sp>
        <p:nvSpPr>
          <p:cNvPr id="23555" name="Rectangle 3"/>
          <p:cNvSpPr>
            <a:spLocks noGrp="1" noChangeArrowheads="1"/>
          </p:cNvSpPr>
          <p:nvPr>
            <p:ph idx="1"/>
          </p:nvPr>
        </p:nvSpPr>
        <p:spPr>
          <a:xfrm>
            <a:off x="866775" y="2489200"/>
            <a:ext cx="7896225" cy="3530600"/>
          </a:xfrm>
        </p:spPr>
        <p:txBody>
          <a:bodyPr/>
          <a:lstStyle/>
          <a:p>
            <a:pPr eaLnBrk="1" hangingPunct="1">
              <a:buFontTx/>
              <a:buNone/>
            </a:pPr>
            <a:r>
              <a:rPr lang="en-US" sz="2400" dirty="0"/>
              <a:t>Every minute, more than 100 hours of video are uploaded to YouTube.</a:t>
            </a:r>
          </a:p>
          <a:p>
            <a:pPr eaLnBrk="1" hangingPunct="1">
              <a:buFontTx/>
              <a:buNone/>
            </a:pPr>
            <a:r>
              <a:rPr lang="en-US" sz="2400" dirty="0"/>
              <a:t>YouTube has over a billion users, almost one-third of all people on the Internet.</a:t>
            </a:r>
          </a:p>
          <a:p>
            <a:pPr eaLnBrk="1" hangingPunct="1">
              <a:buFontTx/>
              <a:buNone/>
            </a:pPr>
            <a:r>
              <a:rPr lang="en-US" sz="2400" dirty="0"/>
              <a:t>YouTube is the second largest search engine, right after Google. It's bigger than Bing, Yahoo!, and Ask combined.</a:t>
            </a:r>
            <a:endParaRPr lang="en-US" altLang="en-US" sz="2400" dirty="0"/>
          </a:p>
        </p:txBody>
      </p:sp>
      <p:sp>
        <p:nvSpPr>
          <p:cNvPr id="2" name="Date Placeholder 1"/>
          <p:cNvSpPr>
            <a:spLocks noGrp="1"/>
          </p:cNvSpPr>
          <p:nvPr>
            <p:ph type="dt" sz="half" idx="10"/>
          </p:nvPr>
        </p:nvSpPr>
        <p:spPr/>
        <p:txBody>
          <a:bodyPr/>
          <a:lstStyle/>
          <a:p>
            <a:pPr>
              <a:defRPr/>
            </a:pPr>
            <a:fld id="{FA155659-A07F-4348-9ACD-7332B08BE682}" type="datetime1">
              <a:rPr lang="en-US" altLang="en-US" smtClean="0"/>
              <a:pPr>
                <a:defRPr/>
              </a:pPr>
              <a:t>2/22/2021</a:t>
            </a:fld>
            <a:endParaRPr lang="en-US" altLang="en-US"/>
          </a:p>
        </p:txBody>
      </p:sp>
      <p:sp>
        <p:nvSpPr>
          <p:cNvPr id="3" name="Footer Placeholder 2"/>
          <p:cNvSpPr>
            <a:spLocks noGrp="1"/>
          </p:cNvSpPr>
          <p:nvPr>
            <p:ph type="ftr" sz="quarter" idx="11"/>
          </p:nvPr>
        </p:nvSpPr>
        <p:spPr/>
        <p:txBody>
          <a:bodyPr/>
          <a:lstStyle/>
          <a:p>
            <a:pPr>
              <a:defRPr/>
            </a:pPr>
            <a:r>
              <a:rPr lang="en-US" altLang="en-US"/>
              <a:t>Usman Shehzaib</a:t>
            </a:r>
          </a:p>
        </p:txBody>
      </p:sp>
      <p:sp>
        <p:nvSpPr>
          <p:cNvPr id="4" name="Slide Number Placeholder 3"/>
          <p:cNvSpPr>
            <a:spLocks noGrp="1"/>
          </p:cNvSpPr>
          <p:nvPr>
            <p:ph type="sldNum" sz="quarter" idx="12"/>
          </p:nvPr>
        </p:nvSpPr>
        <p:spPr/>
        <p:txBody>
          <a:bodyPr/>
          <a:lstStyle/>
          <a:p>
            <a:pPr>
              <a:defRPr/>
            </a:pPr>
            <a:fld id="{345516D9-6200-42D1-B4F2-16B4D38E8062}" type="slidenum">
              <a:rPr lang="en-US" altLang="en-US" smtClean="0"/>
              <a:pPr>
                <a:defRPr/>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2150</TotalTime>
  <Words>2336</Words>
  <Application>Microsoft Office PowerPoint</Application>
  <PresentationFormat>On-screen Show (4:3)</PresentationFormat>
  <Paragraphs>293</Paragraphs>
  <Slides>37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AGaramond-Regular</vt:lpstr>
      <vt:lpstr>Arial</vt:lpstr>
      <vt:lpstr>Century Gothic</vt:lpstr>
      <vt:lpstr>Times New Roman</vt:lpstr>
      <vt:lpstr>Wingdings 3</vt:lpstr>
      <vt:lpstr>Ion Boardroom</vt:lpstr>
      <vt:lpstr>A Gift of Fire Third edition Sara Baase</vt:lpstr>
      <vt:lpstr>What We Will Cover</vt:lpstr>
      <vt:lpstr>Rapid Pace of Change</vt:lpstr>
      <vt:lpstr>Rapid Pace of Change:  Discussion Question</vt:lpstr>
      <vt:lpstr>Rapid Pace of Change:  Discussion Question</vt:lpstr>
      <vt:lpstr>New Developments</vt:lpstr>
      <vt:lpstr>New Developments (cont.)</vt:lpstr>
      <vt:lpstr>New Developments (cont.)</vt:lpstr>
      <vt:lpstr>Youtube</vt:lpstr>
      <vt:lpstr>New Developments (cont.)</vt:lpstr>
      <vt:lpstr>New Developments (cont.)</vt:lpstr>
      <vt:lpstr>Cell Phones: </vt:lpstr>
      <vt:lpstr>New Developments (cont.)</vt:lpstr>
      <vt:lpstr>New Developments (cont.)</vt:lpstr>
      <vt:lpstr>New Developments (cont.)</vt:lpstr>
      <vt:lpstr>New Developments (cont.)</vt:lpstr>
      <vt:lpstr>Social Networking</vt:lpstr>
      <vt:lpstr>Social Networking</vt:lpstr>
      <vt:lpstr>FaceBook</vt:lpstr>
      <vt:lpstr>New Developments (cont.)</vt:lpstr>
      <vt:lpstr>New Developments (cont.)</vt:lpstr>
      <vt:lpstr>New Developments (cont.)</vt:lpstr>
      <vt:lpstr>New Developments (cont.)</vt:lpstr>
      <vt:lpstr>New Developments (cont.)</vt:lpstr>
      <vt:lpstr>New Developments (cont.)</vt:lpstr>
      <vt:lpstr>New Developments (cont.)</vt:lpstr>
      <vt:lpstr>New Developments (cont.) Discussion Question</vt:lpstr>
      <vt:lpstr>Issues and Themes</vt:lpstr>
      <vt:lpstr>Issues and Themes (cont.)</vt:lpstr>
      <vt:lpstr>Issues and Themes (cont.)</vt:lpstr>
      <vt:lpstr>Issues and Themes (cont.)</vt:lpstr>
      <vt:lpstr>Issues and Themes (cont.)</vt:lpstr>
      <vt:lpstr>Issues and Themes (cont.)</vt:lpstr>
      <vt:lpstr>Perfection is a direction, not an option.</vt:lpstr>
      <vt:lpstr>Differences between personal choices, business policies, and law</vt:lpstr>
      <vt:lpstr>Differences between personal choices, business policies, and law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Faree</dc:creator>
  <cp:lastModifiedBy>pc</cp:lastModifiedBy>
  <cp:revision>92</cp:revision>
  <cp:lastPrinted>1601-01-01T00:00:00Z</cp:lastPrinted>
  <dcterms:created xsi:type="dcterms:W3CDTF">2007-09-09T20:42:23Z</dcterms:created>
  <dcterms:modified xsi:type="dcterms:W3CDTF">2021-02-22T06:47:37Z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