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DE"/>
    <a:srgbClr val="00204F"/>
    <a:srgbClr val="004E9A"/>
    <a:srgbClr val="002465"/>
    <a:srgbClr val="004F88"/>
    <a:srgbClr val="4B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39176-F01F-422D-ABFA-4B0F83308A8B}" v="652" dt="2025-05-09T12:51:27.0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روان عطيه دويدار" userId="aad5b0feb84810f3" providerId="LiveId" clId="{0E839176-F01F-422D-ABFA-4B0F83308A8B}"/>
    <pc:docChg chg="undo custSel addSld delSld modSld sldOrd modMainMaster">
      <pc:chgData name="روان عطيه دويدار" userId="aad5b0feb84810f3" providerId="LiveId" clId="{0E839176-F01F-422D-ABFA-4B0F83308A8B}" dt="2025-05-09T13:00:16.166" v="6153" actId="1037"/>
      <pc:docMkLst>
        <pc:docMk/>
      </pc:docMkLst>
      <pc:sldChg chg="addSp delSp modSp mod setBg">
        <pc:chgData name="روان عطيه دويدار" userId="aad5b0feb84810f3" providerId="LiveId" clId="{0E839176-F01F-422D-ABFA-4B0F83308A8B}" dt="2025-05-09T12:45:29.821" v="6045" actId="207"/>
        <pc:sldMkLst>
          <pc:docMk/>
          <pc:sldMk cId="3935921434" sldId="256"/>
        </pc:sldMkLst>
        <pc:spChg chg="add mod">
          <ac:chgData name="روان عطيه دويدار" userId="aad5b0feb84810f3" providerId="LiveId" clId="{0E839176-F01F-422D-ABFA-4B0F83308A8B}" dt="2025-05-09T11:45:33.748" v="5099" actId="1076"/>
          <ac:spMkLst>
            <pc:docMk/>
            <pc:sldMk cId="3935921434" sldId="256"/>
            <ac:spMk id="2" creationId="{AF119897-4638-8A06-768D-1FF63CE85BDF}"/>
          </ac:spMkLst>
        </pc:spChg>
        <pc:spChg chg="add del mod">
          <ac:chgData name="روان عطيه دويدار" userId="aad5b0feb84810f3" providerId="LiveId" clId="{0E839176-F01F-422D-ABFA-4B0F83308A8B}" dt="2025-05-09T11:48:17.566" v="5129" actId="1038"/>
          <ac:spMkLst>
            <pc:docMk/>
            <pc:sldMk cId="3935921434" sldId="256"/>
            <ac:spMk id="5" creationId="{B2A9E3ED-7459-5021-C61B-9F287C08E6BE}"/>
          </ac:spMkLst>
        </pc:spChg>
        <pc:spChg chg="add mod">
          <ac:chgData name="روان عطيه دويدار" userId="aad5b0feb84810f3" providerId="LiveId" clId="{0E839176-F01F-422D-ABFA-4B0F83308A8B}" dt="2025-05-09T12:45:29.821" v="6045" actId="207"/>
          <ac:spMkLst>
            <pc:docMk/>
            <pc:sldMk cId="3935921434" sldId="256"/>
            <ac:spMk id="6" creationId="{C40E29BA-DFFD-4FD3-6293-0101D28C275E}"/>
          </ac:spMkLst>
        </pc:spChg>
        <pc:spChg chg="add mod">
          <ac:chgData name="روان عطيه دويدار" userId="aad5b0feb84810f3" providerId="LiveId" clId="{0E839176-F01F-422D-ABFA-4B0F83308A8B}" dt="2025-05-09T12:42:58.586" v="5907" actId="1076"/>
          <ac:spMkLst>
            <pc:docMk/>
            <pc:sldMk cId="3935921434" sldId="256"/>
            <ac:spMk id="9" creationId="{6ECF040C-57DA-AB41-C922-F3EAB772EFB2}"/>
          </ac:spMkLst>
        </pc:spChg>
        <pc:spChg chg="add mod">
          <ac:chgData name="روان عطيه دويدار" userId="aad5b0feb84810f3" providerId="LiveId" clId="{0E839176-F01F-422D-ABFA-4B0F83308A8B}" dt="2025-05-09T11:44:01.459" v="5051" actId="1076"/>
          <ac:spMkLst>
            <pc:docMk/>
            <pc:sldMk cId="3935921434" sldId="256"/>
            <ac:spMk id="11" creationId="{ACD6E285-6580-2945-3F60-6D99E0B61EE9}"/>
          </ac:spMkLst>
        </pc:spChg>
        <pc:spChg chg="add mod">
          <ac:chgData name="روان عطيه دويدار" userId="aad5b0feb84810f3" providerId="LiveId" clId="{0E839176-F01F-422D-ABFA-4B0F83308A8B}" dt="2025-05-09T12:11:46.729" v="5372" actId="20577"/>
          <ac:spMkLst>
            <pc:docMk/>
            <pc:sldMk cId="3935921434" sldId="256"/>
            <ac:spMk id="12" creationId="{F55A5AF6-4287-231E-C621-F348B84E1351}"/>
          </ac:spMkLst>
        </pc:spChg>
        <pc:picChg chg="mod">
          <ac:chgData name="روان عطيه دويدار" userId="aad5b0feb84810f3" providerId="LiveId" clId="{0E839176-F01F-422D-ABFA-4B0F83308A8B}" dt="2025-05-07T18:02:32.843" v="257" actId="14100"/>
          <ac:picMkLst>
            <pc:docMk/>
            <pc:sldMk cId="3935921434" sldId="256"/>
            <ac:picMk id="4" creationId="{D624CF1F-544C-9A3F-551B-438854865332}"/>
          </ac:picMkLst>
        </pc:picChg>
        <pc:picChg chg="add mod modCrop">
          <ac:chgData name="روان عطيه دويدار" userId="aad5b0feb84810f3" providerId="LiveId" clId="{0E839176-F01F-422D-ABFA-4B0F83308A8B}" dt="2025-05-09T12:36:14.654" v="5886" actId="1038"/>
          <ac:picMkLst>
            <pc:docMk/>
            <pc:sldMk cId="3935921434" sldId="256"/>
            <ac:picMk id="10" creationId="{DF5412E9-D4E0-7C4B-5814-2D10DCF3CC77}"/>
          </ac:picMkLst>
        </pc:picChg>
      </pc:sldChg>
      <pc:sldChg chg="addSp delSp modSp new mod setBg">
        <pc:chgData name="روان عطيه دويدار" userId="aad5b0feb84810f3" providerId="LiveId" clId="{0E839176-F01F-422D-ABFA-4B0F83308A8B}" dt="2025-05-09T11:55:24.508" v="5167" actId="14100"/>
        <pc:sldMkLst>
          <pc:docMk/>
          <pc:sldMk cId="2844089003" sldId="257"/>
        </pc:sldMkLst>
        <pc:spChg chg="add del mod">
          <ac:chgData name="روان عطيه دويدار" userId="aad5b0feb84810f3" providerId="LiveId" clId="{0E839176-F01F-422D-ABFA-4B0F83308A8B}" dt="2025-05-08T21:25:36.600" v="3503" actId="478"/>
          <ac:spMkLst>
            <pc:docMk/>
            <pc:sldMk cId="2844089003" sldId="257"/>
            <ac:spMk id="3" creationId="{70F2C1E3-55AC-2EE3-77BA-E798C474FFDD}"/>
          </ac:spMkLst>
        </pc:spChg>
        <pc:spChg chg="add mod">
          <ac:chgData name="روان عطيه دويدار" userId="aad5b0feb84810f3" providerId="LiveId" clId="{0E839176-F01F-422D-ABFA-4B0F83308A8B}" dt="2025-05-09T11:55:24.508" v="5167" actId="14100"/>
          <ac:spMkLst>
            <pc:docMk/>
            <pc:sldMk cId="2844089003" sldId="257"/>
            <ac:spMk id="5" creationId="{3D5E3FB7-D2FB-BA25-8E54-32FA2300FDE6}"/>
          </ac:spMkLst>
        </pc:spChg>
        <pc:picChg chg="add del mod">
          <ac:chgData name="روان عطيه دويدار" userId="aad5b0feb84810f3" providerId="LiveId" clId="{0E839176-F01F-422D-ABFA-4B0F83308A8B}" dt="2025-05-08T21:25:31.708" v="3502" actId="478"/>
          <ac:picMkLst>
            <pc:docMk/>
            <pc:sldMk cId="2844089003" sldId="257"/>
            <ac:picMk id="7" creationId="{1D9EA3EF-A764-E835-7680-07B6199EF7FD}"/>
          </ac:picMkLst>
        </pc:picChg>
      </pc:sldChg>
      <pc:sldChg chg="addSp delSp modSp new mod setBg">
        <pc:chgData name="روان عطيه دويدار" userId="aad5b0feb84810f3" providerId="LiveId" clId="{0E839176-F01F-422D-ABFA-4B0F83308A8B}" dt="2025-05-09T13:00:16.166" v="6153" actId="1037"/>
        <pc:sldMkLst>
          <pc:docMk/>
          <pc:sldMk cId="296250801" sldId="258"/>
        </pc:sldMkLst>
        <pc:spChg chg="add mod">
          <ac:chgData name="روان عطيه دويدار" userId="aad5b0feb84810f3" providerId="LiveId" clId="{0E839176-F01F-422D-ABFA-4B0F83308A8B}" dt="2025-05-09T12:00:17.621" v="5196" actId="14100"/>
          <ac:spMkLst>
            <pc:docMk/>
            <pc:sldMk cId="296250801" sldId="258"/>
            <ac:spMk id="2" creationId="{7E8C32CD-9A69-4967-AB57-723A48B45DA8}"/>
          </ac:spMkLst>
        </pc:spChg>
        <pc:spChg chg="add mod">
          <ac:chgData name="روان عطيه دويدار" userId="aad5b0feb84810f3" providerId="LiveId" clId="{0E839176-F01F-422D-ABFA-4B0F83308A8B}" dt="2025-05-09T13:00:13.123" v="6148" actId="1036"/>
          <ac:spMkLst>
            <pc:docMk/>
            <pc:sldMk cId="296250801" sldId="258"/>
            <ac:spMk id="5" creationId="{A15CC48B-7D4B-3944-5173-2B9113870C48}"/>
          </ac:spMkLst>
        </pc:spChg>
        <pc:spChg chg="add mod">
          <ac:chgData name="روان عطيه دويدار" userId="aad5b0feb84810f3" providerId="LiveId" clId="{0E839176-F01F-422D-ABFA-4B0F83308A8B}" dt="2025-05-09T12:04:40.354" v="5267" actId="1038"/>
          <ac:spMkLst>
            <pc:docMk/>
            <pc:sldMk cId="296250801" sldId="258"/>
            <ac:spMk id="6" creationId="{73C5C28F-413D-5F92-0FCE-F0CA6AD0434C}"/>
          </ac:spMkLst>
        </pc:spChg>
        <pc:spChg chg="add mod">
          <ac:chgData name="روان عطيه دويدار" userId="aad5b0feb84810f3" providerId="LiveId" clId="{0E839176-F01F-422D-ABFA-4B0F83308A8B}" dt="2025-05-09T12:04:13.909" v="5260" actId="1037"/>
          <ac:spMkLst>
            <pc:docMk/>
            <pc:sldMk cId="296250801" sldId="258"/>
            <ac:spMk id="7" creationId="{266F2171-D405-6EFB-EDDE-F0EB7F5D999D}"/>
          </ac:spMkLst>
        </pc:spChg>
        <pc:spChg chg="add mod">
          <ac:chgData name="روان عطيه دويدار" userId="aad5b0feb84810f3" providerId="LiveId" clId="{0E839176-F01F-422D-ABFA-4B0F83308A8B}" dt="2025-05-09T12:04:23.914" v="5263" actId="14100"/>
          <ac:spMkLst>
            <pc:docMk/>
            <pc:sldMk cId="296250801" sldId="258"/>
            <ac:spMk id="8" creationId="{A8F95CF5-8389-BFA6-66D3-4EEE01A22B5C}"/>
          </ac:spMkLst>
        </pc:spChg>
        <pc:spChg chg="add">
          <ac:chgData name="روان عطيه دويدار" userId="aad5b0feb84810f3" providerId="LiveId" clId="{0E839176-F01F-422D-ABFA-4B0F83308A8B}" dt="2025-05-06T22:55:40.835" v="100" actId="26606"/>
          <ac:spMkLst>
            <pc:docMk/>
            <pc:sldMk cId="296250801" sldId="258"/>
            <ac:spMk id="14" creationId="{35D3817B-01DA-DCDA-FA18-49D6FF003762}"/>
          </ac:spMkLst>
        </pc:spChg>
        <pc:picChg chg="add del mod">
          <ac:chgData name="روان عطيه دويدار" userId="aad5b0feb84810f3" providerId="LiveId" clId="{0E839176-F01F-422D-ABFA-4B0F83308A8B}" dt="2025-05-09T11:56:26.801" v="5169" actId="478"/>
          <ac:picMkLst>
            <pc:docMk/>
            <pc:sldMk cId="296250801" sldId="258"/>
            <ac:picMk id="3" creationId="{D2368F29-D11C-E3EB-619E-D5603F2CF002}"/>
          </ac:picMkLst>
        </pc:picChg>
        <pc:picChg chg="add mod">
          <ac:chgData name="روان عطيه دويدار" userId="aad5b0feb84810f3" providerId="LiveId" clId="{0E839176-F01F-422D-ABFA-4B0F83308A8B}" dt="2025-05-09T12:05:53.241" v="5319" actId="1037"/>
          <ac:picMkLst>
            <pc:docMk/>
            <pc:sldMk cId="296250801" sldId="258"/>
            <ac:picMk id="4" creationId="{1340E346-3638-5116-7C8C-1FB35EDCE061}"/>
          </ac:picMkLst>
        </pc:picChg>
        <pc:picChg chg="add mod">
          <ac:chgData name="روان عطيه دويدار" userId="aad5b0feb84810f3" providerId="LiveId" clId="{0E839176-F01F-422D-ABFA-4B0F83308A8B}" dt="2025-05-09T13:00:16.166" v="6153" actId="1037"/>
          <ac:picMkLst>
            <pc:docMk/>
            <pc:sldMk cId="296250801" sldId="258"/>
            <ac:picMk id="10" creationId="{7C378461-8554-BB0B-A204-6EA1F07BF387}"/>
          </ac:picMkLst>
        </pc:picChg>
        <pc:picChg chg="add mod">
          <ac:chgData name="روان عطيه دويدار" userId="aad5b0feb84810f3" providerId="LiveId" clId="{0E839176-F01F-422D-ABFA-4B0F83308A8B}" dt="2025-05-09T12:06:58.754" v="5356" actId="1036"/>
          <ac:picMkLst>
            <pc:docMk/>
            <pc:sldMk cId="296250801" sldId="258"/>
            <ac:picMk id="12" creationId="{CE0387FC-C54E-05E9-EAE6-2877FC28FE76}"/>
          </ac:picMkLst>
        </pc:picChg>
      </pc:sldChg>
      <pc:sldChg chg="addSp delSp modSp new mod setBg">
        <pc:chgData name="روان عطيه دويدار" userId="aad5b0feb84810f3" providerId="LiveId" clId="{0E839176-F01F-422D-ABFA-4B0F83308A8B}" dt="2025-05-09T12:27:46.228" v="5774" actId="14100"/>
        <pc:sldMkLst>
          <pc:docMk/>
          <pc:sldMk cId="1573657532" sldId="259"/>
        </pc:sldMkLst>
        <pc:spChg chg="add mod">
          <ac:chgData name="روان عطيه دويدار" userId="aad5b0feb84810f3" providerId="LiveId" clId="{0E839176-F01F-422D-ABFA-4B0F83308A8B}" dt="2025-05-09T12:27:36.467" v="5773" actId="14100"/>
          <ac:spMkLst>
            <pc:docMk/>
            <pc:sldMk cId="1573657532" sldId="259"/>
            <ac:spMk id="2" creationId="{66BFB93D-3050-F69B-3536-085EA6E1A2BE}"/>
          </ac:spMkLst>
        </pc:spChg>
        <pc:spChg chg="add mod">
          <ac:chgData name="روان عطيه دويدار" userId="aad5b0feb84810f3" providerId="LiveId" clId="{0E839176-F01F-422D-ABFA-4B0F83308A8B}" dt="2025-05-09T12:16:22.306" v="5380" actId="14100"/>
          <ac:spMkLst>
            <pc:docMk/>
            <pc:sldMk cId="1573657532" sldId="259"/>
            <ac:spMk id="4" creationId="{99A0BD07-858A-CB16-F303-2B72A7C1461A}"/>
          </ac:spMkLst>
        </pc:spChg>
        <pc:spChg chg="add mod">
          <ac:chgData name="روان عطيه دويدار" userId="aad5b0feb84810f3" providerId="LiveId" clId="{0E839176-F01F-422D-ABFA-4B0F83308A8B}" dt="2025-05-09T12:27:16.942" v="5770" actId="1037"/>
          <ac:spMkLst>
            <pc:docMk/>
            <pc:sldMk cId="1573657532" sldId="259"/>
            <ac:spMk id="5" creationId="{F39305C1-A9AE-FEE1-8290-1CFA30A0D92F}"/>
          </ac:spMkLst>
        </pc:spChg>
        <pc:spChg chg="add mod">
          <ac:chgData name="روان عطيه دويدار" userId="aad5b0feb84810f3" providerId="LiveId" clId="{0E839176-F01F-422D-ABFA-4B0F83308A8B}" dt="2025-05-09T12:27:46.228" v="5774" actId="14100"/>
          <ac:spMkLst>
            <pc:docMk/>
            <pc:sldMk cId="1573657532" sldId="259"/>
            <ac:spMk id="6" creationId="{8FC4FF0E-4571-7252-52A4-94543D695126}"/>
          </ac:spMkLst>
        </pc:spChg>
        <pc:picChg chg="add mod">
          <ac:chgData name="روان عطيه دويدار" userId="aad5b0feb84810f3" providerId="LiveId" clId="{0E839176-F01F-422D-ABFA-4B0F83308A8B}" dt="2025-05-09T12:27:27.484" v="5772" actId="14100"/>
          <ac:picMkLst>
            <pc:docMk/>
            <pc:sldMk cId="1573657532" sldId="259"/>
            <ac:picMk id="3" creationId="{1A1EC7F4-66E6-CEE5-D961-0DEDF5A7D76B}"/>
          </ac:picMkLst>
        </pc:picChg>
      </pc:sldChg>
      <pc:sldChg chg="add del setBg">
        <pc:chgData name="روان عطيه دويدار" userId="aad5b0feb84810f3" providerId="LiveId" clId="{0E839176-F01F-422D-ABFA-4B0F83308A8B}" dt="2025-05-06T23:04:15.118" v="119"/>
        <pc:sldMkLst>
          <pc:docMk/>
          <pc:sldMk cId="2180389202" sldId="260"/>
        </pc:sldMkLst>
      </pc:sldChg>
      <pc:sldChg chg="addSp delSp modSp new mod setBg">
        <pc:chgData name="روان عطيه دويدار" userId="aad5b0feb84810f3" providerId="LiveId" clId="{0E839176-F01F-422D-ABFA-4B0F83308A8B}" dt="2025-05-09T12:37:52.901" v="5899" actId="14100"/>
        <pc:sldMkLst>
          <pc:docMk/>
          <pc:sldMk cId="2738445335" sldId="260"/>
        </pc:sldMkLst>
        <pc:spChg chg="add mod">
          <ac:chgData name="روان عطيه دويدار" userId="aad5b0feb84810f3" providerId="LiveId" clId="{0E839176-F01F-422D-ABFA-4B0F83308A8B}" dt="2025-05-08T20:26:42.944" v="2231" actId="1076"/>
          <ac:spMkLst>
            <pc:docMk/>
            <pc:sldMk cId="2738445335" sldId="260"/>
            <ac:spMk id="2" creationId="{F2C9FDE3-DEC7-F198-6B95-2B8C92EFFCF6}"/>
          </ac:spMkLst>
        </pc:spChg>
        <pc:spChg chg="add mod">
          <ac:chgData name="روان عطيه دويدار" userId="aad5b0feb84810f3" providerId="LiveId" clId="{0E839176-F01F-422D-ABFA-4B0F83308A8B}" dt="2025-05-08T20:28:38.774" v="2244" actId="14100"/>
          <ac:spMkLst>
            <pc:docMk/>
            <pc:sldMk cId="2738445335" sldId="260"/>
            <ac:spMk id="4" creationId="{B34A5069-8E61-4B31-0ED3-7DE61FCC54AD}"/>
          </ac:spMkLst>
        </pc:spChg>
        <pc:picChg chg="add mod modCrop">
          <ac:chgData name="روان عطيه دويدار" userId="aad5b0feb84810f3" providerId="LiveId" clId="{0E839176-F01F-422D-ABFA-4B0F83308A8B}" dt="2025-05-09T12:37:52.901" v="5899" actId="14100"/>
          <ac:picMkLst>
            <pc:docMk/>
            <pc:sldMk cId="2738445335" sldId="260"/>
            <ac:picMk id="5" creationId="{8AC5F5B5-3958-EA1A-D8CF-5A18F280C50B}"/>
          </ac:picMkLst>
        </pc:picChg>
      </pc:sldChg>
      <pc:sldChg chg="addSp delSp modSp new mod ord setBg">
        <pc:chgData name="روان عطيه دويدار" userId="aad5b0feb84810f3" providerId="LiveId" clId="{0E839176-F01F-422D-ABFA-4B0F83308A8B}" dt="2025-05-08T21:25:05.801" v="3496" actId="20578"/>
        <pc:sldMkLst>
          <pc:docMk/>
          <pc:sldMk cId="597761826" sldId="261"/>
        </pc:sldMkLst>
        <pc:spChg chg="add mod ord">
          <ac:chgData name="روان عطيه دويدار" userId="aad5b0feb84810f3" providerId="LiveId" clId="{0E839176-F01F-422D-ABFA-4B0F83308A8B}" dt="2025-05-08T20:37:56.092" v="2513" actId="1076"/>
          <ac:spMkLst>
            <pc:docMk/>
            <pc:sldMk cId="597761826" sldId="261"/>
            <ac:spMk id="4" creationId="{348B62E0-8D8B-31E6-1E23-BCCB6E8AE8B7}"/>
          </ac:spMkLst>
        </pc:spChg>
        <pc:spChg chg="add del">
          <ac:chgData name="روان عطيه دويدار" userId="aad5b0feb84810f3" providerId="LiveId" clId="{0E839176-F01F-422D-ABFA-4B0F83308A8B}" dt="2025-05-08T20:36:32.569" v="2483" actId="26606"/>
          <ac:spMkLst>
            <pc:docMk/>
            <pc:sldMk cId="597761826" sldId="261"/>
            <ac:spMk id="9" creationId="{BF8BE9A2-8956-141B-BFE6-C607C93D8ACA}"/>
          </ac:spMkLst>
        </pc:spChg>
        <pc:spChg chg="add del">
          <ac:chgData name="روان عطيه دويدار" userId="aad5b0feb84810f3" providerId="LiveId" clId="{0E839176-F01F-422D-ABFA-4B0F83308A8B}" dt="2025-05-08T20:36:34.326" v="2485" actId="26606"/>
          <ac:spMkLst>
            <pc:docMk/>
            <pc:sldMk cId="597761826" sldId="261"/>
            <ac:spMk id="11" creationId="{8207B083-EAC0-A5BB-C369-C9589EC7F2F0}"/>
          </ac:spMkLst>
        </pc:spChg>
        <pc:spChg chg="add del">
          <ac:chgData name="روان عطيه دويدار" userId="aad5b0feb84810f3" providerId="LiveId" clId="{0E839176-F01F-422D-ABFA-4B0F83308A8B}" dt="2025-05-08T20:36:36.286" v="2487" actId="26606"/>
          <ac:spMkLst>
            <pc:docMk/>
            <pc:sldMk cId="597761826" sldId="261"/>
            <ac:spMk id="13" creationId="{CBB0869A-0BE5-B3E9-F73D-2F3691E4D932}"/>
          </ac:spMkLst>
        </pc:spChg>
        <pc:spChg chg="add del">
          <ac:chgData name="روان عطيه دويدار" userId="aad5b0feb84810f3" providerId="LiveId" clId="{0E839176-F01F-422D-ABFA-4B0F83308A8B}" dt="2025-05-08T20:36:37.508" v="2489" actId="26606"/>
          <ac:spMkLst>
            <pc:docMk/>
            <pc:sldMk cId="597761826" sldId="261"/>
            <ac:spMk id="15" creationId="{37B65277-82C6-6D08-6DCA-4A7DCC3B7136}"/>
          </ac:spMkLst>
        </pc:spChg>
        <pc:spChg chg="add del">
          <ac:chgData name="روان عطيه دويدار" userId="aad5b0feb84810f3" providerId="LiveId" clId="{0E839176-F01F-422D-ABFA-4B0F83308A8B}" dt="2025-05-08T20:36:38.502" v="2491" actId="26606"/>
          <ac:spMkLst>
            <pc:docMk/>
            <pc:sldMk cId="597761826" sldId="261"/>
            <ac:spMk id="17" creationId="{37B65277-82C6-6D08-6DCA-4A7DCC3B7136}"/>
          </ac:spMkLst>
        </pc:spChg>
        <pc:spChg chg="add del">
          <ac:chgData name="روان عطيه دويدار" userId="aad5b0feb84810f3" providerId="LiveId" clId="{0E839176-F01F-422D-ABFA-4B0F83308A8B}" dt="2025-05-08T20:36:39.997" v="2493" actId="26606"/>
          <ac:spMkLst>
            <pc:docMk/>
            <pc:sldMk cId="597761826" sldId="261"/>
            <ac:spMk id="19" creationId="{8207B083-EAC0-A5BB-C369-C9589EC7F2F0}"/>
          </ac:spMkLst>
        </pc:spChg>
        <pc:spChg chg="add">
          <ac:chgData name="روان عطيه دويدار" userId="aad5b0feb84810f3" providerId="LiveId" clId="{0E839176-F01F-422D-ABFA-4B0F83308A8B}" dt="2025-05-08T20:36:40.007" v="2494" actId="26606"/>
          <ac:spMkLst>
            <pc:docMk/>
            <pc:sldMk cId="597761826" sldId="261"/>
            <ac:spMk id="21" creationId="{BF8BE9A2-8956-141B-BFE6-C607C93D8ACA}"/>
          </ac:spMkLst>
        </pc:spChg>
        <pc:picChg chg="add mod">
          <ac:chgData name="روان عطيه دويدار" userId="aad5b0feb84810f3" providerId="LiveId" clId="{0E839176-F01F-422D-ABFA-4B0F83308A8B}" dt="2025-05-08T20:38:13.120" v="2517" actId="1440"/>
          <ac:picMkLst>
            <pc:docMk/>
            <pc:sldMk cId="597761826" sldId="261"/>
            <ac:picMk id="3" creationId="{E91D404D-B296-C1F8-C3C4-28732043F04E}"/>
          </ac:picMkLst>
        </pc:picChg>
      </pc:sldChg>
      <pc:sldChg chg="addSp delSp modSp new add del mod">
        <pc:chgData name="روان عطيه دويدار" userId="aad5b0feb84810f3" providerId="LiveId" clId="{0E839176-F01F-422D-ABFA-4B0F83308A8B}" dt="2025-05-09T10:58:20.728" v="4876" actId="1038"/>
        <pc:sldMkLst>
          <pc:docMk/>
          <pc:sldMk cId="3497972741" sldId="262"/>
        </pc:sldMkLst>
        <pc:spChg chg="add mod">
          <ac:chgData name="روان عطيه دويدار" userId="aad5b0feb84810f3" providerId="LiveId" clId="{0E839176-F01F-422D-ABFA-4B0F83308A8B}" dt="2025-05-08T20:44:20.974" v="2734" actId="1036"/>
          <ac:spMkLst>
            <pc:docMk/>
            <pc:sldMk cId="3497972741" sldId="262"/>
            <ac:spMk id="3" creationId="{F8BD6829-D3DA-061C-7629-0CDE784CB463}"/>
          </ac:spMkLst>
        </pc:spChg>
        <pc:spChg chg="add mod">
          <ac:chgData name="روان عطيه دويدار" userId="aad5b0feb84810f3" providerId="LiveId" clId="{0E839176-F01F-422D-ABFA-4B0F83308A8B}" dt="2025-05-08T20:39:37.472" v="2525" actId="1076"/>
          <ac:spMkLst>
            <pc:docMk/>
            <pc:sldMk cId="3497972741" sldId="262"/>
            <ac:spMk id="5" creationId="{94A1639C-F3FD-7DA0-47B9-31FDAB29E726}"/>
          </ac:spMkLst>
        </pc:spChg>
        <pc:picChg chg="add mod">
          <ac:chgData name="روان عطيه دويدار" userId="aad5b0feb84810f3" providerId="LiveId" clId="{0E839176-F01F-422D-ABFA-4B0F83308A8B}" dt="2025-05-07T00:04:27.926" v="215"/>
          <ac:picMkLst>
            <pc:docMk/>
            <pc:sldMk cId="3497972741" sldId="262"/>
            <ac:picMk id="4" creationId="{C60B5ED7-2F6F-94D4-F7B0-9FC9FD0F50B9}"/>
          </ac:picMkLst>
        </pc:picChg>
        <pc:picChg chg="add mod">
          <ac:chgData name="روان عطيه دويدار" userId="aad5b0feb84810f3" providerId="LiveId" clId="{0E839176-F01F-422D-ABFA-4B0F83308A8B}" dt="2025-05-09T10:58:20.728" v="4876" actId="1038"/>
          <ac:picMkLst>
            <pc:docMk/>
            <pc:sldMk cId="3497972741" sldId="262"/>
            <ac:picMk id="7" creationId="{1F3B9238-3ADA-8F05-1F32-D19E6927577C}"/>
          </ac:picMkLst>
        </pc:picChg>
        <pc:cxnChg chg="add del">
          <ac:chgData name="روان عطيه دويدار" userId="aad5b0feb84810f3" providerId="LiveId" clId="{0E839176-F01F-422D-ABFA-4B0F83308A8B}" dt="2025-05-08T20:39:17.242" v="2521" actId="11529"/>
          <ac:cxnSpMkLst>
            <pc:docMk/>
            <pc:sldMk cId="3497972741" sldId="262"/>
            <ac:cxnSpMk id="2" creationId="{02F34065-F309-711A-E61C-25BC6526F404}"/>
          </ac:cxnSpMkLst>
        </pc:cxnChg>
      </pc:sldChg>
      <pc:sldChg chg="addSp delSp modSp new mod setBg">
        <pc:chgData name="روان عطيه دويدار" userId="aad5b0feb84810f3" providerId="LiveId" clId="{0E839176-F01F-422D-ABFA-4B0F83308A8B}" dt="2025-05-08T21:08:11.840" v="3261" actId="1036"/>
        <pc:sldMkLst>
          <pc:docMk/>
          <pc:sldMk cId="1582827627" sldId="263"/>
        </pc:sldMkLst>
        <pc:spChg chg="add mod">
          <ac:chgData name="روان عطيه دويدار" userId="aad5b0feb84810f3" providerId="LiveId" clId="{0E839176-F01F-422D-ABFA-4B0F83308A8B}" dt="2025-05-08T21:00:23.411" v="2990" actId="1076"/>
          <ac:spMkLst>
            <pc:docMk/>
            <pc:sldMk cId="1582827627" sldId="263"/>
            <ac:spMk id="2" creationId="{2AFC4E6A-477B-B0F1-D205-BABA1132F134}"/>
          </ac:spMkLst>
        </pc:spChg>
        <pc:spChg chg="add mod">
          <ac:chgData name="روان عطيه دويدار" userId="aad5b0feb84810f3" providerId="LiveId" clId="{0E839176-F01F-422D-ABFA-4B0F83308A8B}" dt="2025-05-08T21:00:13.043" v="2987" actId="207"/>
          <ac:spMkLst>
            <pc:docMk/>
            <pc:sldMk cId="1582827627" sldId="263"/>
            <ac:spMk id="4" creationId="{3CFC91F8-DFBC-EC35-FC85-B81844C1F7E3}"/>
          </ac:spMkLst>
        </pc:spChg>
        <pc:picChg chg="add del mod">
          <ac:chgData name="روان عطيه دويدار" userId="aad5b0feb84810f3" providerId="LiveId" clId="{0E839176-F01F-422D-ABFA-4B0F83308A8B}" dt="2025-05-08T20:53:42.136" v="2943" actId="478"/>
          <ac:picMkLst>
            <pc:docMk/>
            <pc:sldMk cId="1582827627" sldId="263"/>
            <ac:picMk id="5" creationId="{188E7243-CF04-9F05-F15E-9F1D9A37EBAD}"/>
          </ac:picMkLst>
        </pc:picChg>
        <pc:picChg chg="add del mod">
          <ac:chgData name="روان عطيه دويدار" userId="aad5b0feb84810f3" providerId="LiveId" clId="{0E839176-F01F-422D-ABFA-4B0F83308A8B}" dt="2025-05-08T21:00:29.243" v="2993" actId="478"/>
          <ac:picMkLst>
            <pc:docMk/>
            <pc:sldMk cId="1582827627" sldId="263"/>
            <ac:picMk id="7" creationId="{FDEAD8C1-0608-1659-2FC2-BA59F2AE4CA9}"/>
          </ac:picMkLst>
        </pc:picChg>
        <pc:picChg chg="add mod">
          <ac:chgData name="روان عطيه دويدار" userId="aad5b0feb84810f3" providerId="LiveId" clId="{0E839176-F01F-422D-ABFA-4B0F83308A8B}" dt="2025-05-08T21:08:11.840" v="3261" actId="1036"/>
          <ac:picMkLst>
            <pc:docMk/>
            <pc:sldMk cId="1582827627" sldId="263"/>
            <ac:picMk id="9" creationId="{BCBC29E3-0666-63D4-FF7C-6FA2C1AD3F91}"/>
          </ac:picMkLst>
        </pc:picChg>
      </pc:sldChg>
      <pc:sldChg chg="addSp delSp modSp new mod setBg">
        <pc:chgData name="روان عطيه دويدار" userId="aad5b0feb84810f3" providerId="LiveId" clId="{0E839176-F01F-422D-ABFA-4B0F83308A8B}" dt="2025-05-08T21:15:40.012" v="3432" actId="14100"/>
        <pc:sldMkLst>
          <pc:docMk/>
          <pc:sldMk cId="3850385305" sldId="264"/>
        </pc:sldMkLst>
        <pc:spChg chg="add del mod">
          <ac:chgData name="روان عطيه دويدار" userId="aad5b0feb84810f3" providerId="LiveId" clId="{0E839176-F01F-422D-ABFA-4B0F83308A8B}" dt="2025-05-08T21:08:07.588" v="3256"/>
          <ac:spMkLst>
            <pc:docMk/>
            <pc:sldMk cId="3850385305" sldId="264"/>
            <ac:spMk id="2" creationId="{A9E84BB9-FAA1-E713-7197-F4C1B3F30CD0}"/>
          </ac:spMkLst>
        </pc:spChg>
        <pc:spChg chg="add mod">
          <ac:chgData name="روان عطيه دويدار" userId="aad5b0feb84810f3" providerId="LiveId" clId="{0E839176-F01F-422D-ABFA-4B0F83308A8B}" dt="2025-05-08T21:15:18.570" v="3431" actId="1038"/>
          <ac:spMkLst>
            <pc:docMk/>
            <pc:sldMk cId="3850385305" sldId="264"/>
            <ac:spMk id="3" creationId="{8A16F83F-C9AA-416C-256B-4955739CD715}"/>
          </ac:spMkLst>
        </pc:spChg>
        <pc:spChg chg="add del mod">
          <ac:chgData name="روان عطيه دويدار" userId="aad5b0feb84810f3" providerId="LiveId" clId="{0E839176-F01F-422D-ABFA-4B0F83308A8B}" dt="2025-05-08T21:07:28.016" v="3250" actId="478"/>
          <ac:spMkLst>
            <pc:docMk/>
            <pc:sldMk cId="3850385305" sldId="264"/>
            <ac:spMk id="4" creationId="{8C320A62-0A3F-83D6-F0ED-1B62235DAB0A}"/>
          </ac:spMkLst>
        </pc:spChg>
        <pc:spChg chg="add mod ord">
          <ac:chgData name="روان عطيه دويدار" userId="aad5b0feb84810f3" providerId="LiveId" clId="{0E839176-F01F-422D-ABFA-4B0F83308A8B}" dt="2025-05-08T21:15:40.012" v="3432" actId="14100"/>
          <ac:spMkLst>
            <pc:docMk/>
            <pc:sldMk cId="3850385305" sldId="264"/>
            <ac:spMk id="5" creationId="{474DCDCF-1FB8-E586-85A4-D9B87BAB9A66}"/>
          </ac:spMkLst>
        </pc:spChg>
        <pc:spChg chg="add del mod">
          <ac:chgData name="روان عطيه دويدار" userId="aad5b0feb84810f3" providerId="LiveId" clId="{0E839176-F01F-422D-ABFA-4B0F83308A8B}" dt="2025-05-08T21:07:31.010" v="3251" actId="478"/>
          <ac:spMkLst>
            <pc:docMk/>
            <pc:sldMk cId="3850385305" sldId="264"/>
            <ac:spMk id="7" creationId="{2F5F2F54-C930-3F0A-6861-1B1C681B96E3}"/>
          </ac:spMkLst>
        </pc:spChg>
        <pc:spChg chg="add del mod">
          <ac:chgData name="روان عطيه دويدار" userId="aad5b0feb84810f3" providerId="LiveId" clId="{0E839176-F01F-422D-ABFA-4B0F83308A8B}" dt="2025-05-08T21:07:33.410" v="3252" actId="478"/>
          <ac:spMkLst>
            <pc:docMk/>
            <pc:sldMk cId="3850385305" sldId="264"/>
            <ac:spMk id="8" creationId="{60069740-768B-D660-9617-F32A4CD5F428}"/>
          </ac:spMkLst>
        </pc:spChg>
      </pc:sldChg>
      <pc:sldChg chg="addSp delSp modSp new mod setBg">
        <pc:chgData name="روان عطيه دويدار" userId="aad5b0feb84810f3" providerId="LiveId" clId="{0E839176-F01F-422D-ABFA-4B0F83308A8B}" dt="2025-05-09T12:56:11.337" v="6144" actId="1037"/>
        <pc:sldMkLst>
          <pc:docMk/>
          <pc:sldMk cId="3465166827" sldId="265"/>
        </pc:sldMkLst>
        <pc:spChg chg="add mod">
          <ac:chgData name="روان عطيه دويدار" userId="aad5b0feb84810f3" providerId="LiveId" clId="{0E839176-F01F-422D-ABFA-4B0F83308A8B}" dt="2025-05-09T11:17:10.283" v="5029" actId="1076"/>
          <ac:spMkLst>
            <pc:docMk/>
            <pc:sldMk cId="3465166827" sldId="265"/>
            <ac:spMk id="2" creationId="{B840E29E-28E6-2688-02AB-95F7150A4EE6}"/>
          </ac:spMkLst>
        </pc:spChg>
        <pc:spChg chg="add mod">
          <ac:chgData name="روان عطيه دويدار" userId="aad5b0feb84810f3" providerId="LiveId" clId="{0E839176-F01F-422D-ABFA-4B0F83308A8B}" dt="2025-05-09T11:17:14.928" v="5030" actId="1076"/>
          <ac:spMkLst>
            <pc:docMk/>
            <pc:sldMk cId="3465166827" sldId="265"/>
            <ac:spMk id="3" creationId="{C606349F-D10F-FD5F-3497-A3BBCE76DDD8}"/>
          </ac:spMkLst>
        </pc:spChg>
        <pc:spChg chg="add del mod">
          <ac:chgData name="روان عطيه دويدار" userId="aad5b0feb84810f3" providerId="LiveId" clId="{0E839176-F01F-422D-ABFA-4B0F83308A8B}" dt="2025-05-08T22:44:25.150" v="4537" actId="478"/>
          <ac:spMkLst>
            <pc:docMk/>
            <pc:sldMk cId="3465166827" sldId="265"/>
            <ac:spMk id="4" creationId="{AEC3F321-5DC2-7FF0-AAC6-128F9E1C53CB}"/>
          </ac:spMkLst>
        </pc:spChg>
        <pc:spChg chg="add mod">
          <ac:chgData name="روان عطيه دويدار" userId="aad5b0feb84810f3" providerId="LiveId" clId="{0E839176-F01F-422D-ABFA-4B0F83308A8B}" dt="2025-05-09T12:32:58.320" v="5837" actId="1037"/>
          <ac:spMkLst>
            <pc:docMk/>
            <pc:sldMk cId="3465166827" sldId="265"/>
            <ac:spMk id="9" creationId="{96260D49-DF8D-8117-C380-D76EA598836C}"/>
          </ac:spMkLst>
        </pc:spChg>
        <pc:spChg chg="add mod">
          <ac:chgData name="روان عطيه دويدار" userId="aad5b0feb84810f3" providerId="LiveId" clId="{0E839176-F01F-422D-ABFA-4B0F83308A8B}" dt="2025-05-09T12:34:45.758" v="5866" actId="1076"/>
          <ac:spMkLst>
            <pc:docMk/>
            <pc:sldMk cId="3465166827" sldId="265"/>
            <ac:spMk id="10" creationId="{C8B73650-1988-2B17-769F-7FA6C5D42D45}"/>
          </ac:spMkLst>
        </pc:spChg>
        <pc:spChg chg="add mod">
          <ac:chgData name="روان عطيه دويدار" userId="aad5b0feb84810f3" providerId="LiveId" clId="{0E839176-F01F-422D-ABFA-4B0F83308A8B}" dt="2025-05-09T12:56:05.054" v="6139" actId="1076"/>
          <ac:spMkLst>
            <pc:docMk/>
            <pc:sldMk cId="3465166827" sldId="265"/>
            <ac:spMk id="11" creationId="{D6D1151F-9230-39FA-21AB-614DAA20DE87}"/>
          </ac:spMkLst>
        </pc:spChg>
        <pc:picChg chg="add del mod">
          <ac:chgData name="روان عطيه دويدار" userId="aad5b0feb84810f3" providerId="LiveId" clId="{0E839176-F01F-422D-ABFA-4B0F83308A8B}" dt="2025-05-09T11:08:48.692" v="4957" actId="478"/>
          <ac:picMkLst>
            <pc:docMk/>
            <pc:sldMk cId="3465166827" sldId="265"/>
            <ac:picMk id="6" creationId="{74858D38-6C26-CB92-5626-1CE2A0F448BA}"/>
          </ac:picMkLst>
        </pc:picChg>
        <pc:picChg chg="add mod">
          <ac:chgData name="روان عطيه دويدار" userId="aad5b0feb84810f3" providerId="LiveId" clId="{0E839176-F01F-422D-ABFA-4B0F83308A8B}" dt="2025-05-09T12:32:52.508" v="5824" actId="1037"/>
          <ac:picMkLst>
            <pc:docMk/>
            <pc:sldMk cId="3465166827" sldId="265"/>
            <ac:picMk id="8" creationId="{BA1E5A88-87AE-8EF6-4041-7935CB7166B8}"/>
          </ac:picMkLst>
        </pc:picChg>
        <pc:picChg chg="add mod">
          <ac:chgData name="روان عطيه دويدار" userId="aad5b0feb84810f3" providerId="LiveId" clId="{0E839176-F01F-422D-ABFA-4B0F83308A8B}" dt="2025-05-09T12:56:11.337" v="6144" actId="1037"/>
          <ac:picMkLst>
            <pc:docMk/>
            <pc:sldMk cId="3465166827" sldId="265"/>
            <ac:picMk id="13" creationId="{14178142-EB73-A866-6C12-38864E8CADDE}"/>
          </ac:picMkLst>
        </pc:picChg>
      </pc:sldChg>
      <pc:sldChg chg="addSp delSp modSp new mod setBg">
        <pc:chgData name="روان عطيه دويدار" userId="aad5b0feb84810f3" providerId="LiveId" clId="{0E839176-F01F-422D-ABFA-4B0F83308A8B}" dt="2025-05-09T12:30:06.362" v="5814" actId="1037"/>
        <pc:sldMkLst>
          <pc:docMk/>
          <pc:sldMk cId="1124214197" sldId="266"/>
        </pc:sldMkLst>
        <pc:spChg chg="del">
          <ac:chgData name="روان عطيه دويدار" userId="aad5b0feb84810f3" providerId="LiveId" clId="{0E839176-F01F-422D-ABFA-4B0F83308A8B}" dt="2025-05-08T21:22:29.750" v="3481" actId="478"/>
          <ac:spMkLst>
            <pc:docMk/>
            <pc:sldMk cId="1124214197" sldId="266"/>
            <ac:spMk id="2" creationId="{5BECEAFB-7E13-8055-1055-07A3B2C50CCE}"/>
          </ac:spMkLst>
        </pc:spChg>
        <pc:spChg chg="del">
          <ac:chgData name="روان عطيه دويدار" userId="aad5b0feb84810f3" providerId="LiveId" clId="{0E839176-F01F-422D-ABFA-4B0F83308A8B}" dt="2025-05-08T21:22:31.520" v="3482" actId="478"/>
          <ac:spMkLst>
            <pc:docMk/>
            <pc:sldMk cId="1124214197" sldId="266"/>
            <ac:spMk id="3" creationId="{9AB07EFC-1B84-31DB-ED20-C857101EF707}"/>
          </ac:spMkLst>
        </pc:spChg>
        <pc:spChg chg="add mod">
          <ac:chgData name="روان عطيه دويدار" userId="aad5b0feb84810f3" providerId="LiveId" clId="{0E839176-F01F-422D-ABFA-4B0F83308A8B}" dt="2025-05-08T21:39:49.953" v="3617" actId="26606"/>
          <ac:spMkLst>
            <pc:docMk/>
            <pc:sldMk cId="1124214197" sldId="266"/>
            <ac:spMk id="4" creationId="{23725AF5-9741-C0FF-862A-D9BA393D31C3}"/>
          </ac:spMkLst>
        </pc:spChg>
        <pc:spChg chg="add mod">
          <ac:chgData name="روان عطيه دويدار" userId="aad5b0feb84810f3" providerId="LiveId" clId="{0E839176-F01F-422D-ABFA-4B0F83308A8B}" dt="2025-05-08T22:19:01.485" v="4268" actId="1037"/>
          <ac:spMkLst>
            <pc:docMk/>
            <pc:sldMk cId="1124214197" sldId="266"/>
            <ac:spMk id="7" creationId="{908D19AE-5B90-B206-7CED-D3D7DDDA4CF6}"/>
          </ac:spMkLst>
        </pc:spChg>
        <pc:spChg chg="add mod">
          <ac:chgData name="روان عطيه دويدار" userId="aad5b0feb84810f3" providerId="LiveId" clId="{0E839176-F01F-422D-ABFA-4B0F83308A8B}" dt="2025-05-08T22:24:07.416" v="4386" actId="1076"/>
          <ac:spMkLst>
            <pc:docMk/>
            <pc:sldMk cId="1124214197" sldId="266"/>
            <ac:spMk id="8" creationId="{DAC4C37F-AA57-469A-A8BE-4BBCCF65A495}"/>
          </ac:spMkLst>
        </pc:spChg>
        <pc:spChg chg="add mod">
          <ac:chgData name="روان عطيه دويدار" userId="aad5b0feb84810f3" providerId="LiveId" clId="{0E839176-F01F-422D-ABFA-4B0F83308A8B}" dt="2025-05-08T22:27:30.981" v="4434" actId="1076"/>
          <ac:spMkLst>
            <pc:docMk/>
            <pc:sldMk cId="1124214197" sldId="266"/>
            <ac:spMk id="9" creationId="{8D1F6061-8896-481A-6612-87BF8BC1D30A}"/>
          </ac:spMkLst>
        </pc:spChg>
        <pc:spChg chg="add del mod">
          <ac:chgData name="روان عطيه دويدار" userId="aad5b0feb84810f3" providerId="LiveId" clId="{0E839176-F01F-422D-ABFA-4B0F83308A8B}" dt="2025-05-08T22:27:46.792" v="4439" actId="1076"/>
          <ac:spMkLst>
            <pc:docMk/>
            <pc:sldMk cId="1124214197" sldId="266"/>
            <ac:spMk id="10" creationId="{E8221AD8-A22D-A65C-2A98-30AB28C233D3}"/>
          </ac:spMkLst>
        </pc:spChg>
        <pc:spChg chg="add del">
          <ac:chgData name="روان عطيه دويدار" userId="aad5b0feb84810f3" providerId="LiveId" clId="{0E839176-F01F-422D-ABFA-4B0F83308A8B}" dt="2025-05-08T21:34:14.891" v="3609" actId="26606"/>
          <ac:spMkLst>
            <pc:docMk/>
            <pc:sldMk cId="1124214197" sldId="266"/>
            <ac:spMk id="11" creationId="{14D27876-614E-CCD5-5142-A650DBF0B099}"/>
          </ac:spMkLst>
        </pc:spChg>
        <pc:spChg chg="add mod">
          <ac:chgData name="روان عطيه دويدار" userId="aad5b0feb84810f3" providerId="LiveId" clId="{0E839176-F01F-422D-ABFA-4B0F83308A8B}" dt="2025-05-08T22:27:58.458" v="4442" actId="1076"/>
          <ac:spMkLst>
            <pc:docMk/>
            <pc:sldMk cId="1124214197" sldId="266"/>
            <ac:spMk id="12" creationId="{56F73EFB-2AA2-AF4C-54E2-7142D0729F3A}"/>
          </ac:spMkLst>
        </pc:spChg>
        <pc:spChg chg="add del">
          <ac:chgData name="روان عطيه دويدار" userId="aad5b0feb84810f3" providerId="LiveId" clId="{0E839176-F01F-422D-ABFA-4B0F83308A8B}" dt="2025-05-08T21:34:18.254" v="3611" actId="26606"/>
          <ac:spMkLst>
            <pc:docMk/>
            <pc:sldMk cId="1124214197" sldId="266"/>
            <ac:spMk id="13" creationId="{9B65F7F7-2FCE-8F01-53DE-15C39342BE99}"/>
          </ac:spMkLst>
        </pc:spChg>
        <pc:spChg chg="add del">
          <ac:chgData name="روان عطيه دويدار" userId="aad5b0feb84810f3" providerId="LiveId" clId="{0E839176-F01F-422D-ABFA-4B0F83308A8B}" dt="2025-05-08T21:42:00.634" v="3784" actId="478"/>
          <ac:spMkLst>
            <pc:docMk/>
            <pc:sldMk cId="1124214197" sldId="266"/>
            <ac:spMk id="14" creationId="{86A87798-CFFA-71F5-2991-41ACB79CB262}"/>
          </ac:spMkLst>
        </pc:spChg>
        <pc:spChg chg="add del">
          <ac:chgData name="روان عطيه دويدار" userId="aad5b0feb84810f3" providerId="LiveId" clId="{0E839176-F01F-422D-ABFA-4B0F83308A8B}" dt="2025-05-08T21:34:23.155" v="3613" actId="26606"/>
          <ac:spMkLst>
            <pc:docMk/>
            <pc:sldMk cId="1124214197" sldId="266"/>
            <ac:spMk id="15" creationId="{87B4472A-332B-71E5-8009-33841E7C3F0B}"/>
          </ac:spMkLst>
        </pc:spChg>
        <pc:spChg chg="add mod">
          <ac:chgData name="روان عطيه دويدار" userId="aad5b0feb84810f3" providerId="LiveId" clId="{0E839176-F01F-422D-ABFA-4B0F83308A8B}" dt="2025-05-08T22:29:47.355" v="4515" actId="1037"/>
          <ac:spMkLst>
            <pc:docMk/>
            <pc:sldMk cId="1124214197" sldId="266"/>
            <ac:spMk id="16" creationId="{309C455D-CF92-A4F2-A006-73B13E2D15FF}"/>
          </ac:spMkLst>
        </pc:spChg>
        <pc:spChg chg="add del">
          <ac:chgData name="روان عطيه دويدار" userId="aad5b0feb84810f3" providerId="LiveId" clId="{0E839176-F01F-422D-ABFA-4B0F83308A8B}" dt="2025-05-08T21:34:24.345" v="3615" actId="26606"/>
          <ac:spMkLst>
            <pc:docMk/>
            <pc:sldMk cId="1124214197" sldId="266"/>
            <ac:spMk id="17" creationId="{14D27876-614E-CCD5-5142-A650DBF0B099}"/>
          </ac:spMkLst>
        </pc:spChg>
        <pc:spChg chg="add mod">
          <ac:chgData name="روان عطيه دويدار" userId="aad5b0feb84810f3" providerId="LiveId" clId="{0E839176-F01F-422D-ABFA-4B0F83308A8B}" dt="2025-05-08T22:27:39.045" v="4436" actId="1076"/>
          <ac:spMkLst>
            <pc:docMk/>
            <pc:sldMk cId="1124214197" sldId="266"/>
            <ac:spMk id="18" creationId="{4424B8C1-A4E2-DCB9-EED0-A7875F89DC23}"/>
          </ac:spMkLst>
        </pc:spChg>
        <pc:spChg chg="add del">
          <ac:chgData name="روان عطيه دويدار" userId="aad5b0feb84810f3" providerId="LiveId" clId="{0E839176-F01F-422D-ABFA-4B0F83308A8B}" dt="2025-05-08T21:39:49.953" v="3617" actId="26606"/>
          <ac:spMkLst>
            <pc:docMk/>
            <pc:sldMk cId="1124214197" sldId="266"/>
            <ac:spMk id="19" creationId="{9B65F7F7-2FCE-8F01-53DE-15C39342BE99}"/>
          </ac:spMkLst>
        </pc:spChg>
        <pc:spChg chg="add mod">
          <ac:chgData name="روان عطيه دويدار" userId="aad5b0feb84810f3" providerId="LiveId" clId="{0E839176-F01F-422D-ABFA-4B0F83308A8B}" dt="2025-05-08T22:29:45.004" v="4514" actId="1037"/>
          <ac:spMkLst>
            <pc:docMk/>
            <pc:sldMk cId="1124214197" sldId="266"/>
            <ac:spMk id="20" creationId="{4852B28A-AA64-22C7-9320-E52BE4517682}"/>
          </ac:spMkLst>
        </pc:spChg>
        <pc:spChg chg="add mod">
          <ac:chgData name="روان عطيه دويدار" userId="aad5b0feb84810f3" providerId="LiveId" clId="{0E839176-F01F-422D-ABFA-4B0F83308A8B}" dt="2025-05-08T22:27:53.873" v="4441" actId="1076"/>
          <ac:spMkLst>
            <pc:docMk/>
            <pc:sldMk cId="1124214197" sldId="266"/>
            <ac:spMk id="21" creationId="{2182A831-CE15-55CA-C107-17961B57791A}"/>
          </ac:spMkLst>
        </pc:spChg>
        <pc:spChg chg="add mod">
          <ac:chgData name="روان عطيه دويدار" userId="aad5b0feb84810f3" providerId="LiveId" clId="{0E839176-F01F-422D-ABFA-4B0F83308A8B}" dt="2025-05-08T22:28:02.509" v="4443" actId="1076"/>
          <ac:spMkLst>
            <pc:docMk/>
            <pc:sldMk cId="1124214197" sldId="266"/>
            <ac:spMk id="22" creationId="{F14C8B9E-18D8-6E32-26B7-88ABD694C239}"/>
          </ac:spMkLst>
        </pc:spChg>
        <pc:spChg chg="add mod">
          <ac:chgData name="روان عطيه دويدار" userId="aad5b0feb84810f3" providerId="LiveId" clId="{0E839176-F01F-422D-ABFA-4B0F83308A8B}" dt="2025-05-08T22:18:51.597" v="4263" actId="1038"/>
          <ac:spMkLst>
            <pc:docMk/>
            <pc:sldMk cId="1124214197" sldId="266"/>
            <ac:spMk id="25" creationId="{1548ED8A-7DCE-AD30-D68E-4E69B07D8078}"/>
          </ac:spMkLst>
        </pc:spChg>
        <pc:spChg chg="add mod">
          <ac:chgData name="روان عطيه دويدار" userId="aad5b0feb84810f3" providerId="LiveId" clId="{0E839176-F01F-422D-ABFA-4B0F83308A8B}" dt="2025-05-09T12:30:06.362" v="5814" actId="1037"/>
          <ac:spMkLst>
            <pc:docMk/>
            <pc:sldMk cId="1124214197" sldId="266"/>
            <ac:spMk id="26" creationId="{3C5496B9-C773-2A28-1B9E-38DB0D3EACFE}"/>
          </ac:spMkLst>
        </pc:spChg>
        <pc:spChg chg="add mod">
          <ac:chgData name="روان عطيه دويدار" userId="aad5b0feb84810f3" providerId="LiveId" clId="{0E839176-F01F-422D-ABFA-4B0F83308A8B}" dt="2025-05-08T22:24:19.470" v="4389" actId="1076"/>
          <ac:spMkLst>
            <pc:docMk/>
            <pc:sldMk cId="1124214197" sldId="266"/>
            <ac:spMk id="29" creationId="{6414DA00-34A1-AFEC-8483-FBC680B098E6}"/>
          </ac:spMkLst>
        </pc:spChg>
        <pc:spChg chg="add del mod">
          <ac:chgData name="روان عطيه دويدار" userId="aad5b0feb84810f3" providerId="LiveId" clId="{0E839176-F01F-422D-ABFA-4B0F83308A8B}" dt="2025-05-08T22:24:24.443" v="4390" actId="1076"/>
          <ac:spMkLst>
            <pc:docMk/>
            <pc:sldMk cId="1124214197" sldId="266"/>
            <ac:spMk id="30" creationId="{16E35043-6B34-B1EF-4026-9935E0246E73}"/>
          </ac:spMkLst>
        </pc:spChg>
        <pc:spChg chg="add mod">
          <ac:chgData name="روان عطيه دويدار" userId="aad5b0feb84810f3" providerId="LiveId" clId="{0E839176-F01F-422D-ABFA-4B0F83308A8B}" dt="2025-05-08T22:29:18.055" v="4492" actId="1037"/>
          <ac:spMkLst>
            <pc:docMk/>
            <pc:sldMk cId="1124214197" sldId="266"/>
            <ac:spMk id="33" creationId="{69998944-1837-4ABD-C9B6-C4C32AA691B6}"/>
          </ac:spMkLst>
        </pc:spChg>
        <pc:spChg chg="add mod">
          <ac:chgData name="روان عطيه دويدار" userId="aad5b0feb84810f3" providerId="LiveId" clId="{0E839176-F01F-422D-ABFA-4B0F83308A8B}" dt="2025-05-08T22:29:21.638" v="4494" actId="1038"/>
          <ac:spMkLst>
            <pc:docMk/>
            <pc:sldMk cId="1124214197" sldId="266"/>
            <ac:spMk id="34" creationId="{A0F1A43F-631E-D71C-50D1-93C791A1B5B0}"/>
          </ac:spMkLst>
        </pc:spChg>
        <pc:spChg chg="add del mod">
          <ac:chgData name="روان عطيه دويدار" userId="aad5b0feb84810f3" providerId="LiveId" clId="{0E839176-F01F-422D-ABFA-4B0F83308A8B}" dt="2025-05-08T22:21:19.710" v="4339" actId="478"/>
          <ac:spMkLst>
            <pc:docMk/>
            <pc:sldMk cId="1124214197" sldId="266"/>
            <ac:spMk id="35" creationId="{3883B968-8E90-662F-D598-089E2B210E4E}"/>
          </ac:spMkLst>
        </pc:spChg>
        <pc:spChg chg="add mod">
          <ac:chgData name="روان عطيه دويدار" userId="aad5b0feb84810f3" providerId="LiveId" clId="{0E839176-F01F-422D-ABFA-4B0F83308A8B}" dt="2025-05-08T22:29:27.986" v="4503" actId="1037"/>
          <ac:spMkLst>
            <pc:docMk/>
            <pc:sldMk cId="1124214197" sldId="266"/>
            <ac:spMk id="36" creationId="{F72DD94C-8FDD-3BB6-7A62-3716A3EB5644}"/>
          </ac:spMkLst>
        </pc:spChg>
        <pc:spChg chg="add mod">
          <ac:chgData name="روان عطيه دويدار" userId="aad5b0feb84810f3" providerId="LiveId" clId="{0E839176-F01F-422D-ABFA-4B0F83308A8B}" dt="2025-05-08T22:58:37.702" v="4658"/>
          <ac:spMkLst>
            <pc:docMk/>
            <pc:sldMk cId="1124214197" sldId="266"/>
            <ac:spMk id="39" creationId="{998B33D2-B5DB-2338-DD68-14DDF8FAFF43}"/>
          </ac:spMkLst>
        </pc:spChg>
        <pc:spChg chg="add del mod">
          <ac:chgData name="روان عطيه دويدار" userId="aad5b0feb84810f3" providerId="LiveId" clId="{0E839176-F01F-422D-ABFA-4B0F83308A8B}" dt="2025-05-08T22:27:09.946" v="4426" actId="478"/>
          <ac:spMkLst>
            <pc:docMk/>
            <pc:sldMk cId="1124214197" sldId="266"/>
            <ac:spMk id="40" creationId="{50740484-FEAA-341A-DAEC-0C732BD2A751}"/>
          </ac:spMkLst>
        </pc:spChg>
        <pc:spChg chg="add del mod">
          <ac:chgData name="روان عطيه دويدار" userId="aad5b0feb84810f3" providerId="LiveId" clId="{0E839176-F01F-422D-ABFA-4B0F83308A8B}" dt="2025-05-08T22:27:11.853" v="4427" actId="478"/>
          <ac:spMkLst>
            <pc:docMk/>
            <pc:sldMk cId="1124214197" sldId="266"/>
            <ac:spMk id="41" creationId="{2BD40B6E-A1BD-D9E0-9DB6-0F10B674F3D7}"/>
          </ac:spMkLst>
        </pc:spChg>
        <pc:spChg chg="add del mod">
          <ac:chgData name="روان عطيه دويدار" userId="aad5b0feb84810f3" providerId="LiveId" clId="{0E839176-F01F-422D-ABFA-4B0F83308A8B}" dt="2025-05-08T22:27:18.615" v="4430" actId="478"/>
          <ac:spMkLst>
            <pc:docMk/>
            <pc:sldMk cId="1124214197" sldId="266"/>
            <ac:spMk id="42" creationId="{E150E98B-2AB6-077D-8B9F-60BB5915F58C}"/>
          </ac:spMkLst>
        </pc:spChg>
        <pc:spChg chg="add mod">
          <ac:chgData name="روان عطيه دويدار" userId="aad5b0feb84810f3" providerId="LiveId" clId="{0E839176-F01F-422D-ABFA-4B0F83308A8B}" dt="2025-05-08T22:28:04.922" v="4444" actId="1076"/>
          <ac:spMkLst>
            <pc:docMk/>
            <pc:sldMk cId="1124214197" sldId="266"/>
            <ac:spMk id="43" creationId="{D504BCA4-97A4-73B9-04F5-919AF15A4600}"/>
          </ac:spMkLst>
        </pc:spChg>
        <pc:spChg chg="add mod">
          <ac:chgData name="روان عطيه دويدار" userId="aad5b0feb84810f3" providerId="LiveId" clId="{0E839176-F01F-422D-ABFA-4B0F83308A8B}" dt="2025-05-08T22:28:17.004" v="4446" actId="1076"/>
          <ac:spMkLst>
            <pc:docMk/>
            <pc:sldMk cId="1124214197" sldId="266"/>
            <ac:spMk id="44" creationId="{5AE4E98A-E79A-3494-B64F-8BBC7560461F}"/>
          </ac:spMkLst>
        </pc:spChg>
        <pc:spChg chg="add mod">
          <ac:chgData name="روان عطيه دويدار" userId="aad5b0feb84810f3" providerId="LiveId" clId="{0E839176-F01F-422D-ABFA-4B0F83308A8B}" dt="2025-05-08T22:59:09.931" v="4665" actId="1035"/>
          <ac:spMkLst>
            <pc:docMk/>
            <pc:sldMk cId="1124214197" sldId="266"/>
            <ac:spMk id="45" creationId="{323DC134-3893-FBFB-36CA-C1A90C0473F3}"/>
          </ac:spMkLst>
        </pc:spChg>
        <pc:spChg chg="add mod">
          <ac:chgData name="روان عطيه دويدار" userId="aad5b0feb84810f3" providerId="LiveId" clId="{0E839176-F01F-422D-ABFA-4B0F83308A8B}" dt="2025-05-08T22:59:00.634" v="4662"/>
          <ac:spMkLst>
            <pc:docMk/>
            <pc:sldMk cId="1124214197" sldId="266"/>
            <ac:spMk id="46" creationId="{8CC32BFA-50BA-EFE0-C825-B341EF138D64}"/>
          </ac:spMkLst>
        </pc:spChg>
        <pc:spChg chg="add mod">
          <ac:chgData name="روان عطيه دويدار" userId="aad5b0feb84810f3" providerId="LiveId" clId="{0E839176-F01F-422D-ABFA-4B0F83308A8B}" dt="2025-05-08T23:06:07.185" v="4699" actId="20577"/>
          <ac:spMkLst>
            <pc:docMk/>
            <pc:sldMk cId="1124214197" sldId="266"/>
            <ac:spMk id="49" creationId="{1999E96E-C6EC-5374-2884-66FF9B6ED75D}"/>
          </ac:spMkLst>
        </pc:spChg>
        <pc:spChg chg="add mod">
          <ac:chgData name="روان عطيه دويدار" userId="aad5b0feb84810f3" providerId="LiveId" clId="{0E839176-F01F-422D-ABFA-4B0F83308A8B}" dt="2025-05-08T23:07:29.193" v="4707" actId="1076"/>
          <ac:spMkLst>
            <pc:docMk/>
            <pc:sldMk cId="1124214197" sldId="266"/>
            <ac:spMk id="50" creationId="{B132EA27-43E4-DD09-267B-039E72B739C5}"/>
          </ac:spMkLst>
        </pc:spChg>
        <pc:picChg chg="add del mod">
          <ac:chgData name="روان عطيه دويدار" userId="aad5b0feb84810f3" providerId="LiveId" clId="{0E839176-F01F-422D-ABFA-4B0F83308A8B}" dt="2025-05-08T21:40:36.789" v="3721" actId="478"/>
          <ac:picMkLst>
            <pc:docMk/>
            <pc:sldMk cId="1124214197" sldId="266"/>
            <ac:picMk id="6" creationId="{DCFB83C3-8890-0D53-F544-4B9D9BEB12E6}"/>
          </ac:picMkLst>
        </pc:picChg>
        <pc:picChg chg="add mod">
          <ac:chgData name="روان عطيه دويدار" userId="aad5b0feb84810f3" providerId="LiveId" clId="{0E839176-F01F-422D-ABFA-4B0F83308A8B}" dt="2025-05-08T22:19:05.270" v="4269" actId="1076"/>
          <ac:picMkLst>
            <pc:docMk/>
            <pc:sldMk cId="1124214197" sldId="266"/>
            <ac:picMk id="24" creationId="{1862039D-8FA8-B9D9-B545-C6E003E44C74}"/>
          </ac:picMkLst>
        </pc:picChg>
        <pc:picChg chg="add mod">
          <ac:chgData name="روان عطيه دويدار" userId="aad5b0feb84810f3" providerId="LiveId" clId="{0E839176-F01F-422D-ABFA-4B0F83308A8B}" dt="2025-05-08T22:24:10.958" v="4387" actId="1076"/>
          <ac:picMkLst>
            <pc:docMk/>
            <pc:sldMk cId="1124214197" sldId="266"/>
            <ac:picMk id="28" creationId="{2A9BB0FF-07AA-1E96-0AB3-0B1E1E708301}"/>
          </ac:picMkLst>
        </pc:picChg>
        <pc:picChg chg="add mod">
          <ac:chgData name="روان عطيه دويدار" userId="aad5b0feb84810f3" providerId="LiveId" clId="{0E839176-F01F-422D-ABFA-4B0F83308A8B}" dt="2025-05-08T22:27:34.084" v="4435" actId="1076"/>
          <ac:picMkLst>
            <pc:docMk/>
            <pc:sldMk cId="1124214197" sldId="266"/>
            <ac:picMk id="32" creationId="{B947F352-7F0C-B619-0534-1437D6119628}"/>
          </ac:picMkLst>
        </pc:picChg>
        <pc:picChg chg="add mod">
          <ac:chgData name="روان عطيه دويدار" userId="aad5b0feb84810f3" providerId="LiveId" clId="{0E839176-F01F-422D-ABFA-4B0F83308A8B}" dt="2025-05-08T22:27:50.205" v="4440" actId="1076"/>
          <ac:picMkLst>
            <pc:docMk/>
            <pc:sldMk cId="1124214197" sldId="266"/>
            <ac:picMk id="38" creationId="{1057FA4B-7AF5-E6A7-FD04-D378D4D0F479}"/>
          </ac:picMkLst>
        </pc:picChg>
        <pc:picChg chg="add mod">
          <ac:chgData name="روان عطيه دويدار" userId="aad5b0feb84810f3" providerId="LiveId" clId="{0E839176-F01F-422D-ABFA-4B0F83308A8B}" dt="2025-05-08T22:59:52.377" v="4670" actId="1076"/>
          <ac:picMkLst>
            <pc:docMk/>
            <pc:sldMk cId="1124214197" sldId="266"/>
            <ac:picMk id="48" creationId="{20CC0C9D-D7C4-AA22-BFAE-119005AD9F19}"/>
          </ac:picMkLst>
        </pc:picChg>
        <pc:picChg chg="add del mod">
          <ac:chgData name="روان عطيه دويدار" userId="aad5b0feb84810f3" providerId="LiveId" clId="{0E839176-F01F-422D-ABFA-4B0F83308A8B}" dt="2025-05-08T23:09:48.409" v="4715" actId="478"/>
          <ac:picMkLst>
            <pc:docMk/>
            <pc:sldMk cId="1124214197" sldId="266"/>
            <ac:picMk id="52" creationId="{621CE4E0-8690-490B-AA31-9FFA4FFA3898}"/>
          </ac:picMkLst>
        </pc:picChg>
        <pc:picChg chg="add mod">
          <ac:chgData name="روان عطيه دويدار" userId="aad5b0feb84810f3" providerId="LiveId" clId="{0E839176-F01F-422D-ABFA-4B0F83308A8B}" dt="2025-05-08T23:10:28.140" v="4722" actId="1076"/>
          <ac:picMkLst>
            <pc:docMk/>
            <pc:sldMk cId="1124214197" sldId="266"/>
            <ac:picMk id="54" creationId="{40041225-D512-97F1-52AE-BFD539C635A0}"/>
          </ac:picMkLst>
        </pc:picChg>
      </pc:sldChg>
      <pc:sldMasterChg chg="setBg modSldLayout">
        <pc:chgData name="روان عطيه دويدار" userId="aad5b0feb84810f3" providerId="LiveId" clId="{0E839176-F01F-422D-ABFA-4B0F83308A8B}" dt="2025-05-06T22:42:01.778" v="50"/>
        <pc:sldMasterMkLst>
          <pc:docMk/>
          <pc:sldMasterMk cId="3826755490" sldId="2147483673"/>
        </pc:sldMasterMkLst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208561240" sldId="2147483662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818730323" sldId="2147483663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207134816" sldId="2147483664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3441961707" sldId="2147483665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714237409" sldId="2147483666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3515717362" sldId="2147483667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57023257" sldId="2147483668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1636516932" sldId="2147483669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2276186449" sldId="2147483670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950959471" sldId="2147483671"/>
          </pc:sldLayoutMkLst>
        </pc:sldLayoutChg>
        <pc:sldLayoutChg chg="setBg">
          <pc:chgData name="روان عطيه دويدار" userId="aad5b0feb84810f3" providerId="LiveId" clId="{0E839176-F01F-422D-ABFA-4B0F83308A8B}" dt="2025-05-06T22:42:01.778" v="50"/>
          <pc:sldLayoutMkLst>
            <pc:docMk/>
            <pc:sldMasterMk cId="3826755490" sldId="2147483673"/>
            <pc:sldLayoutMk cId="3629749803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87E77E-136B-40CF-8BA6-046A6B456D0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D76CA-2445-4014-A028-3E0AC9055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76CA-2445-4014-A028-3E0AC90558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37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D76CA-2445-4014-A028-3E0AC90558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7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61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95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3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34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1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3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71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3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16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75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2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liabdalstaar2@gmail.com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D624CF1F-544C-9A3F-551B-4388548653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0" y="0"/>
            <a:ext cx="12192000" cy="693174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2A9E3ED-7459-5021-C61B-9F287C08E6BE}"/>
              </a:ext>
            </a:extLst>
          </p:cNvPr>
          <p:cNvSpPr/>
          <p:nvPr/>
        </p:nvSpPr>
        <p:spPr>
          <a:xfrm>
            <a:off x="702656" y="558287"/>
            <a:ext cx="10680291" cy="56043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F040C-57DA-AB41-C922-F3EAB772EFB2}"/>
              </a:ext>
            </a:extLst>
          </p:cNvPr>
          <p:cNvSpPr txBox="1"/>
          <p:nvPr/>
        </p:nvSpPr>
        <p:spPr>
          <a:xfrm>
            <a:off x="662624" y="3692898"/>
            <a:ext cx="875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Demi Cond" panose="020B0706030402020204" pitchFamily="34" charset="0"/>
              </a:rPr>
              <a:t>Data-Driven Insights for Business Decisions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D6E285-6580-2945-3F60-6D99E0B61EE9}"/>
              </a:ext>
            </a:extLst>
          </p:cNvPr>
          <p:cNvSpPr txBox="1"/>
          <p:nvPr/>
        </p:nvSpPr>
        <p:spPr>
          <a:xfrm>
            <a:off x="703128" y="4808850"/>
            <a:ext cx="3162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  <a:latin typeface="Amasis MT Pro Black" panose="02040A04050005020304" pitchFamily="18" charset="0"/>
              </a:rPr>
              <a:t>Presented by 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5A5AF6-4287-231E-C621-F348B84E1351}"/>
              </a:ext>
            </a:extLst>
          </p:cNvPr>
          <p:cNvSpPr txBox="1"/>
          <p:nvPr/>
        </p:nvSpPr>
        <p:spPr>
          <a:xfrm>
            <a:off x="3376732" y="4859462"/>
            <a:ext cx="7821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Demi Cond" panose="020B0706030402020204" pitchFamily="34" charset="0"/>
              </a:rPr>
              <a:t>Rawan Dowydar – Ali Khalaf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0E29BA-DFFD-4FD3-6293-0101D28C275E}"/>
              </a:ext>
            </a:extLst>
          </p:cNvPr>
          <p:cNvSpPr txBox="1"/>
          <p:nvPr/>
        </p:nvSpPr>
        <p:spPr>
          <a:xfrm>
            <a:off x="913123" y="656531"/>
            <a:ext cx="10278665" cy="2800767"/>
          </a:xfrm>
          <a:prstGeom prst="rect">
            <a:avLst/>
          </a:prstGeom>
          <a:solidFill>
            <a:srgbClr val="002465">
              <a:alpha val="60000"/>
            </a:srgbClr>
          </a:solidFill>
          <a:effectLst>
            <a:outerShdw blurRad="50800" dist="50800" dir="5400000" algn="ctr" rotWithShape="0">
              <a:srgbClr val="00B0F0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effectLst>
                  <a:glow rad="139700">
                    <a:schemeClr val="accent6">
                      <a:lumMod val="60000"/>
                      <a:lumOff val="40000"/>
                      <a:alpha val="40000"/>
                    </a:schemeClr>
                  </a:glow>
                  <a:innerShdw blurRad="63500" dist="50800" dir="10800000">
                    <a:schemeClr val="accent3">
                      <a:alpha val="50000"/>
                    </a:schemeClr>
                  </a:innerShdw>
                </a:effectLst>
                <a:latin typeface="Franklin Gothic Demi Cond" panose="020B0706030402020204" pitchFamily="34" charset="0"/>
              </a:rPr>
              <a:t>Global Sales Data Analysis </a:t>
            </a:r>
          </a:p>
        </p:txBody>
      </p:sp>
      <p:pic>
        <p:nvPicPr>
          <p:cNvPr id="10" name="Picture 9" descr="A logo of a globe and a graduation cap&#10;&#10;AI-generated content may be incorrect.">
            <a:extLst>
              <a:ext uri="{FF2B5EF4-FFF2-40B4-BE49-F238E27FC236}">
                <a16:creationId xmlns:a16="http://schemas.microsoft.com/office/drawing/2014/main" id="{DF5412E9-D4E0-7C4B-5814-2D10DCF3C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822" t="14805" r="53106" b="27576"/>
          <a:stretch/>
        </p:blipFill>
        <p:spPr>
          <a:xfrm>
            <a:off x="8543283" y="4302979"/>
            <a:ext cx="2836346" cy="1835286"/>
          </a:xfrm>
          <a:prstGeom prst="rect">
            <a:avLst/>
          </a:prstGeom>
          <a:effectLst>
            <a:outerShdw blurRad="50800" dist="50800" dir="5400000" sx="92000" sy="92000" algn="ctr" rotWithShape="0">
              <a:srgbClr val="000000"/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119897-4638-8A06-768D-1FF63CE85BDF}"/>
              </a:ext>
            </a:extLst>
          </p:cNvPr>
          <p:cNvSpPr/>
          <p:nvPr/>
        </p:nvSpPr>
        <p:spPr>
          <a:xfrm>
            <a:off x="830825" y="5556727"/>
            <a:ext cx="3843536" cy="523220"/>
          </a:xfrm>
          <a:prstGeom prst="rect">
            <a:avLst/>
          </a:prstGeom>
          <a:solidFill>
            <a:srgbClr val="0024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/>
              <a:t>Date : 17 May 2025</a:t>
            </a:r>
          </a:p>
        </p:txBody>
      </p:sp>
    </p:spTree>
    <p:extLst>
      <p:ext uri="{BB962C8B-B14F-4D97-AF65-F5344CB8AC3E}">
        <p14:creationId xmlns:p14="http://schemas.microsoft.com/office/powerpoint/2010/main" val="3935921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725AF5-9741-C0FF-862A-D9BA393D31C3}"/>
              </a:ext>
            </a:extLst>
          </p:cNvPr>
          <p:cNvSpPr txBox="1"/>
          <p:nvPr/>
        </p:nvSpPr>
        <p:spPr>
          <a:xfrm>
            <a:off x="3309257" y="239486"/>
            <a:ext cx="59653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Arial Rounded MT Bold" panose="020F0704030504030204" pitchFamily="34" charset="0"/>
                <a:cs typeface="Browallia New" panose="020B0502040204020203" pitchFamily="34" charset="-34"/>
              </a:rPr>
              <a:t>Project Team Roles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908D19AE-5B90-B206-7CED-D3D7DDDA4CF6}"/>
              </a:ext>
            </a:extLst>
          </p:cNvPr>
          <p:cNvSpPr/>
          <p:nvPr/>
        </p:nvSpPr>
        <p:spPr>
          <a:xfrm>
            <a:off x="114299" y="2536371"/>
            <a:ext cx="1861458" cy="195942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AC4C37F-AA57-469A-A8BE-4BBCCF65A495}"/>
              </a:ext>
            </a:extLst>
          </p:cNvPr>
          <p:cNvSpPr/>
          <p:nvPr/>
        </p:nvSpPr>
        <p:spPr>
          <a:xfrm>
            <a:off x="2159444" y="2536371"/>
            <a:ext cx="1861458" cy="195942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D1F6061-8896-481A-6612-87BF8BC1D30A}"/>
              </a:ext>
            </a:extLst>
          </p:cNvPr>
          <p:cNvSpPr/>
          <p:nvPr/>
        </p:nvSpPr>
        <p:spPr>
          <a:xfrm>
            <a:off x="4176356" y="2592336"/>
            <a:ext cx="1861458" cy="195942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8221AD8-A22D-A65C-2A98-30AB28C233D3}"/>
              </a:ext>
            </a:extLst>
          </p:cNvPr>
          <p:cNvSpPr/>
          <p:nvPr/>
        </p:nvSpPr>
        <p:spPr>
          <a:xfrm>
            <a:off x="6124453" y="2567938"/>
            <a:ext cx="1861458" cy="1959429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56F73EFB-2AA2-AF4C-54E2-7142D0729F3A}"/>
              </a:ext>
            </a:extLst>
          </p:cNvPr>
          <p:cNvSpPr/>
          <p:nvPr/>
        </p:nvSpPr>
        <p:spPr>
          <a:xfrm>
            <a:off x="8103956" y="2536372"/>
            <a:ext cx="1861458" cy="195942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Curved Left 15">
            <a:extLst>
              <a:ext uri="{FF2B5EF4-FFF2-40B4-BE49-F238E27FC236}">
                <a16:creationId xmlns:a16="http://schemas.microsoft.com/office/drawing/2014/main" id="{309C455D-CF92-A4F2-A006-73B13E2D15FF}"/>
              </a:ext>
            </a:extLst>
          </p:cNvPr>
          <p:cNvSpPr/>
          <p:nvPr/>
        </p:nvSpPr>
        <p:spPr>
          <a:xfrm>
            <a:off x="892626" y="2155375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Arrow: Curved Left 17">
            <a:extLst>
              <a:ext uri="{FF2B5EF4-FFF2-40B4-BE49-F238E27FC236}">
                <a16:creationId xmlns:a16="http://schemas.microsoft.com/office/drawing/2014/main" id="{4424B8C1-A4E2-DCB9-EED0-A7875F89DC23}"/>
              </a:ext>
            </a:extLst>
          </p:cNvPr>
          <p:cNvSpPr/>
          <p:nvPr/>
        </p:nvSpPr>
        <p:spPr>
          <a:xfrm>
            <a:off x="4935879" y="2196381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Arrow: Curved Left 19">
            <a:extLst>
              <a:ext uri="{FF2B5EF4-FFF2-40B4-BE49-F238E27FC236}">
                <a16:creationId xmlns:a16="http://schemas.microsoft.com/office/drawing/2014/main" id="{4852B28A-AA64-22C7-9320-E52BE4517682}"/>
              </a:ext>
            </a:extLst>
          </p:cNvPr>
          <p:cNvSpPr/>
          <p:nvPr/>
        </p:nvSpPr>
        <p:spPr>
          <a:xfrm>
            <a:off x="2943503" y="2188030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2182A831-CE15-55CA-C107-17961B57791A}"/>
              </a:ext>
            </a:extLst>
          </p:cNvPr>
          <p:cNvSpPr/>
          <p:nvPr/>
        </p:nvSpPr>
        <p:spPr>
          <a:xfrm>
            <a:off x="6910951" y="2196381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F14C8B9E-18D8-6E32-26B7-88ABD694C239}"/>
              </a:ext>
            </a:extLst>
          </p:cNvPr>
          <p:cNvSpPr/>
          <p:nvPr/>
        </p:nvSpPr>
        <p:spPr>
          <a:xfrm>
            <a:off x="8846134" y="2196381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 descr="A magnifying glass over a graph&#10;&#10;AI-generated content may be incorrect.">
            <a:extLst>
              <a:ext uri="{FF2B5EF4-FFF2-40B4-BE49-F238E27FC236}">
                <a16:creationId xmlns:a16="http://schemas.microsoft.com/office/drawing/2014/main" id="{1862039D-8FA8-B9D9-B545-C6E003E44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2567938"/>
            <a:ext cx="1805938" cy="183097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548ED8A-7DCE-AD30-D68E-4E69B07D8078}"/>
              </a:ext>
            </a:extLst>
          </p:cNvPr>
          <p:cNvSpPr txBox="1"/>
          <p:nvPr/>
        </p:nvSpPr>
        <p:spPr>
          <a:xfrm>
            <a:off x="-106141" y="5159828"/>
            <a:ext cx="21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 Khalaf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5496B9-C773-2A28-1B9E-38DB0D3EACFE}"/>
              </a:ext>
            </a:extLst>
          </p:cNvPr>
          <p:cNvSpPr txBox="1"/>
          <p:nvPr/>
        </p:nvSpPr>
        <p:spPr>
          <a:xfrm rot="10800000" flipV="1">
            <a:off x="-332023" y="5823268"/>
            <a:ext cx="274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Collecting Date</a:t>
            </a:r>
            <a:endParaRPr lang="en-US" sz="18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8" name="Picture 27" descr="A blue cylinder with a yellow brush and a yellow object&#10;&#10;AI-generated content may be incorrect.">
            <a:extLst>
              <a:ext uri="{FF2B5EF4-FFF2-40B4-BE49-F238E27FC236}">
                <a16:creationId xmlns:a16="http://schemas.microsoft.com/office/drawing/2014/main" id="{2A9BB0FF-07AA-1E96-0AB3-0B1E1E7083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11" y="2772089"/>
            <a:ext cx="1600208" cy="160020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414DA00-34A1-AFEC-8483-FBC680B098E6}"/>
              </a:ext>
            </a:extLst>
          </p:cNvPr>
          <p:cNvSpPr txBox="1"/>
          <p:nvPr/>
        </p:nvSpPr>
        <p:spPr>
          <a:xfrm>
            <a:off x="2096865" y="5021284"/>
            <a:ext cx="223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Rawan Dowydar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6E35043-6B34-B1EF-4026-9935E0246E73}"/>
              </a:ext>
            </a:extLst>
          </p:cNvPr>
          <p:cNvSpPr txBox="1"/>
          <p:nvPr/>
        </p:nvSpPr>
        <p:spPr>
          <a:xfrm rot="10800000" flipV="1">
            <a:off x="1913424" y="5961812"/>
            <a:ext cx="2743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 cleaning and preprocessing</a:t>
            </a:r>
          </a:p>
        </p:txBody>
      </p:sp>
      <p:pic>
        <p:nvPicPr>
          <p:cNvPr id="32" name="Picture 31" descr="A person holding a magnifying glass and a question mark&#10;&#10;AI-generated content may be incorrect.">
            <a:extLst>
              <a:ext uri="{FF2B5EF4-FFF2-40B4-BE49-F238E27FC236}">
                <a16:creationId xmlns:a16="http://schemas.microsoft.com/office/drawing/2014/main" id="{B947F352-7F0C-B619-0534-1437D61196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50" y="2677342"/>
            <a:ext cx="1812472" cy="19278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9998944-1837-4ABD-C9B6-C4C32AA691B6}"/>
              </a:ext>
            </a:extLst>
          </p:cNvPr>
          <p:cNvSpPr txBox="1"/>
          <p:nvPr/>
        </p:nvSpPr>
        <p:spPr>
          <a:xfrm>
            <a:off x="3769391" y="5145493"/>
            <a:ext cx="2906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Reham Gad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F1A43F-631E-D71C-50D1-93C791A1B5B0}"/>
              </a:ext>
            </a:extLst>
          </p:cNvPr>
          <p:cNvSpPr txBox="1"/>
          <p:nvPr/>
        </p:nvSpPr>
        <p:spPr>
          <a:xfrm rot="10800000" flipV="1">
            <a:off x="4089472" y="5646315"/>
            <a:ext cx="207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Analysis questions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2DD94C-8FDD-3BB6-7A62-3716A3EB5644}"/>
              </a:ext>
            </a:extLst>
          </p:cNvPr>
          <p:cNvSpPr txBox="1"/>
          <p:nvPr/>
        </p:nvSpPr>
        <p:spPr>
          <a:xfrm>
            <a:off x="6194485" y="5168178"/>
            <a:ext cx="21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Ali Khalaf</a:t>
            </a:r>
          </a:p>
        </p:txBody>
      </p:sp>
      <p:pic>
        <p:nvPicPr>
          <p:cNvPr id="38" name="Picture 37" descr="A colorful graph and magnifying glass&#10;&#10;AI-generated content may be incorrect.">
            <a:extLst>
              <a:ext uri="{FF2B5EF4-FFF2-40B4-BE49-F238E27FC236}">
                <a16:creationId xmlns:a16="http://schemas.microsoft.com/office/drawing/2014/main" id="{1057FA4B-7AF5-E6A7-FD04-D378D4D0F4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955" y="2567938"/>
            <a:ext cx="1910453" cy="195942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98B33D2-B5DB-2338-DD68-14DDF8FAFF43}"/>
              </a:ext>
            </a:extLst>
          </p:cNvPr>
          <p:cNvSpPr txBox="1"/>
          <p:nvPr/>
        </p:nvSpPr>
        <p:spPr>
          <a:xfrm rot="10800000" flipV="1">
            <a:off x="6183085" y="5731366"/>
            <a:ext cx="200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Exploratory analysis</a:t>
            </a:r>
          </a:p>
        </p:txBody>
      </p:sp>
      <p:sp>
        <p:nvSpPr>
          <p:cNvPr id="43" name="Flowchart: Connector 42">
            <a:extLst>
              <a:ext uri="{FF2B5EF4-FFF2-40B4-BE49-F238E27FC236}">
                <a16:creationId xmlns:a16="http://schemas.microsoft.com/office/drawing/2014/main" id="{D504BCA4-97A4-73B9-04F5-919AF15A4600}"/>
              </a:ext>
            </a:extLst>
          </p:cNvPr>
          <p:cNvSpPr/>
          <p:nvPr/>
        </p:nvSpPr>
        <p:spPr>
          <a:xfrm>
            <a:off x="10099953" y="2536371"/>
            <a:ext cx="1861458" cy="1959428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Arrow: Curved Left 43">
            <a:extLst>
              <a:ext uri="{FF2B5EF4-FFF2-40B4-BE49-F238E27FC236}">
                <a16:creationId xmlns:a16="http://schemas.microsoft.com/office/drawing/2014/main" id="{5AE4E98A-E79A-3494-B64F-8BBC7560461F}"/>
              </a:ext>
            </a:extLst>
          </p:cNvPr>
          <p:cNvSpPr/>
          <p:nvPr/>
        </p:nvSpPr>
        <p:spPr>
          <a:xfrm>
            <a:off x="10858499" y="2166694"/>
            <a:ext cx="1164773" cy="2971797"/>
          </a:xfrm>
          <a:prstGeom prst="curvedLeftArrow">
            <a:avLst>
              <a:gd name="adj1" fmla="val 6465"/>
              <a:gd name="adj2" fmla="val 50000"/>
              <a:gd name="adj3" fmla="val 141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23DC134-3893-FBFB-36CA-C1A90C0473F3}"/>
              </a:ext>
            </a:extLst>
          </p:cNvPr>
          <p:cNvSpPr txBox="1"/>
          <p:nvPr/>
        </p:nvSpPr>
        <p:spPr>
          <a:xfrm>
            <a:off x="7943392" y="5105826"/>
            <a:ext cx="2182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Ahmed Ashraf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C32BFA-50BA-EFE0-C825-B341EF138D64}"/>
              </a:ext>
            </a:extLst>
          </p:cNvPr>
          <p:cNvSpPr txBox="1"/>
          <p:nvPr/>
        </p:nvSpPr>
        <p:spPr>
          <a:xfrm rot="10800000" flipV="1">
            <a:off x="8034278" y="5934267"/>
            <a:ext cx="200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Visualization and dashboard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0CC0C9D-D7C4-AA22-BFAE-119005AD9F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0789" y="2959279"/>
            <a:ext cx="1395371" cy="139537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999E96E-C6EC-5374-2884-66FF9B6ED75D}"/>
              </a:ext>
            </a:extLst>
          </p:cNvPr>
          <p:cNvSpPr txBox="1"/>
          <p:nvPr/>
        </p:nvSpPr>
        <p:spPr>
          <a:xfrm>
            <a:off x="9838923" y="5116799"/>
            <a:ext cx="2182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Taha </a:t>
            </a:r>
            <a:r>
              <a:rPr lang="en-US" sz="2400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ALsaeid</a:t>
            </a:r>
            <a:endParaRPr lang="en-US" sz="2400" b="1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132EA27-43E4-DD09-267B-039E72B739C5}"/>
              </a:ext>
            </a:extLst>
          </p:cNvPr>
          <p:cNvSpPr txBox="1"/>
          <p:nvPr/>
        </p:nvSpPr>
        <p:spPr>
          <a:xfrm rot="10800000" flipV="1">
            <a:off x="9959049" y="5573052"/>
            <a:ext cx="20008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Databases</a:t>
            </a:r>
            <a:r>
              <a:rPr lang="ar-EG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Modeling</a:t>
            </a:r>
          </a:p>
        </p:txBody>
      </p:sp>
      <p:pic>
        <p:nvPicPr>
          <p:cNvPr id="54" name="Picture 53" descr="A yellow and grey object with a yellow cylinder&#10;&#10;AI-generated content may be incorrect.">
            <a:extLst>
              <a:ext uri="{FF2B5EF4-FFF2-40B4-BE49-F238E27FC236}">
                <a16:creationId xmlns:a16="http://schemas.microsoft.com/office/drawing/2014/main" id="{40041225-D512-97F1-52AE-BFD539C635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4477" y="2846595"/>
            <a:ext cx="1164809" cy="116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14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40E29E-28E6-2688-02AB-95F7150A4EE6}"/>
              </a:ext>
            </a:extLst>
          </p:cNvPr>
          <p:cNvSpPr txBox="1"/>
          <p:nvPr/>
        </p:nvSpPr>
        <p:spPr>
          <a:xfrm>
            <a:off x="-1349830" y="2669503"/>
            <a:ext cx="74458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lgerian" panose="04020705040A02060702" pitchFamily="82" charset="0"/>
              </a:rPr>
              <a:t>Thank You !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06349F-D10F-FD5F-3497-A3BBCE76DDD8}"/>
              </a:ext>
            </a:extLst>
          </p:cNvPr>
          <p:cNvSpPr txBox="1"/>
          <p:nvPr/>
        </p:nvSpPr>
        <p:spPr>
          <a:xfrm>
            <a:off x="4615542" y="2792613"/>
            <a:ext cx="91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rPr>
              <a:t>😇</a:t>
            </a:r>
          </a:p>
        </p:txBody>
      </p:sp>
      <p:pic>
        <p:nvPicPr>
          <p:cNvPr id="8" name="Graphic 7" descr="Badge Question Mark with solid fill">
            <a:extLst>
              <a:ext uri="{FF2B5EF4-FFF2-40B4-BE49-F238E27FC236}">
                <a16:creationId xmlns:a16="http://schemas.microsoft.com/office/drawing/2014/main" id="{BA1E5A88-87AE-8EF6-4041-7935CB716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04112" y="653142"/>
            <a:ext cx="5551716" cy="5551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260D49-DF8D-8117-C380-D76EA598836C}"/>
              </a:ext>
            </a:extLst>
          </p:cNvPr>
          <p:cNvSpPr txBox="1"/>
          <p:nvPr/>
        </p:nvSpPr>
        <p:spPr>
          <a:xfrm>
            <a:off x="6689269" y="543507"/>
            <a:ext cx="3472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Do you have any questions or feedback?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B73650-1988-2B17-769F-7FA6C5D42D45}"/>
              </a:ext>
            </a:extLst>
          </p:cNvPr>
          <p:cNvSpPr txBox="1"/>
          <p:nvPr/>
        </p:nvSpPr>
        <p:spPr>
          <a:xfrm>
            <a:off x="10069285" y="4855032"/>
            <a:ext cx="194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Ask Questions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1151F-9230-39FA-21AB-614DAA20DE87}"/>
              </a:ext>
            </a:extLst>
          </p:cNvPr>
          <p:cNvSpPr txBox="1"/>
          <p:nvPr/>
        </p:nvSpPr>
        <p:spPr>
          <a:xfrm>
            <a:off x="7372351" y="5810073"/>
            <a:ext cx="6569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 Email : aliabdalstaar2@gmail.com</a:t>
            </a:r>
            <a:endParaRPr lang="en-US" sz="2000" b="1" dirty="0">
              <a:solidFill>
                <a:srgbClr val="00B0F0"/>
              </a:solidFill>
            </a:endParaRPr>
          </a:p>
          <a:p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📞  Phone: </a:t>
            </a:r>
            <a:r>
              <a:rPr lang="en-US" sz="2000" b="1" dirty="0">
                <a:solidFill>
                  <a:schemeClr val="bg1"/>
                </a:solidFill>
              </a:rPr>
              <a:t>01127132997</a:t>
            </a:r>
          </a:p>
        </p:txBody>
      </p:sp>
      <p:pic>
        <p:nvPicPr>
          <p:cNvPr id="13" name="Graphic 12" descr="Open envelope with solid fill">
            <a:extLst>
              <a:ext uri="{FF2B5EF4-FFF2-40B4-BE49-F238E27FC236}">
                <a16:creationId xmlns:a16="http://schemas.microsoft.com/office/drawing/2014/main" id="{14178142-EB73-A866-6C12-38864E8CAD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67601" y="5772130"/>
            <a:ext cx="370114" cy="37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16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D5E3FB7-D2FB-BA25-8E54-32FA2300FDE6}"/>
              </a:ext>
            </a:extLst>
          </p:cNvPr>
          <p:cNvSpPr/>
          <p:nvPr/>
        </p:nvSpPr>
        <p:spPr>
          <a:xfrm>
            <a:off x="137125" y="87084"/>
            <a:ext cx="6797075" cy="6324601"/>
          </a:xfrm>
          <a:prstGeom prst="rect">
            <a:avLst/>
          </a:prstGeom>
          <a:solidFill>
            <a:srgbClr val="002465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Problem: The company struggles to quickly analyze sales and order data, which affects business decisions.</a:t>
            </a:r>
          </a:p>
          <a:p>
            <a:endParaRPr lang="en-US" sz="2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Proposed Solution: An interactive Power BI dashboard that organizes data by time, location, and product line for faster, more informed decision-making.</a:t>
            </a:r>
          </a:p>
          <a:p>
            <a:endParaRPr lang="en-US" sz="2800" dirty="0">
              <a:solidFill>
                <a:schemeClr val="bg1"/>
              </a:solidFill>
              <a:latin typeface="Franklin Gothic Demi Cond" panose="020B0706030402020204" pitchFamily="34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Unique Value </a:t>
            </a:r>
            <a:r>
              <a:rPr lang="en-US" sz="2800">
                <a:solidFill>
                  <a:schemeClr val="bg1"/>
                </a:solidFill>
                <a:latin typeface="Franklin Gothic Demi Cond" panose="020B0706030402020204" pitchFamily="34" charset="0"/>
              </a:rPr>
              <a:t>Proposition: A </a:t>
            </a:r>
            <a:r>
              <a:rPr lang="en-US" sz="2800" dirty="0">
                <a:solidFill>
                  <a:schemeClr val="bg1"/>
                </a:solidFill>
                <a:latin typeface="Franklin Gothic Demi Cond" panose="020B0706030402020204" pitchFamily="34" charset="0"/>
              </a:rPr>
              <a:t>unified dashboard that simplifies complex data into an easy-to-use interface, allowing real-time insights and deep performance analysis across dimensions.</a:t>
            </a:r>
          </a:p>
        </p:txBody>
      </p:sp>
    </p:spTree>
    <p:extLst>
      <p:ext uri="{BB962C8B-B14F-4D97-AF65-F5344CB8AC3E}">
        <p14:creationId xmlns:p14="http://schemas.microsoft.com/office/powerpoint/2010/main" val="284408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1340E346-3638-5116-7C8C-1FB35EDCE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t="24909" b="92"/>
          <a:stretch/>
        </p:blipFill>
        <p:spPr>
          <a:xfrm>
            <a:off x="10907" y="10"/>
            <a:ext cx="12191980" cy="6857990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15CC48B-7D4B-3944-5173-2B9113870C48}"/>
              </a:ext>
            </a:extLst>
          </p:cNvPr>
          <p:cNvSpPr/>
          <p:nvPr/>
        </p:nvSpPr>
        <p:spPr>
          <a:xfrm>
            <a:off x="102706" y="43545"/>
            <a:ext cx="4110066" cy="2286000"/>
          </a:xfrm>
          <a:prstGeom prst="rect">
            <a:avLst/>
          </a:prstGeom>
          <a:blipFill>
            <a:blip r:embed="rId4">
              <a:alphaModFix amt="80000"/>
            </a:blip>
            <a:tile tx="0" ty="0" sx="100000" sy="100000" flip="none" algn="tl"/>
          </a:blipFill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Franklin Gothic Demi Cond" panose="020B0706030402020204" pitchFamily="34" charset="0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8C32CD-9A69-4967-AB57-723A48B45DA8}"/>
              </a:ext>
            </a:extLst>
          </p:cNvPr>
          <p:cNvSpPr/>
          <p:nvPr/>
        </p:nvSpPr>
        <p:spPr>
          <a:xfrm>
            <a:off x="163287" y="87086"/>
            <a:ext cx="3532414" cy="5116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4F88"/>
                </a:solidFill>
              </a:rPr>
              <a:t>Key User Interfaces: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C5C28F-413D-5F92-0FCE-F0CA6AD0434C}"/>
              </a:ext>
            </a:extLst>
          </p:cNvPr>
          <p:cNvSpPr txBox="1"/>
          <p:nvPr/>
        </p:nvSpPr>
        <p:spPr>
          <a:xfrm>
            <a:off x="274866" y="705529"/>
            <a:ext cx="3374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465"/>
                </a:solidFill>
              </a:rPr>
              <a:t>Overview Page</a:t>
            </a:r>
          </a:p>
          <a:p>
            <a:r>
              <a:rPr lang="en-US" sz="2400" b="1" dirty="0">
                <a:solidFill>
                  <a:srgbClr val="002465"/>
                </a:solidFill>
              </a:rPr>
              <a:t>Analysis By Date</a:t>
            </a:r>
          </a:p>
          <a:p>
            <a:r>
              <a:rPr lang="en-US" sz="2400" b="1" dirty="0">
                <a:solidFill>
                  <a:srgbClr val="002465"/>
                </a:solidFill>
              </a:rPr>
              <a:t>Location Dashboard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6F2171-D405-6EFB-EDDE-F0EB7F5D999D}"/>
              </a:ext>
            </a:extLst>
          </p:cNvPr>
          <p:cNvSpPr/>
          <p:nvPr/>
        </p:nvSpPr>
        <p:spPr>
          <a:xfrm>
            <a:off x="87085" y="2864660"/>
            <a:ext cx="5551714" cy="3178629"/>
          </a:xfrm>
          <a:prstGeom prst="rect">
            <a:avLst/>
          </a:prstGeom>
          <a:blipFill>
            <a:blip r:embed="rId4">
              <a:alphaModFix amt="80000"/>
            </a:blip>
            <a:tile tx="0" ty="0" sx="100000" sy="100000" flip="none" algn="tl"/>
          </a:blipFill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Select filters (year, product line, country).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View overall performance stats.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Franklin Gothic Demi Cond" panose="020B0706030402020204" pitchFamily="34" charset="0"/>
                <a:ea typeface="+mn-ea"/>
                <a:cs typeface="+mn-cs"/>
              </a:rPr>
              <a:t>Explore detailed visuals by month, location, and product.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F95CF5-8389-BFA6-66D3-4EEE01A22B5C}"/>
              </a:ext>
            </a:extLst>
          </p:cNvPr>
          <p:cNvSpPr/>
          <p:nvPr/>
        </p:nvSpPr>
        <p:spPr>
          <a:xfrm>
            <a:off x="163287" y="2928258"/>
            <a:ext cx="3532414" cy="5007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rgbClr val="004F88"/>
                </a:solidFill>
              </a:rPr>
              <a:t>User Journey:</a:t>
            </a:r>
            <a:endParaRPr lang="en-US" sz="2400" b="1" dirty="0">
              <a:solidFill>
                <a:srgbClr val="004F88"/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378461-8554-BB0B-A204-6EA1F07BF3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027" y="32658"/>
            <a:ext cx="6526697" cy="27551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0387FC-C54E-05E9-EAE6-2877FC28FE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5761" y="3082380"/>
            <a:ext cx="6434468" cy="29809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25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A0BD07-858A-CB16-F303-2B72A7C1461A}"/>
              </a:ext>
            </a:extLst>
          </p:cNvPr>
          <p:cNvSpPr/>
          <p:nvPr/>
        </p:nvSpPr>
        <p:spPr>
          <a:xfrm>
            <a:off x="174171" y="76200"/>
            <a:ext cx="11887200" cy="2721429"/>
          </a:xfrm>
          <a:prstGeom prst="rect">
            <a:avLst/>
          </a:prstGeom>
          <a:solidFill>
            <a:srgbClr val="00204F">
              <a:alpha val="76000"/>
            </a:srgbClr>
          </a:solidFill>
          <a:effectLst>
            <a:outerShdw blurRad="50800" dist="50800" dir="5400000" algn="ctr" rotWithShape="0">
              <a:srgbClr val="000000">
                <a:alpha val="4700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1EC7F4-66E6-CEE5-D961-0DEDF5A7D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2388017"/>
            <a:ext cx="10047515" cy="406990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6BFB93D-3050-F69B-3536-085EA6E1A2BE}"/>
              </a:ext>
            </a:extLst>
          </p:cNvPr>
          <p:cNvSpPr/>
          <p:nvPr/>
        </p:nvSpPr>
        <p:spPr>
          <a:xfrm>
            <a:off x="337456" y="336110"/>
            <a:ext cx="3048001" cy="2201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4E9A"/>
                </a:solidFill>
              </a:rPr>
              <a:t>Target Users: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Managers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Sales Teams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Financial Analysts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305C1-A9AE-FEE1-8290-1CFA30A0D92F}"/>
              </a:ext>
            </a:extLst>
          </p:cNvPr>
          <p:cNvSpPr/>
          <p:nvPr/>
        </p:nvSpPr>
        <p:spPr>
          <a:xfrm>
            <a:off x="3592282" y="336108"/>
            <a:ext cx="3712029" cy="2201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4E9A"/>
                </a:solidFill>
              </a:rPr>
              <a:t>Key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Sales trends by month /year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Country and city breakdowns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MSRP vs actual sales comparisons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4FF0E-4571-7252-52A4-94543D695126}"/>
              </a:ext>
            </a:extLst>
          </p:cNvPr>
          <p:cNvSpPr/>
          <p:nvPr/>
        </p:nvSpPr>
        <p:spPr>
          <a:xfrm>
            <a:off x="7511136" y="336108"/>
            <a:ext cx="4550235" cy="22016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4E9A"/>
                </a:solidFill>
              </a:rPr>
              <a:t>How it Solves 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Identifies best –performing 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Reveals high/low sales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04F"/>
                </a:solidFill>
              </a:rPr>
              <a:t>Assists in pricing and inventory strategies</a:t>
            </a:r>
          </a:p>
        </p:txBody>
      </p:sp>
    </p:spTree>
    <p:extLst>
      <p:ext uri="{BB962C8B-B14F-4D97-AF65-F5344CB8AC3E}">
        <p14:creationId xmlns:p14="http://schemas.microsoft.com/office/powerpoint/2010/main" val="1573657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34A5069-8E61-4B31-0ED3-7DE61FCC54AD}"/>
              </a:ext>
            </a:extLst>
          </p:cNvPr>
          <p:cNvSpPr/>
          <p:nvPr/>
        </p:nvSpPr>
        <p:spPr>
          <a:xfrm>
            <a:off x="630621" y="453302"/>
            <a:ext cx="11025352" cy="582637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C9FDE3-DEC7-F198-6B95-2B8C92EFFCF6}"/>
              </a:ext>
            </a:extLst>
          </p:cNvPr>
          <p:cNvSpPr txBox="1"/>
          <p:nvPr/>
        </p:nvSpPr>
        <p:spPr>
          <a:xfrm>
            <a:off x="964917" y="3977118"/>
            <a:ext cx="735317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Total Sales : 6,113,013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Total Orders : 1,856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Best Product : Motorcycles (1.90M sales 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</a:rPr>
              <a:t>Top Product Line : Vintage Cars ( 607 orders)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AC5F5B5-3958-EA1A-D8CF-5A18F280C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55" b="70073"/>
          <a:stretch/>
        </p:blipFill>
        <p:spPr>
          <a:xfrm>
            <a:off x="707571" y="551273"/>
            <a:ext cx="10853808" cy="310331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3844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8BE9A2-8956-141B-BFE6-C607C93D8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1D404D-B296-C1F8-C3C4-28732043F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171"/>
          <a:stretch/>
        </p:blipFill>
        <p:spPr>
          <a:xfrm>
            <a:off x="20" y="10"/>
            <a:ext cx="12191980" cy="4557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8B62E0-8D8B-31E6-1E23-BCCB6E8AE8B7}"/>
              </a:ext>
            </a:extLst>
          </p:cNvPr>
          <p:cNvSpPr/>
          <p:nvPr/>
        </p:nvSpPr>
        <p:spPr>
          <a:xfrm>
            <a:off x="108857" y="4900051"/>
            <a:ext cx="10194471" cy="1615684"/>
          </a:xfrm>
          <a:prstGeom prst="rect">
            <a:avLst/>
          </a:prstGeom>
        </p:spPr>
        <p:style>
          <a:lnRef idx="2">
            <a:schemeClr val="dk1"/>
          </a:lnRef>
          <a:fillRef idx="1002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E9A"/>
                </a:solidFill>
              </a:rPr>
              <a:t>Top Country in Sales : USA (2.28M)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E9A"/>
                </a:solidFill>
              </a:rPr>
              <a:t>Top City in Sales : Madrid (373K)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4E9A"/>
                </a:solidFill>
              </a:rPr>
              <a:t>Top City in Orders : Madrid (113 orders )</a:t>
            </a:r>
          </a:p>
        </p:txBody>
      </p:sp>
    </p:spTree>
    <p:extLst>
      <p:ext uri="{BB962C8B-B14F-4D97-AF65-F5344CB8AC3E}">
        <p14:creationId xmlns:p14="http://schemas.microsoft.com/office/powerpoint/2010/main" val="597761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and blue room with blue sky&#10;&#10;AI-generated content may be incorrect.">
            <a:extLst>
              <a:ext uri="{FF2B5EF4-FFF2-40B4-BE49-F238E27FC236}">
                <a16:creationId xmlns:a16="http://schemas.microsoft.com/office/drawing/2014/main" id="{C60B5ED7-2F6F-94D4-F7B0-9FC9FD0F50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09" b="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4A1639C-F3FD-7DA0-47B9-31FDAB29E726}"/>
              </a:ext>
            </a:extLst>
          </p:cNvPr>
          <p:cNvSpPr/>
          <p:nvPr/>
        </p:nvSpPr>
        <p:spPr>
          <a:xfrm>
            <a:off x="418040" y="306410"/>
            <a:ext cx="11355919" cy="62451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BD6829-D3DA-061C-7629-0CDE784CB463}"/>
              </a:ext>
            </a:extLst>
          </p:cNvPr>
          <p:cNvSpPr txBox="1"/>
          <p:nvPr/>
        </p:nvSpPr>
        <p:spPr>
          <a:xfrm>
            <a:off x="794656" y="4789719"/>
            <a:ext cx="937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Sales in 2003 – 2005 : 6,113,013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H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ighest Monthly Sales : November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Difference from MSRP : 199,888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1F3B9238-3ADA-8F05-1F32-D19E692757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470" y="545432"/>
            <a:ext cx="9829802" cy="3863748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9797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CFC91F8-DFBC-EC35-FC85-B81844C1F7E3}"/>
              </a:ext>
            </a:extLst>
          </p:cNvPr>
          <p:cNvSpPr/>
          <p:nvPr/>
        </p:nvSpPr>
        <p:spPr>
          <a:xfrm>
            <a:off x="271482" y="210655"/>
            <a:ext cx="10857799" cy="1611086"/>
          </a:xfrm>
          <a:prstGeom prst="rect">
            <a:avLst/>
          </a:prstGeom>
          <a:solidFill>
            <a:schemeClr val="lt1">
              <a:alpha val="36000"/>
            </a:schemeClr>
          </a:solidFill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FC4E6A-477B-B0F1-D205-BABA1132F134}"/>
              </a:ext>
            </a:extLst>
          </p:cNvPr>
          <p:cNvSpPr txBox="1"/>
          <p:nvPr/>
        </p:nvSpPr>
        <p:spPr>
          <a:xfrm>
            <a:off x="404151" y="323700"/>
            <a:ext cx="10592459" cy="1384995"/>
          </a:xfrm>
          <a:prstGeom prst="rect">
            <a:avLst/>
          </a:prstGeom>
          <a:pattFill prst="pct5">
            <a:fgClr>
              <a:schemeClr val="lt1"/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Accurate sales analysis for better decision – making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Cost reduction and profit increase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2060"/>
                </a:solidFill>
              </a:rPr>
              <a:t>Clear visibility into product performance across countries </a:t>
            </a:r>
          </a:p>
        </p:txBody>
      </p:sp>
      <p:pic>
        <p:nvPicPr>
          <p:cNvPr id="9" name="Picture 8" descr="A black and white line art of money&#10;&#10;AI-generated content may be incorrect.">
            <a:extLst>
              <a:ext uri="{FF2B5EF4-FFF2-40B4-BE49-F238E27FC236}">
                <a16:creationId xmlns:a16="http://schemas.microsoft.com/office/drawing/2014/main" id="{BCBC29E3-0666-63D4-FF7C-6FA2C1AD3F91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colorTemperature colorTemp="6881"/>
                    </a14:imgEffect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357" y="2021874"/>
            <a:ext cx="6651171" cy="33255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outerShdw blurRad="50800" dist="38100" dir="5400000" algn="t" rotWithShape="0">
              <a:srgbClr val="00B0F0">
                <a:alpha val="40000"/>
              </a:srgbClr>
            </a:outerShdw>
            <a:reflection blurRad="12700" stA="33000" endPos="28000" dist="5000" dir="5400000" sy="-100000" algn="bl" rotWithShape="0"/>
            <a:softEdge rad="3175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8282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74DCDCF-1FB8-E586-85A4-D9B87BAB9A66}"/>
              </a:ext>
            </a:extLst>
          </p:cNvPr>
          <p:cNvSpPr/>
          <p:nvPr/>
        </p:nvSpPr>
        <p:spPr>
          <a:xfrm>
            <a:off x="751115" y="2296886"/>
            <a:ext cx="10820399" cy="19703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16F83F-C9AA-416C-256B-4955739CD715}"/>
              </a:ext>
            </a:extLst>
          </p:cNvPr>
          <p:cNvSpPr txBox="1"/>
          <p:nvPr/>
        </p:nvSpPr>
        <p:spPr>
          <a:xfrm>
            <a:off x="1066799" y="2460173"/>
            <a:ext cx="10689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The dashboard provides a comprehensive solution for sales analysis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2060"/>
                </a:solidFill>
                <a:latin typeface="Algerian" panose="04020705040A02060702" pitchFamily="82" charset="0"/>
              </a:rPr>
              <a:t>Ready to answer any questions</a:t>
            </a:r>
          </a:p>
        </p:txBody>
      </p:sp>
    </p:spTree>
    <p:extLst>
      <p:ext uri="{BB962C8B-B14F-4D97-AF65-F5344CB8AC3E}">
        <p14:creationId xmlns:p14="http://schemas.microsoft.com/office/powerpoint/2010/main" val="385038530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1431</TotalTime>
  <Words>344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Aharoni</vt:lpstr>
      <vt:lpstr>Algerian</vt:lpstr>
      <vt:lpstr>Amasis MT Pro Black</vt:lpstr>
      <vt:lpstr>Aptos</vt:lpstr>
      <vt:lpstr>Arial</vt:lpstr>
      <vt:lpstr>Arial Rounded MT Bold</vt:lpstr>
      <vt:lpstr>Franklin Gothic Demi Cond</vt:lpstr>
      <vt:lpstr>Neue Haas Grotesk Text Pro</vt:lpstr>
      <vt:lpstr>VanillaVTI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روان عطيه دويدار</dc:creator>
  <cp:lastModifiedBy>على خلف محمود عبد الستار</cp:lastModifiedBy>
  <cp:revision>2</cp:revision>
  <dcterms:created xsi:type="dcterms:W3CDTF">2025-05-06T22:27:36Z</dcterms:created>
  <dcterms:modified xsi:type="dcterms:W3CDTF">2025-05-09T20:18:10Z</dcterms:modified>
</cp:coreProperties>
</file>