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DA60-9DD9-2AD2-4B91-AA396696E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115C9-32AE-09AC-AA58-4D570DB16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44E29-DB0C-AC56-E1F1-1762F370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7004-C3A6-4310-AF06-5D057BFC52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6FB8-A572-E926-22D8-BF246282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5053B-E225-5235-96A4-CFFA9FBCC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692-E13F-4AC6-A686-5BC6BC8D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0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F275-C430-A9CA-452B-60E366A1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7C1BB-3851-A844-6722-799578DAC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C72B-CC9E-C75B-DE8E-C4F051DB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7004-C3A6-4310-AF06-5D057BFC52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ED1A-B101-A395-39E3-DCF441B7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1E5AC-AA2A-79D5-8A2F-B4E03EF8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692-E13F-4AC6-A686-5BC6BC8D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AD9107-F5A9-4042-8AFA-ED30D151A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4A124-C58C-D8C7-8C44-789712CE0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87A40-0870-848A-6747-AB07315D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7004-C3A6-4310-AF06-5D057BFC52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94BEF-49A8-3589-4C10-F2E30767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E732-FF18-2BE7-20D3-60AD6500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692-E13F-4AC6-A686-5BC6BC8D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9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30A2-2EAB-BB33-970F-5AFBD27A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0A83D-B6BF-6816-C035-71B9A866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9DA35-9B0C-AC04-3D44-9335F0C2B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7004-C3A6-4310-AF06-5D057BFC52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5E70F-2717-E5BF-11D9-470A047B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BB9F6-DADB-7DFC-F620-F1ECD8E4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692-E13F-4AC6-A686-5BC6BC8D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3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89DA-DA24-BF0A-FAF7-59F703830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E92A8-CC3F-D22E-F830-7D0847906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AF92-4A02-52CA-3EAF-99CB2793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7004-C3A6-4310-AF06-5D057BFC52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8C22-3835-3920-91F6-5199BB24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BF915-FB07-0926-9C7C-05410459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692-E13F-4AC6-A686-5BC6BC8D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9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602C-C574-6C89-A788-088EC81A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516B9-CCCA-0827-51AA-2C4D1FFBB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D9E8E-AAA7-4F4B-12CF-78DBD97A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46D37-E214-2B37-5142-696AFC01A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7004-C3A6-4310-AF06-5D057BFC52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4C775-C9A2-5D2A-F140-0AC58584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6CB87-70B4-7321-C610-8B86ED42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692-E13F-4AC6-A686-5BC6BC8D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66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FE16-D483-8E86-7ADB-7D7A56CD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0A96F-7B82-6A4E-046E-37EE34CFC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1CA41-9298-9279-C27B-DB2617078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5BC85-CCC0-2A60-193B-187DB79B5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8DD792-EEF5-7227-AEF9-7B9DD9C5B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1BA85-4ED1-5323-D9F9-97FA3C82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7004-C3A6-4310-AF06-5D057BFC52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35B75A-5B72-96FF-29F1-E3853356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EFEF3-51C0-1370-9A04-D5E24DEA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692-E13F-4AC6-A686-5BC6BC8D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2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3890-EB9D-A0CE-9A78-73B016B6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1E10C-8268-02AE-D262-ACE92D77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7004-C3A6-4310-AF06-5D057BFC52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35E3A-82A2-9A6E-0224-8CA1FB60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F19A0-05F4-8F0A-7D0C-6B99CB41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692-E13F-4AC6-A686-5BC6BC8D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4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D9EB5-2423-60F0-4157-463F84DA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7004-C3A6-4310-AF06-5D057BFC52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8F2D3-3631-2275-9900-C86EEA1AE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7B1DA-2826-0CC0-6D3C-85AE1429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692-E13F-4AC6-A686-5BC6BC8D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3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278F-2254-7E3E-606E-9A471DB3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053A-EACF-D7BB-BEA7-5FCD3F059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97EE4-A02C-8ABD-02C2-AAC6A5696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50AD8-3588-F074-61C2-41AF2891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7004-C3A6-4310-AF06-5D057BFC52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BA28A-2291-5855-94DD-9DD0DBD6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8DF52-0D5B-01EC-075E-7E28ECDA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692-E13F-4AC6-A686-5BC6BC8D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4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51A3-2C8E-2C53-B649-32E39C4D9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89B39-2167-398B-6A1B-052FC58D8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730F6-B381-C08F-92AB-06AC66D02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44DE8-15AB-013F-A2F8-7D4F37E8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7004-C3A6-4310-AF06-5D057BFC52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DEC9B-44A3-8CC2-C3D4-CA13924B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F4F91-159B-4021-00A0-7E07994D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80692-E13F-4AC6-A686-5BC6BC8D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8D091-FB47-4909-62C2-4AF76C73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B26DF-166C-BC81-10D2-1BD87272C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5C08-55EF-71D3-3FB0-99FAEC305C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57004-C3A6-4310-AF06-5D057BFC52F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FF0DC-C9B4-AB70-9624-F70D9AF66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0C606-47A9-54CA-71D2-6C52CFFCB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080692-E13F-4AC6-A686-5BC6BC8D8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9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E8090502-F7C1-42C1-B9D2-3D7DC6B3D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" y="238760"/>
            <a:ext cx="2274570" cy="5054600"/>
          </a:xfrm>
          <a:prstGeom prst="rect">
            <a:avLst/>
          </a:prstGeom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9DDF11BD-AD87-1290-666E-0527639A3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018" y="238760"/>
            <a:ext cx="2274570" cy="5054600"/>
          </a:xfrm>
          <a:prstGeom prst="rect">
            <a:avLst/>
          </a:prstGeom>
        </p:spPr>
      </p:pic>
      <p:pic>
        <p:nvPicPr>
          <p:cNvPr id="9" name="Picture 8" descr="A rectangular frame with text&#10;&#10;AI-generated content may be incorrect.">
            <a:extLst>
              <a:ext uri="{FF2B5EF4-FFF2-40B4-BE49-F238E27FC236}">
                <a16:creationId xmlns:a16="http://schemas.microsoft.com/office/drawing/2014/main" id="{3D2B7379-30D4-1168-A06B-7E98BCBF6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473" y="238760"/>
            <a:ext cx="2274570" cy="5054600"/>
          </a:xfrm>
          <a:prstGeom prst="rect">
            <a:avLst/>
          </a:prstGeom>
        </p:spPr>
      </p:pic>
      <p:pic>
        <p:nvPicPr>
          <p:cNvPr id="13" name="Picture 12" descr="A screenshot of a phone&#10;&#10;AI-generated content may be incorrect.">
            <a:extLst>
              <a:ext uri="{FF2B5EF4-FFF2-40B4-BE49-F238E27FC236}">
                <a16:creationId xmlns:a16="http://schemas.microsoft.com/office/drawing/2014/main" id="{0F378BCE-FADF-B427-D6B0-419A42253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46" y="238760"/>
            <a:ext cx="227457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5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647E7-0F97-0391-3082-0363EECD9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a book&#10;&#10;AI-generated content may be incorrect.">
            <a:extLst>
              <a:ext uri="{FF2B5EF4-FFF2-40B4-BE49-F238E27FC236}">
                <a16:creationId xmlns:a16="http://schemas.microsoft.com/office/drawing/2014/main" id="{1C85C0DD-F02B-AC12-C608-7891530AD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162" y="475826"/>
            <a:ext cx="2067306" cy="4594014"/>
          </a:xfrm>
          <a:prstGeom prst="rect">
            <a:avLst/>
          </a:prstGeom>
        </p:spPr>
      </p:pic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E3872060-466D-0D35-5824-FAF1158C6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3" y="475826"/>
            <a:ext cx="2067306" cy="4594014"/>
          </a:xfrm>
          <a:prstGeom prst="rect">
            <a:avLst/>
          </a:prstGeom>
        </p:spPr>
      </p:pic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CA1C31CA-A0B5-5DB3-A413-5CC3EAD1B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391" y="475826"/>
            <a:ext cx="2067306" cy="4594014"/>
          </a:xfrm>
          <a:prstGeom prst="rect">
            <a:avLst/>
          </a:prstGeom>
        </p:spPr>
      </p:pic>
      <p:pic>
        <p:nvPicPr>
          <p:cNvPr id="12" name="Picture 11" descr="A screenshot of a phone&#10;&#10;AI-generated content may be incorrect.">
            <a:extLst>
              <a:ext uri="{FF2B5EF4-FFF2-40B4-BE49-F238E27FC236}">
                <a16:creationId xmlns:a16="http://schemas.microsoft.com/office/drawing/2014/main" id="{CD8E7AAE-55F9-0F75-9BCE-60EA7D527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620" y="475826"/>
            <a:ext cx="2067306" cy="4594014"/>
          </a:xfrm>
          <a:prstGeom prst="rect">
            <a:avLst/>
          </a:prstGeom>
        </p:spPr>
      </p:pic>
      <p:pic>
        <p:nvPicPr>
          <p:cNvPr id="14" name="Picture 13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BC4BC969-D173-5ADC-AB06-7A431394D1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3847" y="475826"/>
            <a:ext cx="2067306" cy="459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9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69C80-679B-828D-C69D-7E6700EBF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3F2CD9CB-74BD-D5A6-CC41-CCCB9C6E8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45" y="401217"/>
            <a:ext cx="2053123" cy="4562496"/>
          </a:xfrm>
          <a:prstGeom prst="rect">
            <a:avLst/>
          </a:prstGeom>
        </p:spPr>
      </p:pic>
      <p:pic>
        <p:nvPicPr>
          <p:cNvPr id="7" name="Picture 6" descr="A close up of a device&#10;&#10;AI-generated content may be incorrect.">
            <a:extLst>
              <a:ext uri="{FF2B5EF4-FFF2-40B4-BE49-F238E27FC236}">
                <a16:creationId xmlns:a16="http://schemas.microsoft.com/office/drawing/2014/main" id="{FB9B04A5-F409-F9FB-AB8A-62E3F026E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780" y="401217"/>
            <a:ext cx="2053123" cy="4562496"/>
          </a:xfrm>
          <a:prstGeom prst="rect">
            <a:avLst/>
          </a:prstGeom>
        </p:spPr>
      </p:pic>
      <p:pic>
        <p:nvPicPr>
          <p:cNvPr id="10" name="Picture 9" descr="A group of men's heads in circle frames&#10;&#10;AI-generated content may be incorrect.">
            <a:extLst>
              <a:ext uri="{FF2B5EF4-FFF2-40B4-BE49-F238E27FC236}">
                <a16:creationId xmlns:a16="http://schemas.microsoft.com/office/drawing/2014/main" id="{A77945E8-B9AA-F339-EB51-F433164B0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909" y="401217"/>
            <a:ext cx="2053123" cy="4562496"/>
          </a:xfrm>
          <a:prstGeom prst="rect">
            <a:avLst/>
          </a:prstGeom>
        </p:spPr>
      </p:pic>
      <p:pic>
        <p:nvPicPr>
          <p:cNvPr id="13" name="Picture 12" descr="A screenshot of a phone&#10;&#10;AI-generated content may be incorrect.">
            <a:extLst>
              <a:ext uri="{FF2B5EF4-FFF2-40B4-BE49-F238E27FC236}">
                <a16:creationId xmlns:a16="http://schemas.microsoft.com/office/drawing/2014/main" id="{127FEB01-E144-F50F-AEDC-4E6908CC94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73" y="401217"/>
            <a:ext cx="2053123" cy="45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6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Kotb</dc:creator>
  <cp:lastModifiedBy>Ali Kotb</cp:lastModifiedBy>
  <cp:revision>1</cp:revision>
  <dcterms:created xsi:type="dcterms:W3CDTF">2025-05-10T11:50:09Z</dcterms:created>
  <dcterms:modified xsi:type="dcterms:W3CDTF">2025-05-10T11:59:57Z</dcterms:modified>
</cp:coreProperties>
</file>