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05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5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22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1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893639-E317-4F04-8EC5-88E373587EE3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682A-1930-4D0F-9910-135CF7A0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9F35-68A0-14B7-0B69-E738C77D5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MovieLib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26158-C5BD-9290-8992-1D3C07BF4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In-console </a:t>
            </a:r>
            <a:r>
              <a:rPr lang="bg-BG" dirty="0"/>
              <a:t>проект, разработен от</a:t>
            </a:r>
          </a:p>
          <a:p>
            <a:r>
              <a:rPr lang="bg-BG" dirty="0"/>
              <a:t>Александър </a:t>
            </a:r>
            <a:r>
              <a:rPr lang="bg-BG" dirty="0" err="1"/>
              <a:t>красенов</a:t>
            </a:r>
            <a:r>
              <a:rPr lang="bg-BG" dirty="0"/>
              <a:t> </a:t>
            </a:r>
            <a:r>
              <a:rPr lang="bg-BG" dirty="0" err="1"/>
              <a:t>колев</a:t>
            </a:r>
            <a:r>
              <a:rPr lang="bg-BG" dirty="0"/>
              <a:t> 11б клас, </a:t>
            </a:r>
            <a:r>
              <a:rPr lang="bg-BG" dirty="0" err="1"/>
              <a:t>спге</a:t>
            </a:r>
            <a:r>
              <a:rPr lang="bg-BG" dirty="0"/>
              <a:t> ,,</a:t>
            </a:r>
            <a:r>
              <a:rPr lang="bg-BG" dirty="0" err="1"/>
              <a:t>джон</a:t>
            </a:r>
            <a:r>
              <a:rPr lang="bg-BG" dirty="0"/>
              <a:t> </a:t>
            </a:r>
            <a:r>
              <a:rPr lang="bg-BG" dirty="0" err="1"/>
              <a:t>атанасов</a:t>
            </a:r>
            <a:r>
              <a:rPr lang="bg-BG" dirty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441D-F282-C597-0F1C-84374552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bg-BG" dirty="0"/>
              <a:t>Цел на приложението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315C-79C9-B1DD-272A-8481EC729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92" b="1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25D2-1A35-BD8D-B253-CABE3768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bg-BG" dirty="0"/>
              <a:t>Целта на приложението е да записваш, четеш и сортираш основна информация (</a:t>
            </a:r>
            <a:r>
              <a:rPr lang="bg-BG" dirty="0" err="1"/>
              <a:t>Актиори</a:t>
            </a:r>
            <a:r>
              <a:rPr lang="bg-BG" dirty="0"/>
              <a:t>, жанр, </a:t>
            </a:r>
            <a:r>
              <a:rPr lang="bg-BG" dirty="0" err="1"/>
              <a:t>заглавние</a:t>
            </a:r>
            <a:r>
              <a:rPr lang="bg-BG" dirty="0"/>
              <a:t>, година на издаване) за филми по избор.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5834-8B6C-00D2-09EF-1F7B8B1E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езици и технологии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7F8A-2CA7-6594-F3FE-2A7DECD8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376414"/>
            <a:ext cx="8348696" cy="487198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Главният използван език е </a:t>
            </a:r>
            <a:r>
              <a:rPr lang="en-US" dirty="0"/>
              <a:t>Java</a:t>
            </a:r>
            <a:r>
              <a:rPr lang="bg-BG" dirty="0"/>
              <a:t>. Класовете, използвани за изработката са: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java.util.Scanner</a:t>
            </a:r>
            <a:r>
              <a:rPr lang="bg-BG" dirty="0"/>
              <a:t> – За четене на файлове, използвани за съхранение на информация в приложението и за четене на </a:t>
            </a:r>
            <a:r>
              <a:rPr lang="bg-BG" dirty="0" err="1"/>
              <a:t>юзър</a:t>
            </a:r>
            <a:r>
              <a:rPr lang="bg-BG" dirty="0"/>
              <a:t> </a:t>
            </a:r>
            <a:r>
              <a:rPr lang="bg-BG" dirty="0" err="1"/>
              <a:t>инпут</a:t>
            </a:r>
            <a:r>
              <a:rPr lang="bg-BG" dirty="0"/>
              <a:t>.</a:t>
            </a:r>
          </a:p>
          <a:p>
            <a:pPr marL="0" indent="0">
              <a:buNone/>
            </a:pPr>
            <a:r>
              <a:rPr lang="bg-BG" dirty="0"/>
              <a:t>	2. </a:t>
            </a:r>
            <a:r>
              <a:rPr lang="en-US" dirty="0" err="1"/>
              <a:t>java.util.HashMap</a:t>
            </a:r>
            <a:r>
              <a:rPr lang="en-US" dirty="0"/>
              <a:t> / </a:t>
            </a:r>
            <a:r>
              <a:rPr lang="en-US" dirty="0" err="1"/>
              <a:t>ArrayList</a:t>
            </a:r>
            <a:r>
              <a:rPr lang="bg-BG" dirty="0"/>
              <a:t> </a:t>
            </a:r>
            <a:r>
              <a:rPr lang="en-US" dirty="0"/>
              <a:t>/ Array / Collections</a:t>
            </a:r>
            <a:r>
              <a:rPr lang="bg-BG" dirty="0"/>
              <a:t>– За преместване и използване на разчетена от файлове информация.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3. java.io.</a:t>
            </a:r>
          </a:p>
          <a:p>
            <a:pPr marL="0" indent="0">
              <a:buNone/>
            </a:pPr>
            <a:r>
              <a:rPr lang="en-US" dirty="0"/>
              <a:t>	 a: </a:t>
            </a:r>
            <a:r>
              <a:rPr lang="en-US" dirty="0" err="1"/>
              <a:t>FileWriter</a:t>
            </a:r>
            <a:r>
              <a:rPr lang="en-US" dirty="0"/>
              <a:t> / File – </a:t>
            </a:r>
            <a:r>
              <a:rPr lang="bg-BG" dirty="0"/>
              <a:t>За създаване и писане в </a:t>
            </a:r>
            <a:r>
              <a:rPr lang="en-US" dirty="0"/>
              <a:t>.txt</a:t>
            </a:r>
            <a:r>
              <a:rPr lang="bg-BG" dirty="0"/>
              <a:t> файлове. В тях се складира </a:t>
            </a:r>
            <a:r>
              <a:rPr lang="en-US" dirty="0" err="1"/>
              <a:t>userdata</a:t>
            </a:r>
            <a:r>
              <a:rPr lang="bg-BG" dirty="0"/>
              <a:t> и </a:t>
            </a:r>
            <a:r>
              <a:rPr lang="bg-BG" dirty="0" err="1"/>
              <a:t>логовте</a:t>
            </a:r>
            <a:r>
              <a:rPr lang="bg-BG" dirty="0"/>
              <a:t>, създадени в </a:t>
            </a:r>
            <a:r>
              <a:rPr lang="bg-BG" dirty="0" err="1"/>
              <a:t>уъркфлоуа</a:t>
            </a:r>
            <a:r>
              <a:rPr lang="bg-BG" dirty="0"/>
              <a:t> на приложението.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b. </a:t>
            </a:r>
            <a:r>
              <a:rPr lang="en-US" dirty="0" err="1"/>
              <a:t>StringWriter</a:t>
            </a:r>
            <a:r>
              <a:rPr lang="en-US" dirty="0"/>
              <a:t>, </a:t>
            </a:r>
            <a:r>
              <a:rPr lang="en-US" dirty="0" err="1"/>
              <a:t>PrintWriter</a:t>
            </a:r>
            <a:r>
              <a:rPr lang="bg-BG" dirty="0"/>
              <a:t> – За преобразуване на грешки във формат, готов за записване в .</a:t>
            </a:r>
            <a:r>
              <a:rPr lang="en-US" dirty="0"/>
              <a:t>txt</a:t>
            </a:r>
            <a:r>
              <a:rPr lang="bg-BG" dirty="0"/>
              <a:t> </a:t>
            </a:r>
            <a:r>
              <a:rPr lang="bg-BG" dirty="0" err="1"/>
              <a:t>лог</a:t>
            </a:r>
            <a:r>
              <a:rPr lang="bg-BG" dirty="0"/>
              <a:t> файл.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c.</a:t>
            </a:r>
            <a:r>
              <a:rPr lang="bg-BG" dirty="0"/>
              <a:t> </a:t>
            </a:r>
            <a:r>
              <a:rPr lang="en-US" dirty="0" err="1"/>
              <a:t>IOException</a:t>
            </a:r>
            <a:r>
              <a:rPr lang="bg-BG" dirty="0"/>
              <a:t> – За хващане на грешки в процеса на обработване на файлове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3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0D2A-4393-DFB5-6BB5-8A3C740A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езици и технологии</a:t>
            </a:r>
            <a:br>
              <a:rPr lang="bg-BG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51DF-3FC4-7BC9-DB16-F356470F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Друг език, използван в приложението е </a:t>
            </a:r>
            <a:r>
              <a:rPr lang="en-US" dirty="0"/>
              <a:t>Batch</a:t>
            </a:r>
          </a:p>
          <a:p>
            <a:pPr marL="0" indent="0">
              <a:buNone/>
            </a:pPr>
            <a:r>
              <a:rPr lang="bg-BG" dirty="0"/>
              <a:t>	- За компилиране на </a:t>
            </a:r>
            <a:r>
              <a:rPr lang="en-US" dirty="0"/>
              <a:t>java</a:t>
            </a:r>
            <a:r>
              <a:rPr lang="bg-BG" dirty="0"/>
              <a:t> кода и за създаване на файлове и директории, нужни за работата на приложението.</a:t>
            </a:r>
          </a:p>
          <a:p>
            <a:pPr marL="0" indent="0">
              <a:buNone/>
            </a:pPr>
            <a:r>
              <a:rPr lang="bg-BG" dirty="0"/>
              <a:t>	- За стартиране на приложението.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001D9-3F18-6433-5D6B-57A3C5C6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60" y="3836122"/>
            <a:ext cx="7863259" cy="28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1923-3622-DE7E-ECFC-DBA08BC9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Уркфлоу</a:t>
            </a:r>
            <a:r>
              <a:rPr lang="bg-BG" dirty="0"/>
              <a:t> на </a:t>
            </a:r>
            <a:r>
              <a:rPr lang="en-US" dirty="0" err="1"/>
              <a:t>MovieLib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203A-7ACF-5FD9-7231-50A515305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7418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 изтегляне на </a:t>
            </a:r>
            <a:r>
              <a:rPr lang="bg-BG" dirty="0" err="1"/>
              <a:t>приложенито</a:t>
            </a:r>
            <a:r>
              <a:rPr lang="bg-BG" dirty="0"/>
              <a:t> </a:t>
            </a:r>
            <a:r>
              <a:rPr lang="bg-BG" dirty="0" err="1"/>
              <a:t>юзъра</a:t>
            </a:r>
            <a:r>
              <a:rPr lang="bg-BG" dirty="0"/>
              <a:t> вижда 3 неща: </a:t>
            </a:r>
          </a:p>
          <a:p>
            <a:pPr lvl="1"/>
            <a:r>
              <a:rPr lang="en-US" dirty="0" err="1"/>
              <a:t>Sourcecode</a:t>
            </a:r>
            <a:r>
              <a:rPr lang="bg-BG" dirty="0"/>
              <a:t> директория, с кода на приложението;</a:t>
            </a:r>
          </a:p>
          <a:p>
            <a:pPr lvl="1"/>
            <a:r>
              <a:rPr lang="en-US" dirty="0"/>
              <a:t>README</a:t>
            </a:r>
            <a:r>
              <a:rPr lang="bg-BG" dirty="0"/>
              <a:t> файл, с </a:t>
            </a:r>
            <a:r>
              <a:rPr lang="bg-BG" dirty="0" err="1"/>
              <a:t>инстуркции</a:t>
            </a:r>
            <a:r>
              <a:rPr lang="bg-BG" dirty="0"/>
              <a:t> за ползване;</a:t>
            </a:r>
          </a:p>
          <a:p>
            <a:pPr lvl="1"/>
            <a:r>
              <a:rPr lang="en-US" dirty="0"/>
              <a:t>Setup.bat</a:t>
            </a:r>
            <a:r>
              <a:rPr lang="bg-BG" dirty="0"/>
              <a:t> файл, който компилира кода и създава </a:t>
            </a:r>
            <a:r>
              <a:rPr lang="en-US" dirty="0"/>
              <a:t>run.bat</a:t>
            </a:r>
            <a:r>
              <a:rPr lang="bg-BG" dirty="0"/>
              <a:t> файл, от който да се стартира приложението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DD7A6-AE35-1C7A-1D2F-5710A7E5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98" y="4126777"/>
            <a:ext cx="3416822" cy="2385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40330-8523-78E5-6AD5-84E3605C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16" y="4126777"/>
            <a:ext cx="2263824" cy="23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9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AB5F-B78A-E0D2-968B-18D9B24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Уъркфлоу</a:t>
            </a:r>
            <a:r>
              <a:rPr lang="bg-BG" dirty="0"/>
              <a:t> на </a:t>
            </a:r>
            <a:r>
              <a:rPr lang="en-US" dirty="0" err="1"/>
              <a:t>MovieLib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2803-E3E0-B114-2D64-A9941D55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стартиране на </a:t>
            </a:r>
            <a:r>
              <a:rPr lang="en-US" dirty="0"/>
              <a:t>run.bat</a:t>
            </a:r>
            <a:r>
              <a:rPr lang="bg-BG" dirty="0"/>
              <a:t> файла клиента вижда екран с опции за функции, които може да изпълни: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60754-B3DB-A8D0-5776-71F7D93A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74" y="3159761"/>
            <a:ext cx="5907994" cy="28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9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B893-35AE-1F08-2393-3217B12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на информация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824A-4528-436F-CA31-7152A007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Филми:</a:t>
            </a:r>
          </a:p>
          <a:p>
            <a:pPr lvl="1"/>
            <a:r>
              <a:rPr lang="bg-BG" dirty="0"/>
              <a:t>Филмите се съхраняват в </a:t>
            </a:r>
            <a:r>
              <a:rPr lang="en-US" dirty="0"/>
              <a:t>Movies</a:t>
            </a:r>
            <a:r>
              <a:rPr lang="bg-BG" dirty="0"/>
              <a:t> директорията като .</a:t>
            </a:r>
            <a:r>
              <a:rPr lang="en-US" dirty="0"/>
              <a:t>txt</a:t>
            </a:r>
            <a:r>
              <a:rPr lang="bg-BG" dirty="0"/>
              <a:t> файлове във формата, показан на снимката: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bg-BG" dirty="0"/>
          </a:p>
          <a:p>
            <a:pPr marL="457200" lvl="1" indent="0">
              <a:buNone/>
            </a:pPr>
            <a:endParaRPr lang="bg-BG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B93D3-BE74-B4F4-CD43-85977584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65" y="3429000"/>
            <a:ext cx="3590293" cy="15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D9DD-EE7F-0721-B731-194E0FD5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95482" cy="1641987"/>
          </a:xfrm>
        </p:spPr>
        <p:txBody>
          <a:bodyPr>
            <a:normAutofit/>
          </a:bodyPr>
          <a:lstStyle/>
          <a:p>
            <a:r>
              <a:rPr lang="bg-BG" dirty="0"/>
              <a:t>Съхранение на информация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617DA-5E4A-C602-0B95-E1E2D871E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"/>
          <a:stretch/>
        </p:blipFill>
        <p:spPr>
          <a:xfrm>
            <a:off x="6094410" y="609601"/>
            <a:ext cx="5449889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C292-5C7E-BF62-49A6-41C42AC18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4797256" cy="3809998"/>
          </a:xfrm>
        </p:spPr>
        <p:txBody>
          <a:bodyPr>
            <a:normAutofit/>
          </a:bodyPr>
          <a:lstStyle/>
          <a:p>
            <a:r>
              <a:rPr lang="bg-BG" dirty="0" err="1"/>
              <a:t>Логове</a:t>
            </a:r>
            <a:r>
              <a:rPr lang="bg-BG" dirty="0"/>
              <a:t>:</a:t>
            </a:r>
          </a:p>
          <a:p>
            <a:pPr lvl="1"/>
            <a:r>
              <a:rPr lang="bg-BG" dirty="0" err="1"/>
              <a:t>Логовете</a:t>
            </a:r>
            <a:r>
              <a:rPr lang="bg-BG" dirty="0"/>
              <a:t> се съхраняват </a:t>
            </a:r>
            <a:r>
              <a:rPr lang="en-US" dirty="0"/>
              <a:t>Logs</a:t>
            </a:r>
            <a:r>
              <a:rPr lang="bg-BG" dirty="0"/>
              <a:t> директорията като </a:t>
            </a:r>
            <a:r>
              <a:rPr lang="en-US" dirty="0"/>
              <a:t>.txt</a:t>
            </a:r>
            <a:r>
              <a:rPr lang="bg-BG" dirty="0"/>
              <a:t> файлове. Чрез </a:t>
            </a:r>
            <a:r>
              <a:rPr lang="en-US" dirty="0"/>
              <a:t>Debug</a:t>
            </a:r>
            <a:r>
              <a:rPr lang="bg-BG" dirty="0"/>
              <a:t> класа програмиста </a:t>
            </a:r>
            <a:r>
              <a:rPr lang="bg-BG" dirty="0" err="1"/>
              <a:t>интерактва</a:t>
            </a:r>
            <a:r>
              <a:rPr lang="bg-BG" dirty="0"/>
              <a:t> с </a:t>
            </a:r>
            <a:r>
              <a:rPr lang="bg-BG" dirty="0" err="1"/>
              <a:t>лог</a:t>
            </a:r>
            <a:r>
              <a:rPr lang="bg-BG" dirty="0"/>
              <a:t> файловете.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7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07BD9-E117-A8D6-8D2A-E9A9242B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5479031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Благодаря за вниманието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743CC-BE75-9AA5-4F69-9E7660D9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6" y="4777380"/>
            <a:ext cx="5479030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АЛЕКСАНДЪР КОЛЕВ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7F407-9148-7059-0484-2E532B8C9B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342" r="15988" b="-1"/>
          <a:stretch/>
        </p:blipFill>
        <p:spPr>
          <a:xfrm>
            <a:off x="7203354" y="1447800"/>
            <a:ext cx="2936836" cy="41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49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361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MovieLib </vt:lpstr>
      <vt:lpstr>Цел на приложението</vt:lpstr>
      <vt:lpstr>Използвани езици и технологии </vt:lpstr>
      <vt:lpstr>Използвани езици и технологии </vt:lpstr>
      <vt:lpstr>Уркфлоу на MovieLib</vt:lpstr>
      <vt:lpstr>Уъркфлоу на MovieLib</vt:lpstr>
      <vt:lpstr>Съхранение на информация</vt:lpstr>
      <vt:lpstr>Съхранение на информация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MovieLib </dc:title>
  <dc:creator>Alex Kolev</dc:creator>
  <cp:lastModifiedBy>Alex Kolev</cp:lastModifiedBy>
  <cp:revision>1</cp:revision>
  <dcterms:created xsi:type="dcterms:W3CDTF">2024-01-18T09:32:53Z</dcterms:created>
  <dcterms:modified xsi:type="dcterms:W3CDTF">2024-01-18T09:57:28Z</dcterms:modified>
</cp:coreProperties>
</file>