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>
        <p:scale>
          <a:sx n="150" d="100"/>
          <a:sy n="150" d="100"/>
        </p:scale>
        <p:origin x="-2430" y="-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7C0B4-26C1-440E-87E2-1CD45E373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E025B2-2277-4132-9D78-BE51147E0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CCE49-1FAF-4C04-B3ED-9F7DCDBE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05B-BF11-4033-AE03-697106C00AB2}" type="datetimeFigureOut">
              <a:rPr lang="zh-CN" altLang="en-US" smtClean="0"/>
              <a:t>2018-5-24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A8BD8-AAFA-47EF-9A6A-632A713A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2C3D2-D5CC-4E5C-AD94-75494955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D03E-E0AD-430A-AF5C-174230B4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1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50B15-9E43-4D91-A580-1FE0D4E8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05B57-290D-4ED5-8484-F640200FD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4EB98-8A93-4A38-9403-0592BAB7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05B-BF11-4033-AE03-697106C00AB2}" type="datetimeFigureOut">
              <a:rPr lang="zh-CN" altLang="en-US" smtClean="0"/>
              <a:t>2018-5-24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54C5B-C283-49B5-85C4-3E692121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54C4B-F2DE-40A1-85DE-ACB746AC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D03E-E0AD-430A-AF5C-174230B4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1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C09731-16D0-46B5-94EF-9D2DF04F8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FB2A5D-FEEE-4401-A1C9-88E0C1846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ECD85-47D2-4793-ACA8-42173569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05B-BF11-4033-AE03-697106C00AB2}" type="datetimeFigureOut">
              <a:rPr lang="zh-CN" altLang="en-US" smtClean="0"/>
              <a:t>2018-5-24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87B26-2975-4EC3-8D06-FABE0A45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68464-8F93-43BA-B13F-79CC86AE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D03E-E0AD-430A-AF5C-174230B4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7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20D07-1284-49AF-B21A-E02B520D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BBAFA-BE33-4B19-AF78-F57CF95A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09A2C-07DD-4099-93B0-32308A7F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05B-BF11-4033-AE03-697106C00AB2}" type="datetimeFigureOut">
              <a:rPr lang="zh-CN" altLang="en-US" smtClean="0"/>
              <a:t>2018-5-24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EEA3D-36A0-4D8E-9151-291881A7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2213D-2F51-4B57-8E8C-1FB6134F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D03E-E0AD-430A-AF5C-174230B4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3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BA955-F25F-4989-9B01-62B3862E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45103-F2F3-484E-868E-81D7903D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310A2-059E-47A4-8126-7E26637E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05B-BF11-4033-AE03-697106C00AB2}" type="datetimeFigureOut">
              <a:rPr lang="zh-CN" altLang="en-US" smtClean="0"/>
              <a:t>2018-5-24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05604-C7A2-431D-B8DC-DAC5AEBF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8272A-6620-4937-9934-543205B9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D03E-E0AD-430A-AF5C-174230B4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3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245E-AAE5-46C3-BC92-66BE9629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92BAA-56A7-4B97-BBD4-84B5F2458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FE666-7D3F-454D-BFA9-78C3029E5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33275-4478-4F72-ACB8-05BB8254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05B-BF11-4033-AE03-697106C00AB2}" type="datetimeFigureOut">
              <a:rPr lang="zh-CN" altLang="en-US" smtClean="0"/>
              <a:t>2018-5-24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30DDB-3DF6-42E6-9561-695C6B6A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F4F5A-A582-4DEC-B83C-F1087B49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D03E-E0AD-430A-AF5C-174230B4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1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03FC2-1135-4A5A-A9D4-2F101FFD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60111-1846-4F22-9D84-821AC935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3923C-4877-446C-B2B5-EEC5BEDD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6AA4DE-BEAD-4689-8DAF-5EB447A57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7F52DD-0AA4-4155-8803-E3F53FB45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B8D502-19A3-498F-A242-0E057284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05B-BF11-4033-AE03-697106C00AB2}" type="datetimeFigureOut">
              <a:rPr lang="zh-CN" altLang="en-US" smtClean="0"/>
              <a:t>2018-5-24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B2D63B-0F1C-48E2-A901-7A952A66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E919FF-49CE-41EB-A476-B8EB8CDF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D03E-E0AD-430A-AF5C-174230B4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9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81247-E40A-4374-8409-2E622B54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CBEB21-6A10-4B82-A9BB-A3E003FE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05B-BF11-4033-AE03-697106C00AB2}" type="datetimeFigureOut">
              <a:rPr lang="zh-CN" altLang="en-US" smtClean="0"/>
              <a:t>2018-5-24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151DF8-49F0-4648-AF32-4BBCDAD4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1F75F4-E9A3-427F-8983-3C2D47A7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D03E-E0AD-430A-AF5C-174230B4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5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6A8275-DA0D-43E4-B0EE-E88EC7E8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05B-BF11-4033-AE03-697106C00AB2}" type="datetimeFigureOut">
              <a:rPr lang="zh-CN" altLang="en-US" smtClean="0"/>
              <a:t>2018-5-24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335322-35F4-4B7E-B4C9-2DA5BA8A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E04DD7-A9BA-40CB-811A-1B835369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D03E-E0AD-430A-AF5C-174230B4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1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59CB7-8E34-49F0-A1FF-E8AC0964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716C5-30A4-4E84-815E-04471633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376C4C-4DEB-40FE-B660-DB8F49541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84CC7-B9FF-483D-8279-E1732341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05B-BF11-4033-AE03-697106C00AB2}" type="datetimeFigureOut">
              <a:rPr lang="zh-CN" altLang="en-US" smtClean="0"/>
              <a:t>2018-5-24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3114AC-3CA2-41D1-9EA4-80D24F03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929EB-72D3-4AB9-B635-54284061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D03E-E0AD-430A-AF5C-174230B4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1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89E10-FC7C-4B80-91B8-62FB8016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CE097D-E747-4C16-B226-09F153384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556009-6400-4B8F-927D-154B95C9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C6AB9-B4AF-4BF0-8A42-8AD50124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05B-BF11-4033-AE03-697106C00AB2}" type="datetimeFigureOut">
              <a:rPr lang="zh-CN" altLang="en-US" smtClean="0"/>
              <a:t>2018-5-24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1E87A-608B-4123-8E46-43091620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5FB3F-0F4E-428D-9FD7-87D5072F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D03E-E0AD-430A-AF5C-174230B4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3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360A56-B1A2-4224-A697-D5467ED4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86192-ADC4-4B7A-846D-F4C39380A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F63AD-F2DA-4E4F-9645-EFBF060E4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605B-BF11-4033-AE03-697106C00AB2}" type="datetimeFigureOut">
              <a:rPr lang="zh-CN" altLang="en-US" smtClean="0"/>
              <a:t>2018-5-24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55857-EE40-420F-836B-7DDD33C38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BC644-D150-4A3C-A985-14D964178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7D03E-E0AD-430A-AF5C-174230B4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3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ED40FC-A58E-49CE-943E-FC773906E6E9}"/>
              </a:ext>
            </a:extLst>
          </p:cNvPr>
          <p:cNvCxnSpPr/>
          <p:nvPr/>
        </p:nvCxnSpPr>
        <p:spPr>
          <a:xfrm>
            <a:off x="287383" y="3095897"/>
            <a:ext cx="11586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286E533-323F-4DF9-BDAC-01A2356082B0}"/>
              </a:ext>
            </a:extLst>
          </p:cNvPr>
          <p:cNvSpPr txBox="1"/>
          <p:nvPr/>
        </p:nvSpPr>
        <p:spPr>
          <a:xfrm>
            <a:off x="1123950" y="1783361"/>
            <a:ext cx="93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大型计算机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0ABF89-C5B3-4FBE-B49A-D72909AFC18A}"/>
              </a:ext>
            </a:extLst>
          </p:cNvPr>
          <p:cNvSpPr txBox="1"/>
          <p:nvPr/>
        </p:nvSpPr>
        <p:spPr>
          <a:xfrm>
            <a:off x="1047750" y="3762103"/>
            <a:ext cx="1962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微软公司在</a:t>
            </a:r>
            <a:r>
              <a:rPr lang="en-US" altLang="zh-CN" dirty="0"/>
              <a:t>1983</a:t>
            </a:r>
            <a:r>
              <a:rPr lang="zh-CN" altLang="en-US" dirty="0"/>
              <a:t>年发布了第一款文字处理软件</a:t>
            </a:r>
            <a:r>
              <a:rPr lang="en-US" altLang="zh-CN" dirty="0"/>
              <a:t>Microsoft word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D1C27E-D102-4CF8-A9FF-786CDB49DC64}"/>
              </a:ext>
            </a:extLst>
          </p:cNvPr>
          <p:cNvSpPr txBox="1"/>
          <p:nvPr/>
        </p:nvSpPr>
        <p:spPr>
          <a:xfrm>
            <a:off x="2133600" y="675366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1985</a:t>
            </a:r>
            <a:r>
              <a:rPr lang="zh-CN" altLang="en-US" dirty="0"/>
              <a:t>年随着</a:t>
            </a:r>
            <a:r>
              <a:rPr lang="en-US" altLang="zh-CN" dirty="0"/>
              <a:t>Windows 1.0</a:t>
            </a:r>
            <a:r>
              <a:rPr lang="zh-CN" altLang="en-US" dirty="0"/>
              <a:t>发布，</a:t>
            </a:r>
            <a:r>
              <a:rPr lang="en-US" altLang="zh-CN" dirty="0"/>
              <a:t>Windows</a:t>
            </a:r>
            <a:r>
              <a:rPr lang="zh-CN" altLang="en-US" dirty="0"/>
              <a:t>系统自带记事本软件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D67908-BF80-4751-9BDA-29C021ED02B7}"/>
              </a:ext>
            </a:extLst>
          </p:cNvPr>
          <p:cNvSpPr txBox="1"/>
          <p:nvPr/>
        </p:nvSpPr>
        <p:spPr>
          <a:xfrm>
            <a:off x="4038600" y="675366"/>
            <a:ext cx="114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网络向公众开放，</a:t>
            </a:r>
            <a:r>
              <a:rPr lang="en-US" altLang="zh-CN" dirty="0"/>
              <a:t>1996</a:t>
            </a:r>
            <a:r>
              <a:rPr lang="zh-CN" altLang="en-US" dirty="0"/>
              <a:t>年互联网一词被广泛流传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A6D4E91-0BE3-4EC9-8CD6-49C3A4F823CE}"/>
              </a:ext>
            </a:extLst>
          </p:cNvPr>
          <p:cNvCxnSpPr>
            <a:stCxn id="6" idx="2"/>
          </p:cNvCxnSpPr>
          <p:nvPr/>
        </p:nvCxnSpPr>
        <p:spPr>
          <a:xfrm>
            <a:off x="1590675" y="2429692"/>
            <a:ext cx="0" cy="66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3B947C-13B3-427A-9FD3-6944EE3CF3FB}"/>
              </a:ext>
            </a:extLst>
          </p:cNvPr>
          <p:cNvCxnSpPr/>
          <p:nvPr/>
        </p:nvCxnSpPr>
        <p:spPr>
          <a:xfrm>
            <a:off x="2000250" y="3095898"/>
            <a:ext cx="0" cy="66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73F392A-C461-4E9A-8BE3-6645D686DABE}"/>
              </a:ext>
            </a:extLst>
          </p:cNvPr>
          <p:cNvCxnSpPr/>
          <p:nvPr/>
        </p:nvCxnSpPr>
        <p:spPr>
          <a:xfrm>
            <a:off x="2667000" y="2429691"/>
            <a:ext cx="0" cy="66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38BFF12-A2CD-4014-B4F7-556446E94753}"/>
              </a:ext>
            </a:extLst>
          </p:cNvPr>
          <p:cNvCxnSpPr/>
          <p:nvPr/>
        </p:nvCxnSpPr>
        <p:spPr>
          <a:xfrm>
            <a:off x="4610100" y="2429691"/>
            <a:ext cx="0" cy="66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C8FF740-802D-45B6-9743-BB8EF5242A98}"/>
              </a:ext>
            </a:extLst>
          </p:cNvPr>
          <p:cNvCxnSpPr>
            <a:cxnSpLocks/>
          </p:cNvCxnSpPr>
          <p:nvPr/>
        </p:nvCxnSpPr>
        <p:spPr>
          <a:xfrm>
            <a:off x="4095750" y="2762793"/>
            <a:ext cx="0" cy="33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F840B66-0C77-484A-A762-7B12BC5B0117}"/>
              </a:ext>
            </a:extLst>
          </p:cNvPr>
          <p:cNvCxnSpPr>
            <a:cxnSpLocks/>
          </p:cNvCxnSpPr>
          <p:nvPr/>
        </p:nvCxnSpPr>
        <p:spPr>
          <a:xfrm>
            <a:off x="5886450" y="2762793"/>
            <a:ext cx="0" cy="33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D247E40-6974-466E-A89E-0AE50990199A}"/>
              </a:ext>
            </a:extLst>
          </p:cNvPr>
          <p:cNvCxnSpPr/>
          <p:nvPr/>
        </p:nvCxnSpPr>
        <p:spPr>
          <a:xfrm>
            <a:off x="7124700" y="2429691"/>
            <a:ext cx="0" cy="66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45E4AF9-A427-4FB3-9A67-EE69362A2FB6}"/>
              </a:ext>
            </a:extLst>
          </p:cNvPr>
          <p:cNvCxnSpPr/>
          <p:nvPr/>
        </p:nvCxnSpPr>
        <p:spPr>
          <a:xfrm>
            <a:off x="6724650" y="3095896"/>
            <a:ext cx="0" cy="66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2AACAFA-0E04-41FC-8AB1-85F431D0E957}"/>
              </a:ext>
            </a:extLst>
          </p:cNvPr>
          <p:cNvSpPr txBox="1"/>
          <p:nvPr/>
        </p:nvSpPr>
        <p:spPr>
          <a:xfrm>
            <a:off x="6553200" y="1229361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2006</a:t>
            </a:r>
            <a:r>
              <a:rPr lang="zh-CN" altLang="en-US" dirty="0"/>
              <a:t>年，首次提出“云计算”的概念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5FA15C-2245-48C5-91EA-BAD368AB6A69}"/>
              </a:ext>
            </a:extLst>
          </p:cNvPr>
          <p:cNvSpPr txBox="1"/>
          <p:nvPr/>
        </p:nvSpPr>
        <p:spPr>
          <a:xfrm>
            <a:off x="7943849" y="1229361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2008</a:t>
            </a:r>
            <a:r>
              <a:rPr lang="zh-CN" altLang="en-US" dirty="0"/>
              <a:t>年，笔记软件</a:t>
            </a:r>
            <a:r>
              <a:rPr lang="en-US" altLang="zh-CN" dirty="0"/>
              <a:t>EverNote</a:t>
            </a:r>
            <a:r>
              <a:rPr lang="zh-CN" altLang="en-US" dirty="0"/>
              <a:t>开始公测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D9FB828-AEE9-4E0D-9AE2-11F45E0744C4}"/>
              </a:ext>
            </a:extLst>
          </p:cNvPr>
          <p:cNvCxnSpPr/>
          <p:nvPr/>
        </p:nvCxnSpPr>
        <p:spPr>
          <a:xfrm>
            <a:off x="8515349" y="2429690"/>
            <a:ext cx="0" cy="66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1A10B6F-620A-450F-8C86-2A031BB2FE29}"/>
              </a:ext>
            </a:extLst>
          </p:cNvPr>
          <p:cNvSpPr txBox="1"/>
          <p:nvPr/>
        </p:nvSpPr>
        <p:spPr>
          <a:xfrm>
            <a:off x="9925050" y="952362"/>
            <a:ext cx="114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2011</a:t>
            </a:r>
            <a:r>
              <a:rPr lang="zh-CN" altLang="en-US" dirty="0"/>
              <a:t>年，国内市场“有道云笔记”发布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C2199BD-685D-4911-9DBC-A34A68CB5528}"/>
              </a:ext>
            </a:extLst>
          </p:cNvPr>
          <p:cNvSpPr txBox="1"/>
          <p:nvPr/>
        </p:nvSpPr>
        <p:spPr>
          <a:xfrm>
            <a:off x="8848724" y="3762101"/>
            <a:ext cx="114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2010</a:t>
            </a:r>
            <a:r>
              <a:rPr lang="zh-CN" altLang="en-US" dirty="0"/>
              <a:t>年，国内首款笔记软件“麦库记事”发布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0DF2A56-3361-4D1D-BBA7-D19888EDB8F0}"/>
              </a:ext>
            </a:extLst>
          </p:cNvPr>
          <p:cNvCxnSpPr/>
          <p:nvPr/>
        </p:nvCxnSpPr>
        <p:spPr>
          <a:xfrm>
            <a:off x="9315449" y="3115490"/>
            <a:ext cx="0" cy="66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036F689-4FAE-47BA-B878-FC30A232D2DF}"/>
              </a:ext>
            </a:extLst>
          </p:cNvPr>
          <p:cNvCxnSpPr/>
          <p:nvPr/>
        </p:nvCxnSpPr>
        <p:spPr>
          <a:xfrm>
            <a:off x="10515599" y="2430233"/>
            <a:ext cx="0" cy="66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89C34AD-2D58-4449-ABCF-A01C960DFA29}"/>
              </a:ext>
            </a:extLst>
          </p:cNvPr>
          <p:cNvSpPr txBox="1"/>
          <p:nvPr/>
        </p:nvSpPr>
        <p:spPr>
          <a:xfrm>
            <a:off x="6153150" y="376156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2002</a:t>
            </a:r>
            <a:r>
              <a:rPr lang="zh-CN" altLang="en-US" dirty="0"/>
              <a:t>年，</a:t>
            </a:r>
            <a:r>
              <a:rPr lang="en-US" altLang="zh-CN" dirty="0"/>
              <a:t>OneNote</a:t>
            </a:r>
            <a:r>
              <a:rPr lang="zh-CN" altLang="en-US" dirty="0"/>
              <a:t>记事本首发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14002D-486C-44BB-BEAA-7B6ECE417773}"/>
              </a:ext>
            </a:extLst>
          </p:cNvPr>
          <p:cNvSpPr txBox="1"/>
          <p:nvPr/>
        </p:nvSpPr>
        <p:spPr>
          <a:xfrm>
            <a:off x="1238251" y="3290879"/>
            <a:ext cx="895349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1980</a:t>
            </a:r>
            <a:r>
              <a:rPr lang="zh-CN" altLang="en-US" dirty="0"/>
              <a:t>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1CCEB8-687C-4981-B7CF-80C1DBF9F5DC}"/>
              </a:ext>
            </a:extLst>
          </p:cNvPr>
          <p:cNvSpPr txBox="1"/>
          <p:nvPr/>
        </p:nvSpPr>
        <p:spPr>
          <a:xfrm>
            <a:off x="4095750" y="3290879"/>
            <a:ext cx="895349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1990</a:t>
            </a:r>
            <a:r>
              <a:rPr lang="zh-CN" altLang="en-US" dirty="0"/>
              <a:t>年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E2C4148-C91A-41C1-9312-0BEC75B52401}"/>
              </a:ext>
            </a:extLst>
          </p:cNvPr>
          <p:cNvSpPr txBox="1"/>
          <p:nvPr/>
        </p:nvSpPr>
        <p:spPr>
          <a:xfrm>
            <a:off x="5886450" y="3290878"/>
            <a:ext cx="895349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2000</a:t>
            </a:r>
            <a:r>
              <a:rPr lang="zh-CN" altLang="en-US" dirty="0"/>
              <a:t>年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076F10-1D34-42B9-9E17-21B1DCC2655A}"/>
              </a:ext>
            </a:extLst>
          </p:cNvPr>
          <p:cNvSpPr txBox="1"/>
          <p:nvPr/>
        </p:nvSpPr>
        <p:spPr>
          <a:xfrm>
            <a:off x="8524875" y="3290878"/>
            <a:ext cx="895349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2008</a:t>
            </a:r>
            <a:r>
              <a:rPr lang="zh-CN" altLang="en-US" dirty="0"/>
              <a:t>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B4E90E8-399A-499C-9C11-B6C19E7748C9}"/>
              </a:ext>
            </a:extLst>
          </p:cNvPr>
          <p:cNvSpPr txBox="1"/>
          <p:nvPr/>
        </p:nvSpPr>
        <p:spPr>
          <a:xfrm>
            <a:off x="11058522" y="3290878"/>
            <a:ext cx="895349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87002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8">
            <a:extLst>
              <a:ext uri="{FF2B5EF4-FFF2-40B4-BE49-F238E27FC236}">
                <a16:creationId xmlns:a16="http://schemas.microsoft.com/office/drawing/2014/main" id="{C9D48028-32A5-4361-8647-F626FA25A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3">
            <a:extLst>
              <a:ext uri="{FF2B5EF4-FFF2-40B4-BE49-F238E27FC236}">
                <a16:creationId xmlns:a16="http://schemas.microsoft.com/office/drawing/2014/main" id="{65BEADA2-4242-4C3F-95C9-DE817FF9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C0C13B2-4701-47F4-AE27-8F3E6896F1A1}"/>
              </a:ext>
            </a:extLst>
          </p:cNvPr>
          <p:cNvGrpSpPr/>
          <p:nvPr/>
        </p:nvGrpSpPr>
        <p:grpSpPr>
          <a:xfrm>
            <a:off x="3286040" y="1606550"/>
            <a:ext cx="5895975" cy="2605088"/>
            <a:chOff x="3286040" y="1606550"/>
            <a:chExt cx="5895975" cy="2605088"/>
          </a:xfrm>
        </p:grpSpPr>
        <p:grpSp>
          <p:nvGrpSpPr>
            <p:cNvPr id="4" name="Group 35">
              <a:extLst>
                <a:ext uri="{FF2B5EF4-FFF2-40B4-BE49-F238E27FC236}">
                  <a16:creationId xmlns:a16="http://schemas.microsoft.com/office/drawing/2014/main" id="{0CFFBEE6-39C9-484A-8E3D-93BBC91CC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9865" y="2698750"/>
              <a:ext cx="312738" cy="1512888"/>
              <a:chOff x="8137" y="6368"/>
              <a:chExt cx="493" cy="2383"/>
            </a:xfrm>
          </p:grpSpPr>
          <p:sp>
            <p:nvSpPr>
              <p:cNvPr id="5" name="AutoShape 37">
                <a:extLst>
                  <a:ext uri="{FF2B5EF4-FFF2-40B4-BE49-F238E27FC236}">
                    <a16:creationId xmlns:a16="http://schemas.microsoft.com/office/drawing/2014/main" id="{CC2D4F0C-6D7D-47D0-8AFA-9EDE4AB0C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7" y="6748"/>
                <a:ext cx="493" cy="2003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385D8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好友</a:t>
                </a:r>
                <a:r>
                  <a:rPr kumimoji="0" lang="zh-CN" altLang="zh-CN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分享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36">
                <a:extLst>
                  <a:ext uri="{FF2B5EF4-FFF2-40B4-BE49-F238E27FC236}">
                    <a16:creationId xmlns:a16="http://schemas.microsoft.com/office/drawing/2014/main" id="{CDA63622-6FDD-47FE-AA4D-1B8431142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197" y="6566"/>
                <a:ext cx="396" cy="0"/>
              </a:xfrm>
              <a:prstGeom prst="straightConnector1">
                <a:avLst/>
              </a:prstGeom>
              <a:noFill/>
              <a:ln w="9525">
                <a:solidFill>
                  <a:srgbClr val="4A7EBB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F15A07BF-4B4C-461B-8901-C17AD27F2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7904" y="2785969"/>
              <a:ext cx="1223963" cy="1407842"/>
              <a:chOff x="3600" y="7737"/>
              <a:chExt cx="1927" cy="2218"/>
            </a:xfrm>
          </p:grpSpPr>
          <p:grpSp>
            <p:nvGrpSpPr>
              <p:cNvPr id="8" name="组合 13">
                <a:extLst>
                  <a:ext uri="{FF2B5EF4-FFF2-40B4-BE49-F238E27FC236}">
                    <a16:creationId xmlns:a16="http://schemas.microsoft.com/office/drawing/2014/main" id="{BA8304A3-63D7-43DD-8E7E-3BAD6153FA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7942"/>
                <a:ext cx="1927" cy="2013"/>
                <a:chOff x="2067" y="4050"/>
                <a:chExt cx="1928" cy="2013"/>
              </a:xfrm>
            </p:grpSpPr>
            <p:sp>
              <p:nvSpPr>
                <p:cNvPr id="14" name="AutoShape 34">
                  <a:extLst>
                    <a:ext uri="{FF2B5EF4-FFF2-40B4-BE49-F238E27FC236}">
                      <a16:creationId xmlns:a16="http://schemas.microsoft.com/office/drawing/2014/main" id="{34AD921E-9300-4782-9DD3-2AA613D28F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7" y="4050"/>
                  <a:ext cx="493" cy="2003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rgbClr val="385D8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便笺新增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" name="圆角矩形 11">
                  <a:extLst>
                    <a:ext uri="{FF2B5EF4-FFF2-40B4-BE49-F238E27FC236}">
                      <a16:creationId xmlns:a16="http://schemas.microsoft.com/office/drawing/2014/main" id="{B640CCC6-4D45-46CD-8100-18E0081E4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7" y="4060"/>
                  <a:ext cx="493" cy="2003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rgbClr val="385D8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便笺修改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圆角矩形 11">
                  <a:extLst>
                    <a:ext uri="{FF2B5EF4-FFF2-40B4-BE49-F238E27FC236}">
                      <a16:creationId xmlns:a16="http://schemas.microsoft.com/office/drawing/2014/main" id="{FEEC6112-45C9-4E62-9CDC-D6A6D302E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" y="4059"/>
                  <a:ext cx="493" cy="2003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rgbClr val="385D8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便笺删除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" name="直接连接符 37">
                <a:extLst>
                  <a:ext uri="{FF2B5EF4-FFF2-40B4-BE49-F238E27FC236}">
                    <a16:creationId xmlns:a16="http://schemas.microsoft.com/office/drawing/2014/main" id="{B7273699-B36B-4D7D-91EC-556525F2F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5" y="7741"/>
                <a:ext cx="1435" cy="10"/>
              </a:xfrm>
              <a:prstGeom prst="line">
                <a:avLst/>
              </a:prstGeom>
              <a:noFill/>
              <a:ln w="9525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直接箭头连接符 39">
                <a:extLst>
                  <a:ext uri="{FF2B5EF4-FFF2-40B4-BE49-F238E27FC236}">
                    <a16:creationId xmlns:a16="http://schemas.microsoft.com/office/drawing/2014/main" id="{14D784F2-42FA-4CA3-B82C-3B8C3565E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4" y="7760"/>
                <a:ext cx="4" cy="198"/>
              </a:xfrm>
              <a:prstGeom prst="straightConnector1">
                <a:avLst/>
              </a:prstGeom>
              <a:noFill/>
              <a:ln w="9525">
                <a:solidFill>
                  <a:srgbClr val="4A7EBB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直接箭头连接符 40">
                <a:extLst>
                  <a:ext uri="{FF2B5EF4-FFF2-40B4-BE49-F238E27FC236}">
                    <a16:creationId xmlns:a16="http://schemas.microsoft.com/office/drawing/2014/main" id="{B75F9CD9-E14B-4AB0-B331-0380876DE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7738"/>
                <a:ext cx="4" cy="198"/>
              </a:xfrm>
              <a:prstGeom prst="straightConnector1">
                <a:avLst/>
              </a:prstGeom>
              <a:noFill/>
              <a:ln w="9525">
                <a:solidFill>
                  <a:srgbClr val="4A7EBB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直接箭头连接符 41">
                <a:extLst>
                  <a:ext uri="{FF2B5EF4-FFF2-40B4-BE49-F238E27FC236}">
                    <a16:creationId xmlns:a16="http://schemas.microsoft.com/office/drawing/2014/main" id="{30586352-8D59-4972-B718-E27AAB1E8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4" y="7737"/>
                <a:ext cx="4" cy="198"/>
              </a:xfrm>
              <a:prstGeom prst="straightConnector1">
                <a:avLst/>
              </a:prstGeom>
              <a:noFill/>
              <a:ln w="9525">
                <a:solidFill>
                  <a:srgbClr val="4A7EBB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直接连接符 45">
              <a:extLst>
                <a:ext uri="{FF2B5EF4-FFF2-40B4-BE49-F238E27FC236}">
                  <a16:creationId xmlns:a16="http://schemas.microsoft.com/office/drawing/2014/main" id="{70E1D335-EDDA-4531-B641-C117705EC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4503" y="1979613"/>
              <a:ext cx="4762" cy="369887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圆角矩形 58">
              <a:extLst>
                <a:ext uri="{FF2B5EF4-FFF2-40B4-BE49-F238E27FC236}">
                  <a16:creationId xmlns:a16="http://schemas.microsoft.com/office/drawing/2014/main" id="{B39983A5-4837-45FA-8B46-6FFB3C35D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365" y="1606550"/>
              <a:ext cx="1516063" cy="37465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墨笺小程序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" name="组合 53">
              <a:extLst>
                <a:ext uri="{FF2B5EF4-FFF2-40B4-BE49-F238E27FC236}">
                  <a16:creationId xmlns:a16="http://schemas.microsoft.com/office/drawing/2014/main" id="{869E83A8-27AD-4BB7-8B63-9A55924DB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040" y="2360613"/>
              <a:ext cx="5895975" cy="322262"/>
              <a:chOff x="2255" y="2845"/>
              <a:chExt cx="9291" cy="507"/>
            </a:xfrm>
          </p:grpSpPr>
          <p:sp>
            <p:nvSpPr>
              <p:cNvPr id="20" name="圆角矩形 4">
                <a:extLst>
                  <a:ext uri="{FF2B5EF4-FFF2-40B4-BE49-F238E27FC236}">
                    <a16:creationId xmlns:a16="http://schemas.microsoft.com/office/drawing/2014/main" id="{2E877B4F-B4B6-439A-B1AC-18D05FF52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" y="2845"/>
                <a:ext cx="1596" cy="482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385D8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用户管理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圆角矩形 5">
                <a:extLst>
                  <a:ext uri="{FF2B5EF4-FFF2-40B4-BE49-F238E27FC236}">
                    <a16:creationId xmlns:a16="http://schemas.microsoft.com/office/drawing/2014/main" id="{1AF03280-D414-405B-9A51-A58506FDF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2849"/>
                <a:ext cx="1596" cy="482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385D8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便笺</a:t>
                </a: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编辑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圆角矩形 6">
                <a:extLst>
                  <a:ext uri="{FF2B5EF4-FFF2-40B4-BE49-F238E27FC236}">
                    <a16:creationId xmlns:a16="http://schemas.microsoft.com/office/drawing/2014/main" id="{87E148D8-2336-41C1-9746-60668D4FB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5" y="2853"/>
                <a:ext cx="1596" cy="482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385D8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便笺</a:t>
                </a:r>
                <a:r>
                  <a:rPr kumimoji="0" lang="zh-CN" altLang="zh-CN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查找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圆角矩形 7">
                <a:extLst>
                  <a:ext uri="{FF2B5EF4-FFF2-40B4-BE49-F238E27FC236}">
                    <a16:creationId xmlns:a16="http://schemas.microsoft.com/office/drawing/2014/main" id="{2FA84CCF-FB5D-4060-A972-4E6D74867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4" y="2853"/>
                <a:ext cx="1596" cy="482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385D8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便笺分享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圆角矩形 7">
                <a:extLst>
                  <a:ext uri="{FF2B5EF4-FFF2-40B4-BE49-F238E27FC236}">
                    <a16:creationId xmlns:a16="http://schemas.microsoft.com/office/drawing/2014/main" id="{8544895A-C1F4-43DF-8130-6325E7B4F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0" y="2870"/>
                <a:ext cx="1596" cy="482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385D8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安全管理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圆角矩形 10">
              <a:extLst>
                <a:ext uri="{FF2B5EF4-FFF2-40B4-BE49-F238E27FC236}">
                  <a16:creationId xmlns:a16="http://schemas.microsoft.com/office/drawing/2014/main" id="{B4F8A03C-9D5F-4200-9556-DC226D3AD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440" y="2940050"/>
              <a:ext cx="312738" cy="12715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385D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安全存储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6" name="Group 9">
              <a:extLst>
                <a:ext uri="{FF2B5EF4-FFF2-40B4-BE49-F238E27FC236}">
                  <a16:creationId xmlns:a16="http://schemas.microsoft.com/office/drawing/2014/main" id="{A045E77E-538F-4DC8-A0E5-2BEDF8A9F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0521" y="2804183"/>
              <a:ext cx="769937" cy="1407453"/>
              <a:chOff x="2065" y="7739"/>
              <a:chExt cx="1212" cy="2216"/>
            </a:xfrm>
          </p:grpSpPr>
          <p:sp>
            <p:nvSpPr>
              <p:cNvPr id="27" name="直接连接符 34">
                <a:extLst>
                  <a:ext uri="{FF2B5EF4-FFF2-40B4-BE49-F238E27FC236}">
                    <a16:creationId xmlns:a16="http://schemas.microsoft.com/office/drawing/2014/main" id="{9729E557-4F5E-4DDF-9FF9-D636A25D6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6" y="7739"/>
                <a:ext cx="723" cy="0"/>
              </a:xfrm>
              <a:prstGeom prst="straightConnector1">
                <a:avLst/>
              </a:prstGeom>
              <a:noFill/>
              <a:ln w="9525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直接箭头连接符 35">
                <a:extLst>
                  <a:ext uri="{FF2B5EF4-FFF2-40B4-BE49-F238E27FC236}">
                    <a16:creationId xmlns:a16="http://schemas.microsoft.com/office/drawing/2014/main" id="{C0D19991-2CB1-42B9-94E4-500C0C162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8" y="7739"/>
                <a:ext cx="4" cy="198"/>
              </a:xfrm>
              <a:prstGeom prst="straightConnector1">
                <a:avLst/>
              </a:prstGeom>
              <a:noFill/>
              <a:ln w="9525">
                <a:solidFill>
                  <a:srgbClr val="4A7EBB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直接箭头连接符 36">
                <a:extLst>
                  <a:ext uri="{FF2B5EF4-FFF2-40B4-BE49-F238E27FC236}">
                    <a16:creationId xmlns:a16="http://schemas.microsoft.com/office/drawing/2014/main" id="{B1BEE09A-98DB-43F5-ACA4-C1700AA70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0" y="7745"/>
                <a:ext cx="4" cy="198"/>
              </a:xfrm>
              <a:prstGeom prst="straightConnector1">
                <a:avLst/>
              </a:prstGeom>
              <a:noFill/>
              <a:ln w="9525">
                <a:solidFill>
                  <a:srgbClr val="4A7EBB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AutoShape 11">
                <a:extLst>
                  <a:ext uri="{FF2B5EF4-FFF2-40B4-BE49-F238E27FC236}">
                    <a16:creationId xmlns:a16="http://schemas.microsoft.com/office/drawing/2014/main" id="{359F1F00-204F-4167-B666-B9A7EF623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" y="7942"/>
                <a:ext cx="493" cy="2003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385D8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用户注册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圆角矩形 11">
                <a:extLst>
                  <a:ext uri="{FF2B5EF4-FFF2-40B4-BE49-F238E27FC236}">
                    <a16:creationId xmlns:a16="http://schemas.microsoft.com/office/drawing/2014/main" id="{7EB3B4B5-0C1D-403C-89CB-00380BC6F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7952"/>
                <a:ext cx="493" cy="2003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385D8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用户登录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" name="AutoShape 8">
              <a:extLst>
                <a:ext uri="{FF2B5EF4-FFF2-40B4-BE49-F238E27FC236}">
                  <a16:creationId xmlns:a16="http://schemas.microsoft.com/office/drawing/2014/main" id="{6985FCBD-6DBC-42E8-B0D3-F0E0CCDE3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5153" y="2117725"/>
              <a:ext cx="4860925" cy="0"/>
            </a:xfrm>
            <a:prstGeom prst="straightConnector1">
              <a:avLst/>
            </a:prstGeom>
            <a:noFill/>
            <a:ln w="9525">
              <a:solidFill>
                <a:srgbClr val="4472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AutoShape 5">
              <a:extLst>
                <a:ext uri="{FF2B5EF4-FFF2-40B4-BE49-F238E27FC236}">
                  <a16:creationId xmlns:a16="http://schemas.microsoft.com/office/drawing/2014/main" id="{057C096F-EA6A-408F-BC3A-C621BF73C0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8547015" y="2814638"/>
              <a:ext cx="250825" cy="0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AutoShape 4">
              <a:extLst>
                <a:ext uri="{FF2B5EF4-FFF2-40B4-BE49-F238E27FC236}">
                  <a16:creationId xmlns:a16="http://schemas.microsoft.com/office/drawing/2014/main" id="{246ABAC0-129D-4024-8F4F-F22631081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1978" y="2112963"/>
              <a:ext cx="0" cy="252412"/>
            </a:xfrm>
            <a:prstGeom prst="straightConnector1">
              <a:avLst/>
            </a:prstGeom>
            <a:noFill/>
            <a:ln w="9525">
              <a:solidFill>
                <a:srgbClr val="4472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AutoShape 3">
              <a:extLst>
                <a:ext uri="{FF2B5EF4-FFF2-40B4-BE49-F238E27FC236}">
                  <a16:creationId xmlns:a16="http://schemas.microsoft.com/office/drawing/2014/main" id="{E7CD6375-699F-4423-87D6-5F850CF59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115" y="2108200"/>
              <a:ext cx="0" cy="252413"/>
            </a:xfrm>
            <a:prstGeom prst="straightConnector1">
              <a:avLst/>
            </a:prstGeom>
            <a:noFill/>
            <a:ln w="9525">
              <a:solidFill>
                <a:srgbClr val="4472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AutoShape 2">
              <a:extLst>
                <a:ext uri="{FF2B5EF4-FFF2-40B4-BE49-F238E27FC236}">
                  <a16:creationId xmlns:a16="http://schemas.microsoft.com/office/drawing/2014/main" id="{97653982-9866-400B-AAEE-B2582E2A2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2903" y="2098675"/>
              <a:ext cx="0" cy="252413"/>
            </a:xfrm>
            <a:prstGeom prst="straightConnector1">
              <a:avLst/>
            </a:prstGeom>
            <a:noFill/>
            <a:ln w="9525">
              <a:solidFill>
                <a:srgbClr val="4472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AutoShape 1">
              <a:extLst>
                <a:ext uri="{FF2B5EF4-FFF2-40B4-BE49-F238E27FC236}">
                  <a16:creationId xmlns:a16="http://schemas.microsoft.com/office/drawing/2014/main" id="{A832F1F9-09B6-4B24-B6F8-9C5E853FE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62903" y="2108200"/>
              <a:ext cx="0" cy="252413"/>
            </a:xfrm>
            <a:prstGeom prst="straightConnector1">
              <a:avLst/>
            </a:prstGeom>
            <a:noFill/>
            <a:ln w="9525">
              <a:solidFill>
                <a:srgbClr val="4472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AutoShape 3">
              <a:extLst>
                <a:ext uri="{FF2B5EF4-FFF2-40B4-BE49-F238E27FC236}">
                  <a16:creationId xmlns:a16="http://schemas.microsoft.com/office/drawing/2014/main" id="{01800C0B-ED7C-45BD-B093-38E4B3531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418" y="2659234"/>
              <a:ext cx="0" cy="144000"/>
            </a:xfrm>
            <a:prstGeom prst="straightConnector1">
              <a:avLst/>
            </a:prstGeom>
            <a:noFill/>
            <a:ln w="9525">
              <a:solidFill>
                <a:srgbClr val="4472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AutoShape 3">
              <a:extLst>
                <a:ext uri="{FF2B5EF4-FFF2-40B4-BE49-F238E27FC236}">
                  <a16:creationId xmlns:a16="http://schemas.microsoft.com/office/drawing/2014/main" id="{D621820F-F7F8-42FD-8455-1D8033D95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115" y="2682875"/>
              <a:ext cx="0" cy="144000"/>
            </a:xfrm>
            <a:prstGeom prst="straightConnector1">
              <a:avLst/>
            </a:prstGeom>
            <a:noFill/>
            <a:ln w="9525">
              <a:solidFill>
                <a:srgbClr val="4472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直接连接符 34">
            <a:extLst>
              <a:ext uri="{FF2B5EF4-FFF2-40B4-BE49-F238E27FC236}">
                <a16:creationId xmlns:a16="http://schemas.microsoft.com/office/drawing/2014/main" id="{D029CA70-88E6-478B-BAB1-B285E44E9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995" y="2807825"/>
            <a:ext cx="459294" cy="0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直接箭头连接符 35">
            <a:extLst>
              <a:ext uri="{FF2B5EF4-FFF2-40B4-BE49-F238E27FC236}">
                <a16:creationId xmlns:a16="http://schemas.microsoft.com/office/drawing/2014/main" id="{79C9509A-EF4B-48CD-9456-020C9AEA8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1619" y="2807825"/>
            <a:ext cx="2541" cy="125756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直接箭头连接符 36">
            <a:extLst>
              <a:ext uri="{FF2B5EF4-FFF2-40B4-BE49-F238E27FC236}">
                <a16:creationId xmlns:a16="http://schemas.microsoft.com/office/drawing/2014/main" id="{0B4B311F-5C70-4CDB-BF48-6C909C0E3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3925" y="2811636"/>
            <a:ext cx="2541" cy="125756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AutoShape 11">
            <a:extLst>
              <a:ext uri="{FF2B5EF4-FFF2-40B4-BE49-F238E27FC236}">
                <a16:creationId xmlns:a16="http://schemas.microsoft.com/office/drawing/2014/main" id="{54E960C8-5672-4955-8C53-57C93ABE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250" y="2936757"/>
            <a:ext cx="313184" cy="127217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385D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时间轴查找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圆角矩形 11">
            <a:extLst>
              <a:ext uri="{FF2B5EF4-FFF2-40B4-BE49-F238E27FC236}">
                <a16:creationId xmlns:a16="http://schemas.microsoft.com/office/drawing/2014/main" id="{B45F61E7-4A74-4338-B9F7-EA3FE4E06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003" y="2943108"/>
            <a:ext cx="313184" cy="127217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385D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分类查找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AutoShape 3">
            <a:extLst>
              <a:ext uri="{FF2B5EF4-FFF2-40B4-BE49-F238E27FC236}">
                <a16:creationId xmlns:a16="http://schemas.microsoft.com/office/drawing/2014/main" id="{0106C41A-80AC-4E9A-91EC-33E9D75C9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1815" y="2662876"/>
            <a:ext cx="0" cy="144000"/>
          </a:xfrm>
          <a:prstGeom prst="straightConnector1">
            <a:avLst/>
          </a:prstGeom>
          <a:noFill/>
          <a:ln w="9525">
            <a:solidFill>
              <a:srgbClr val="4472C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2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126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A</dc:creator>
  <cp:lastModifiedBy>li A</cp:lastModifiedBy>
  <cp:revision>8</cp:revision>
  <dcterms:created xsi:type="dcterms:W3CDTF">2018-05-02T09:04:18Z</dcterms:created>
  <dcterms:modified xsi:type="dcterms:W3CDTF">2018-05-24T09:16:03Z</dcterms:modified>
</cp:coreProperties>
</file>