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74" r:id="rId3"/>
    <p:sldId id="270" r:id="rId4"/>
    <p:sldId id="269" r:id="rId5"/>
    <p:sldId id="264" r:id="rId6"/>
    <p:sldId id="266" r:id="rId7"/>
    <p:sldId id="265" r:id="rId8"/>
    <p:sldId id="273" r:id="rId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varScale="1">
        <p:scale>
          <a:sx n="87" d="100"/>
          <a:sy n="87" d="100"/>
        </p:scale>
        <p:origin x="288" y="84"/>
      </p:cViewPr>
      <p:guideLst>
        <p:guide orient="horz" pos="110"/>
        <p:guide orient="horz" pos="4320"/>
        <p:guide orient="horz" pos="3341"/>
        <p:guide orient="horz" pos="2683"/>
        <p:guide orient="horz" pos="1950"/>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6A5BD-8BA7-4900-AB15-0D3ECCC954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642B7-71B7-4C3E-9855-0D0DE388A05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57C86F7A-4C13-4512-9546-7A2E13DD49E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6D5BE2B-728A-4539-B86A-F2CEE53DE51F}"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C852424-72F4-440E-8E03-587598E5B11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DF9EC1-C088-4DAC-AB69-D10F40584BD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F9EF9C9-4C84-4072-AFAA-D241A8D58A5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90597D9-2D04-4C83-915B-79D3B5D496F9}"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928C279-DE8B-468B-BC28-587297351CC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D58769B-FD91-4354-84DF-C542D236D279}"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E649DB7B-3909-433D-9621-020AC3631D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C02487E-DA75-40AD-AFB9-B7E66780091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57891DE-9EFB-436C-8098-DA346D61F7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9019AB3-A56A-40DC-B315-4C9AF1D9AEF0}"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588A4FD-48AA-4EB3-ADAB-90805DF574A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0219823B-989B-4FE0-A31C-A45838B716C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CC83F5B-15CF-41AD-AAF7-C365C83FF08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87C2566-FD93-41C5-8007-9C6D9D8DF86C}"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7F8473D-2D84-413D-97BD-015ADE628A5A}"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9D55DC8D-C4F0-4F0D-B826-92573808DA5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FCFA7D9F-B4F6-4B7D-8D30-9FDE43AA2DD2}"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CCB07F97-2FC2-4714-850C-6700199D6194}"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5DAE2CA6-8D79-400E-AD1E-56E3E0DA2BA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4D9D1E1-5454-45C3-93DA-86C3DA9ECB4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583BA994-DBC0-4389-9AC3-50B67B3923E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DA430D88-0AE5-4EDA-BDD3-1B97B5FCD56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007553" y="2681288"/>
            <a:ext cx="8170862" cy="768350"/>
          </a:xfrm>
          <a:prstGeom prst="rect">
            <a:avLst/>
          </a:prstGeom>
          <a:noFill/>
        </p:spPr>
        <p:txBody>
          <a:bodyPr>
            <a:spAutoFit/>
          </a:bodyPr>
          <a:lstStyle/>
          <a:p>
            <a:pPr algn="ctr" eaLnBrk="1" fontAlgn="auto" hangingPunct="1">
              <a:spcBef>
                <a:spcPts val="0"/>
              </a:spcBef>
              <a:spcAft>
                <a:spcPts val="0"/>
              </a:spcAft>
              <a:defRPr/>
            </a:pPr>
            <a:r>
              <a:rPr lang="zh-CN" altLang="en-US" sz="4400" b="1" spc="300" dirty="0" smtClean="0">
                <a:solidFill>
                  <a:srgbClr val="044875"/>
                </a:solidFill>
                <a:latin typeface="微软雅黑" panose="020B0503020204020204" pitchFamily="34" charset="-122"/>
                <a:ea typeface="微软雅黑" panose="020B0503020204020204" pitchFamily="34" charset="-122"/>
              </a:rPr>
              <a:t>基于微信小程序的便笺系统</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p:nvPr/>
        </p:nvGrpSpPr>
        <p:grpSpPr bwMode="auto">
          <a:xfrm>
            <a:off x="4169728" y="3605213"/>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2" name="文本框 21"/>
          <p:cNvSpPr txBox="1">
            <a:spLocks noChangeArrowheads="1"/>
          </p:cNvSpPr>
          <p:nvPr/>
        </p:nvSpPr>
        <p:spPr bwMode="auto">
          <a:xfrm>
            <a:off x="2007553" y="4132263"/>
            <a:ext cx="29670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答辩人：力晶鑫</a:t>
            </a:r>
            <a:endParaRPr lang="en-US" altLang="zh-CN">
              <a:solidFill>
                <a:srgbClr val="044875"/>
              </a:solidFill>
              <a:latin typeface="微软雅黑" panose="020B0503020204020204" pitchFamily="34" charset="-122"/>
              <a:ea typeface="微软雅黑" panose="020B0503020204020204" pitchFamily="34" charset="-122"/>
            </a:endParaRPr>
          </a:p>
        </p:txBody>
      </p:sp>
      <p:sp>
        <p:nvSpPr>
          <p:cNvPr id="26" name="文本框 25"/>
          <p:cNvSpPr txBox="1">
            <a:spLocks noChangeArrowheads="1"/>
          </p:cNvSpPr>
          <p:nvPr/>
        </p:nvSpPr>
        <p:spPr bwMode="auto">
          <a:xfrm>
            <a:off x="6550978" y="4132263"/>
            <a:ext cx="25638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导师：</a:t>
            </a:r>
            <a:r>
              <a:rPr lang="zh-CN">
                <a:solidFill>
                  <a:srgbClr val="044875"/>
                </a:solidFill>
                <a:latin typeface="微软雅黑" panose="020B0503020204020204" pitchFamily="34" charset="-122"/>
                <a:ea typeface="微软雅黑" panose="020B0503020204020204" pitchFamily="34" charset="-122"/>
              </a:rPr>
              <a:t>吕秋云</a:t>
            </a:r>
            <a:endParaRPr lang="zh-CN">
              <a:solidFill>
                <a:srgbClr val="044875"/>
              </a:solidFill>
              <a:latin typeface="微软雅黑" panose="020B0503020204020204" pitchFamily="34" charset="-122"/>
              <a:ea typeface="微软雅黑" panose="020B0503020204020204" pitchFamily="34" charset="-122"/>
            </a:endParaRPr>
          </a:p>
        </p:txBody>
      </p:sp>
      <p:sp>
        <p:nvSpPr>
          <p:cNvPr id="27" name="文本框 26"/>
          <p:cNvSpPr txBox="1">
            <a:spLocks noChangeArrowheads="1"/>
          </p:cNvSpPr>
          <p:nvPr/>
        </p:nvSpPr>
        <p:spPr bwMode="auto">
          <a:xfrm>
            <a:off x="6644005" y="4777740"/>
            <a:ext cx="38360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时间：</a:t>
            </a:r>
            <a:r>
              <a:rPr lang="en-US">
                <a:solidFill>
                  <a:srgbClr val="044875"/>
                </a:solidFill>
                <a:latin typeface="微软雅黑" panose="020B0503020204020204" pitchFamily="34" charset="-122"/>
                <a:ea typeface="微软雅黑" panose="020B0503020204020204" pitchFamily="34" charset="-122"/>
              </a:rPr>
              <a:t>2018</a:t>
            </a:r>
            <a:r>
              <a:rPr lang="zh-CN" altLang="en-US">
                <a:solidFill>
                  <a:srgbClr val="044875"/>
                </a:solidFill>
                <a:latin typeface="微软雅黑" panose="020B0503020204020204" pitchFamily="34" charset="-122"/>
                <a:ea typeface="微软雅黑" panose="020B0503020204020204" pitchFamily="34" charset="-122"/>
              </a:rPr>
              <a:t>年</a:t>
            </a:r>
            <a:r>
              <a:rPr lang="en-US" altLang="zh-CN">
                <a:solidFill>
                  <a:srgbClr val="044875"/>
                </a:solidFill>
                <a:latin typeface="微软雅黑" panose="020B0503020204020204" pitchFamily="34" charset="-122"/>
                <a:ea typeface="微软雅黑" panose="020B0503020204020204" pitchFamily="34" charset="-122"/>
              </a:rPr>
              <a:t>3</a:t>
            </a:r>
            <a:r>
              <a:rPr lang="zh-CN" altLang="en-US">
                <a:solidFill>
                  <a:srgbClr val="044875"/>
                </a:solidFill>
                <a:latin typeface="微软雅黑" panose="020B0503020204020204" pitchFamily="34" charset="-122"/>
                <a:ea typeface="微软雅黑" panose="020B0503020204020204" pitchFamily="34" charset="-122"/>
              </a:rPr>
              <a:t>月</a:t>
            </a:r>
            <a:r>
              <a:rPr lang="en-US" altLang="zh-CN">
                <a:solidFill>
                  <a:srgbClr val="044875"/>
                </a:solidFill>
                <a:latin typeface="微软雅黑" panose="020B0503020204020204" pitchFamily="34" charset="-122"/>
                <a:ea typeface="微软雅黑" panose="020B0503020204020204" pitchFamily="34" charset="-122"/>
              </a:rPr>
              <a:t>28</a:t>
            </a:r>
            <a:r>
              <a:rPr lang="zh-CN" altLang="en-US">
                <a:solidFill>
                  <a:srgbClr val="044875"/>
                </a:solidFill>
                <a:latin typeface="微软雅黑" panose="020B0503020204020204" pitchFamily="34" charset="-122"/>
                <a:ea typeface="微软雅黑" panose="020B0503020204020204" pitchFamily="34" charset="-122"/>
              </a:rPr>
              <a:t>日</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29" name="文本框 28"/>
          <p:cNvSpPr txBox="1">
            <a:spLocks noChangeArrowheads="1"/>
          </p:cNvSpPr>
          <p:nvPr/>
        </p:nvSpPr>
        <p:spPr bwMode="auto">
          <a:xfrm>
            <a:off x="2007870" y="4777740"/>
            <a:ext cx="312864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专业：信息安全</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9" name="矩形 8"/>
          <p:cNvSpPr/>
          <p:nvPr/>
        </p:nvSpPr>
        <p:spPr>
          <a:xfrm>
            <a:off x="1615440" y="2409825"/>
            <a:ext cx="8956675" cy="3199130"/>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355"/>
            <a:ext cx="12192000"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2" name="图片 1" descr="logo"/>
          <p:cNvPicPr>
            <a:picLocks noChangeAspect="1"/>
          </p:cNvPicPr>
          <p:nvPr/>
        </p:nvPicPr>
        <p:blipFill>
          <a:blip r:embed="rId1"/>
          <a:stretch>
            <a:fillRect/>
          </a:stretch>
        </p:blipFill>
        <p:spPr>
          <a:xfrm>
            <a:off x="2743200" y="360680"/>
            <a:ext cx="6705600" cy="162433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par>
                          <p:cTn id="16" fill="hold">
                            <p:stCondLst>
                              <p:cond delay="2000"/>
                            </p:stCondLst>
                            <p:childTnLst>
                              <p:par>
                                <p:cTn id="17" presetID="53" presetClass="entr" presetSubtype="16" fill="hold" grpId="0" nodeType="afterEffect">
                                  <p:stCondLst>
                                    <p:cond delay="0"/>
                                  </p:stCondLst>
                                  <p:iterate type="lt">
                                    <p:tmPct val="10000"/>
                                  </p:iterate>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childTnLst>
                          </p:cTn>
                        </p:par>
                        <p:par>
                          <p:cTn id="22" fill="hold">
                            <p:stCondLst>
                              <p:cond delay="3049"/>
                            </p:stCondLst>
                            <p:childTnLst>
                              <p:par>
                                <p:cTn id="23" presetID="22" presetClass="entr" presetSubtype="1" fill="hold" nodeType="after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up)">
                                      <p:cBhvr>
                                        <p:cTn id="25" dur="500"/>
                                        <p:tgtEl>
                                          <p:spTgt spid="59"/>
                                        </p:tgtEl>
                                      </p:cBhvr>
                                    </p:animEffect>
                                  </p:childTnLst>
                                </p:cTn>
                              </p:par>
                            </p:childTnLst>
                          </p:cTn>
                        </p:par>
                        <p:par>
                          <p:cTn id="26" fill="hold">
                            <p:stCondLst>
                              <p:cond delay="3549"/>
                            </p:stCondLst>
                            <p:childTnLst>
                              <p:par>
                                <p:cTn id="27" presetID="22" presetClass="entr" presetSubtype="4"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22" presetClass="entr" presetSubtype="4" fill="hold" grpId="0" nodeType="with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par>
                                <p:cTn id="33" presetID="22" presetClass="entr" presetSubtype="4" fill="hold" grpId="0" nodeType="withEffect">
                                  <p:stCondLst>
                                    <p:cond delay="50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par>
                                <p:cTn id="36" presetID="22" presetClass="entr" presetSubtype="4" fill="hold" grpId="0" nodeType="withEffect">
                                  <p:stCondLst>
                                    <p:cond delay="75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7" grpId="0"/>
      <p:bldP spid="29" grpId="0"/>
      <p:bldP spid="9" grpId="0" bldLvl="0" animBg="1"/>
      <p:bldP spid="49" grpId="0" animBg="1"/>
      <p:bldP spid="5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355"/>
            <a:ext cx="12192635"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p:nvPr/>
        </p:nvGrpSpPr>
        <p:grpSpPr bwMode="auto">
          <a:xfrm>
            <a:off x="312738" y="2593975"/>
            <a:ext cx="4843462" cy="712788"/>
            <a:chOff x="6298049" y="1397569"/>
            <a:chExt cx="4842391" cy="712882"/>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4156" name="文本框 20"/>
            <p:cNvSpPr txBox="1">
              <a:spLocks noChangeArrowheads="1"/>
            </p:cNvSpPr>
            <p:nvPr/>
          </p:nvSpPr>
          <p:spPr bwMode="auto">
            <a:xfrm>
              <a:off x="818121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dirty="0">
                  <a:solidFill>
                    <a:srgbClr val="044875"/>
                  </a:solidFill>
                  <a:latin typeface="微软雅黑" panose="020B0503020204020204" pitchFamily="34" charset="-122"/>
                  <a:ea typeface="微软雅黑" panose="020B0503020204020204" pitchFamily="34" charset="-122"/>
                </a:rPr>
                <a:t>选题意义及目的</a:t>
              </a:r>
              <a:endParaRPr lang="zh-CN" altLang="en-US" dirty="0">
                <a:solidFill>
                  <a:srgbClr val="044875"/>
                </a:solidFill>
                <a:latin typeface="微软雅黑" panose="020B0503020204020204" pitchFamily="34" charset="-122"/>
                <a:ea typeface="微软雅黑" panose="020B0503020204020204" pitchFamily="34" charset="-122"/>
              </a:endParaRPr>
            </a:p>
          </p:txBody>
        </p:sp>
        <p:sp>
          <p:nvSpPr>
            <p:cNvPr id="18" name="矩形 1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9"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61"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01</a:t>
                </a:r>
                <a:endParaRPr lang="zh-CN" altLang="en-US" sz="3600">
                  <a:solidFill>
                    <a:srgbClr val="044875"/>
                  </a:solidFill>
                  <a:latin typeface="Impact" panose="020B0806030902050204" pitchFamily="34" charset="0"/>
                </a:endParaRPr>
              </a:p>
            </p:txBody>
          </p:sp>
        </p:grpSp>
      </p:grpSp>
      <p:grpSp>
        <p:nvGrpSpPr>
          <p:cNvPr id="17" name="组合 16"/>
          <p:cNvGrpSpPr/>
          <p:nvPr/>
        </p:nvGrpSpPr>
        <p:grpSpPr bwMode="auto">
          <a:xfrm>
            <a:off x="312738" y="4410075"/>
            <a:ext cx="4843462" cy="712788"/>
            <a:chOff x="309691" y="3938645"/>
            <a:chExt cx="4842391" cy="712882"/>
          </a:xfrm>
        </p:grpSpPr>
        <p:grpSp>
          <p:nvGrpSpPr>
            <p:cNvPr id="4147" name="组合 79"/>
            <p:cNvGrpSpPr/>
            <p:nvPr/>
          </p:nvGrpSpPr>
          <p:grpSpPr bwMode="auto">
            <a:xfrm>
              <a:off x="309691" y="3938645"/>
              <a:ext cx="4842391" cy="712882"/>
              <a:chOff x="6298049" y="1397569"/>
              <a:chExt cx="4842391" cy="712882"/>
            </a:xfrm>
          </p:grpSpPr>
          <p:sp>
            <p:nvSpPr>
              <p:cNvPr id="4149" name="文本框 81"/>
              <p:cNvSpPr txBox="1">
                <a:spLocks noChangeArrowheads="1"/>
              </p:cNvSpPr>
              <p:nvPr/>
            </p:nvSpPr>
            <p:spPr bwMode="auto">
              <a:xfrm>
                <a:off x="8028810" y="1506484"/>
                <a:ext cx="2840404" cy="5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sym typeface="+mn-ea"/>
                  </a:rPr>
                  <a:t>项目方案设计</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52"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54"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03</a:t>
                  </a:r>
                  <a:endParaRPr lang="zh-CN" altLang="en-US" sz="3600">
                    <a:solidFill>
                      <a:srgbClr val="044875"/>
                    </a:solidFill>
                    <a:latin typeface="Impact" panose="020B0806030902050204" pitchFamily="34" charset="0"/>
                  </a:endParaRPr>
                </a:p>
              </p:txBody>
            </p:sp>
          </p:grpSp>
        </p:grpSp>
        <p:sp>
          <p:nvSpPr>
            <p:cNvPr id="141" name="Freeform 71"/>
            <p:cNvSpPr>
              <a:spLocks noEditPoints="1"/>
            </p:cNvSpPr>
            <p:nvPr/>
          </p:nvSpPr>
          <p:spPr bwMode="auto">
            <a:xfrm>
              <a:off x="1344512"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6" name="组合 15"/>
          <p:cNvGrpSpPr/>
          <p:nvPr/>
        </p:nvGrpSpPr>
        <p:grpSpPr bwMode="auto">
          <a:xfrm>
            <a:off x="6916738" y="2593975"/>
            <a:ext cx="4843462" cy="712788"/>
            <a:chOff x="309691" y="2998271"/>
            <a:chExt cx="4842391" cy="712882"/>
          </a:xfrm>
        </p:grpSpPr>
        <p:grpSp>
          <p:nvGrpSpPr>
            <p:cNvPr id="4131" name="组合 71"/>
            <p:cNvGrpSpPr/>
            <p:nvPr/>
          </p:nvGrpSpPr>
          <p:grpSpPr bwMode="auto">
            <a:xfrm>
              <a:off x="309691" y="2998271"/>
              <a:ext cx="4842391" cy="712882"/>
              <a:chOff x="6298049" y="1397569"/>
              <a:chExt cx="4842391" cy="712882"/>
            </a:xfrm>
          </p:grpSpPr>
          <p:sp>
            <p:nvSpPr>
              <p:cNvPr id="4133" name="文本框 73"/>
              <p:cNvSpPr txBox="1">
                <a:spLocks noChangeArrowheads="1"/>
              </p:cNvSpPr>
              <p:nvPr/>
            </p:nvSpPr>
            <p:spPr bwMode="auto">
              <a:xfrm>
                <a:off x="8009760" y="1506484"/>
                <a:ext cx="2840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主要研究内容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6" name="直接连接符 7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36"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8" name="文本框 7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02</a:t>
                  </a:r>
                  <a:endParaRPr lang="zh-CN" altLang="en-US" sz="3600">
                    <a:solidFill>
                      <a:srgbClr val="044875"/>
                    </a:solidFill>
                    <a:latin typeface="Impact" panose="020B0806030902050204" pitchFamily="34" charset="0"/>
                  </a:endParaRPr>
                </a:p>
              </p:txBody>
            </p:sp>
          </p:grpSp>
        </p:grpSp>
        <p:sp>
          <p:nvSpPr>
            <p:cNvPr id="140" name="Freeform 30"/>
            <p:cNvSpPr>
              <a:spLocks noEditPoints="1"/>
            </p:cNvSpPr>
            <p:nvPr/>
          </p:nvSpPr>
          <p:spPr bwMode="auto">
            <a:xfrm>
              <a:off x="1401649" y="3137989"/>
              <a:ext cx="401548" cy="528708"/>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p:nvPr/>
        </p:nvGrpSpPr>
        <p:grpSpPr bwMode="auto">
          <a:xfrm>
            <a:off x="6916738" y="4410075"/>
            <a:ext cx="4843462" cy="1062036"/>
            <a:chOff x="6535248" y="3340628"/>
            <a:chExt cx="4842391" cy="1062176"/>
          </a:xfrm>
        </p:grpSpPr>
        <p:grpSp>
          <p:nvGrpSpPr>
            <p:cNvPr id="4123" name="组合 115"/>
            <p:cNvGrpSpPr/>
            <p:nvPr/>
          </p:nvGrpSpPr>
          <p:grpSpPr bwMode="auto">
            <a:xfrm>
              <a:off x="6535248" y="3340628"/>
              <a:ext cx="4842391" cy="1062176"/>
              <a:chOff x="6298049" y="1397569"/>
              <a:chExt cx="4842391" cy="1062176"/>
            </a:xfrm>
          </p:grpSpPr>
          <p:sp>
            <p:nvSpPr>
              <p:cNvPr id="4125" name="文本框 133"/>
              <p:cNvSpPr txBox="1">
                <a:spLocks noChangeArrowheads="1"/>
              </p:cNvSpPr>
              <p:nvPr/>
            </p:nvSpPr>
            <p:spPr bwMode="auto">
              <a:xfrm>
                <a:off x="8028810" y="1506484"/>
                <a:ext cx="2840404" cy="95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sym typeface="+mn-ea"/>
                  </a:rPr>
                  <a:t>项目原理分析</a:t>
                </a:r>
                <a:endParaRPr lang="zh-CN" altLang="en-US">
                  <a:solidFill>
                    <a:srgbClr val="044875"/>
                  </a:solidFill>
                  <a:latin typeface="微软雅黑" panose="020B0503020204020204" pitchFamily="34" charset="-122"/>
                  <a:ea typeface="微软雅黑" panose="020B0503020204020204" pitchFamily="34" charset="-122"/>
                </a:endParaRPr>
              </a:p>
              <a:p>
                <a:pPr algn="ctr" eaLnBrk="1" hangingPunct="1"/>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8045500"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4128"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30" name="文本框 13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600">
                      <a:solidFill>
                        <a:srgbClr val="044875"/>
                      </a:solidFill>
                      <a:latin typeface="Impact" panose="020B0806030902050204" pitchFamily="34" charset="0"/>
                    </a:rPr>
                    <a:t>04</a:t>
                  </a:r>
                  <a:endParaRPr lang="zh-CN" altLang="en-US" sz="3600">
                    <a:solidFill>
                      <a:srgbClr val="044875"/>
                    </a:solidFill>
                    <a:latin typeface="Impact" panose="020B0806030902050204" pitchFamily="34" charset="0"/>
                  </a:endParaRPr>
                </a:p>
              </p:txBody>
            </p:sp>
          </p:grpSp>
        </p:grpSp>
        <p:sp>
          <p:nvSpPr>
            <p:cNvPr id="142" name="Freeform 59"/>
            <p:cNvSpPr>
              <a:spLocks noEditPoints="1"/>
            </p:cNvSpPr>
            <p:nvPr/>
          </p:nvSpPr>
          <p:spPr bwMode="auto">
            <a:xfrm>
              <a:off x="7538326" y="3469233"/>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p:nvPr/>
        </p:nvCxnSpPr>
        <p:spPr>
          <a:xfrm flipH="1">
            <a:off x="5534025" y="2955925"/>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4757738"/>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2020"/>
          </a:xfrm>
          <a:prstGeom prst="rect">
            <a:avLst/>
          </a:prstGeom>
          <a:noFill/>
        </p:spPr>
        <p:txBody>
          <a:bodyPr>
            <a:spAutoFit/>
          </a:bodyPr>
          <a:lstStyle/>
          <a:p>
            <a:pPr algn="ctr" eaLnBrk="1" fontAlgn="auto" hangingPunct="1">
              <a:spcBef>
                <a:spcPts val="0"/>
              </a:spcBef>
              <a:spcAft>
                <a:spcPts val="0"/>
              </a:spcAft>
              <a:defRPr/>
            </a:pPr>
            <a:r>
              <a:rPr lang="zh-CN" sz="5400" dirty="0">
                <a:solidFill>
                  <a:srgbClr val="044875"/>
                </a:solidFill>
                <a:latin typeface="+mj-lt"/>
                <a:ea typeface="+mn-ea"/>
              </a:rPr>
              <a:t>主要内容</a:t>
            </a:r>
            <a:endParaRPr lang="zh-CN" sz="5400" dirty="0">
              <a:solidFill>
                <a:srgbClr val="044875"/>
              </a:solidFill>
              <a:latin typeface="+mj-lt"/>
              <a:ea typeface="+mn-ea"/>
            </a:endParaRPr>
          </a:p>
        </p:txBody>
      </p:sp>
      <p:cxnSp>
        <p:nvCxnSpPr>
          <p:cNvPr id="157" name="直接连接符 156"/>
          <p:cNvCxnSpPr/>
          <p:nvPr/>
        </p:nvCxnSpPr>
        <p:spPr>
          <a:xfrm flipV="1">
            <a:off x="3700780" y="1511300"/>
            <a:ext cx="4773295"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pic>
        <p:nvPicPr>
          <p:cNvPr id="10" name="图片 9" descr="logo"/>
          <p:cNvPicPr>
            <a:picLocks noChangeAspect="1"/>
          </p:cNvPicPr>
          <p:nvPr/>
        </p:nvPicPr>
        <p:blipFill>
          <a:blip r:embed="rId1"/>
          <a:stretch>
            <a:fillRect/>
          </a:stretch>
        </p:blipFill>
        <p:spPr>
          <a:xfrm>
            <a:off x="8930640" y="5734685"/>
            <a:ext cx="2956560" cy="7162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649"/>
                            </p:stCondLst>
                            <p:childTnLst>
                              <p:par>
                                <p:cTn id="19" presetID="22" presetClass="entr" presetSubtype="4"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wipe(down)">
                                      <p:cBhvr>
                                        <p:cTn id="21" dur="500"/>
                                        <p:tgtEl>
                                          <p:spTgt spid="70"/>
                                        </p:tgtEl>
                                      </p:cBhvr>
                                    </p:animEffect>
                                  </p:childTnLst>
                                </p:cTn>
                              </p:par>
                            </p:childTnLst>
                          </p:cTn>
                        </p:par>
                        <p:par>
                          <p:cTn id="22" fill="hold">
                            <p:stCondLst>
                              <p:cond delay="1149"/>
                            </p:stCondLst>
                            <p:childTnLst>
                              <p:par>
                                <p:cTn id="23" presetID="22" presetClass="entr" presetSubtype="8"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wipe(left)">
                                      <p:cBhvr>
                                        <p:cTn id="25" dur="500"/>
                                        <p:tgtEl>
                                          <p:spTgt spid="108"/>
                                        </p:tgtEl>
                                      </p:cBhvr>
                                    </p:animEffect>
                                  </p:childTnLst>
                                </p:cTn>
                              </p:par>
                            </p:childTnLst>
                          </p:cTn>
                        </p:par>
                        <p:par>
                          <p:cTn id="26" fill="hold">
                            <p:stCondLst>
                              <p:cond delay="1649"/>
                            </p:stCondLst>
                            <p:childTnLst>
                              <p:par>
                                <p:cTn id="27" presetID="22" presetClass="entr" presetSubtype="4"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2149"/>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2649"/>
                            </p:stCondLst>
                            <p:childTnLst>
                              <p:par>
                                <p:cTn id="35" presetID="22" presetClass="entr" presetSubtype="8" fill="hold" nodeType="afterEffect">
                                  <p:stCondLst>
                                    <p:cond delay="0"/>
                                  </p:stCondLst>
                                  <p:childTnLst>
                                    <p:set>
                                      <p:cBhvr>
                                        <p:cTn id="36" dur="1" fill="hold">
                                          <p:stCondLst>
                                            <p:cond delay="0"/>
                                          </p:stCondLst>
                                        </p:cTn>
                                        <p:tgtEl>
                                          <p:spTgt spid="133"/>
                                        </p:tgtEl>
                                        <p:attrNameLst>
                                          <p:attrName>style.visibility</p:attrName>
                                        </p:attrNameLst>
                                      </p:cBhvr>
                                      <p:to>
                                        <p:strVal val="visible"/>
                                      </p:to>
                                    </p:set>
                                    <p:animEffect transition="in" filter="wipe(left)">
                                      <p:cBhvr>
                                        <p:cTn id="37" dur="500"/>
                                        <p:tgtEl>
                                          <p:spTgt spid="133"/>
                                        </p:tgtEl>
                                      </p:cBhvr>
                                    </p:animEffect>
                                  </p:childTnLst>
                                </p:cTn>
                              </p:par>
                            </p:childTnLst>
                          </p:cTn>
                        </p:par>
                        <p:par>
                          <p:cTn id="38" fill="hold">
                            <p:stCondLst>
                              <p:cond delay="3149"/>
                            </p:stCondLst>
                            <p:childTnLst>
                              <p:par>
                                <p:cTn id="39" presetID="22" presetClass="entr" presetSubtype="4"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down)">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bldLvl="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748155"/>
            <a:ext cx="5903595" cy="436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1747838"/>
            <a:ext cx="5903912" cy="1630045"/>
          </a:xfrm>
          <a:prstGeom prst="rect">
            <a:avLst/>
          </a:prstGeom>
          <a:noFill/>
        </p:spPr>
        <p:txBody>
          <a:bodyPr>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dirty="0">
                <a:solidFill>
                  <a:schemeClr val="bg2">
                    <a:lumMod val="25000"/>
                  </a:schemeClr>
                </a:solidFill>
                <a:latin typeface="+mn-lt"/>
                <a:ea typeface="+mn-ea"/>
                <a:cs typeface="Arial" panose="020B0604020202020204" pitchFamily="34" charset="0"/>
              </a:rPr>
              <a:t>在微信产品链中的地位从被动转为主动</a:t>
            </a:r>
            <a:endParaRPr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dirty="0">
                <a:solidFill>
                  <a:schemeClr val="bg2">
                    <a:lumMod val="25000"/>
                  </a:schemeClr>
                </a:solidFill>
                <a:latin typeface="+mn-lt"/>
                <a:ea typeface="+mn-ea"/>
                <a:cs typeface="Arial" panose="020B0604020202020204" pitchFamily="34" charset="0"/>
              </a:rPr>
              <a:t>自建规则体系,取代App的原有地位</a:t>
            </a:r>
            <a:endParaRPr 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zh-CN" dirty="0">
              <a:solidFill>
                <a:schemeClr val="bg2">
                  <a:lumMod val="25000"/>
                </a:schemeClr>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5788"/>
            <a:chOff x="551544" y="82976"/>
            <a:chExt cx="3540396" cy="584775"/>
          </a:xfrm>
        </p:grpSpPr>
        <p:sp>
          <p:nvSpPr>
            <p:cNvPr id="6170" name="文本框 4"/>
            <p:cNvSpPr txBox="1">
              <a:spLocks noChangeArrowheads="1"/>
            </p:cNvSpPr>
            <p:nvPr/>
          </p:nvSpPr>
          <p:spPr bwMode="auto">
            <a:xfrm>
              <a:off x="800100"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选题意义及目的</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8" name="矩形 7"/>
          <p:cNvSpPr/>
          <p:nvPr/>
        </p:nvSpPr>
        <p:spPr>
          <a:xfrm>
            <a:off x="0" y="6621780"/>
            <a:ext cx="1219200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p:nvPr/>
        </p:nvGrpSpPr>
        <p:grpSpPr bwMode="auto">
          <a:xfrm>
            <a:off x="6354763" y="1041083"/>
            <a:ext cx="3946525" cy="521970"/>
            <a:chOff x="5982652" y="1305242"/>
            <a:chExt cx="3946915" cy="522902"/>
          </a:xfrm>
        </p:grpSpPr>
        <p:sp>
          <p:nvSpPr>
            <p:cNvPr id="56" name="矩形 55"/>
            <p:cNvSpPr/>
            <p:nvPr/>
          </p:nvSpPr>
          <p:spPr>
            <a:xfrm>
              <a:off x="5982652" y="1305242"/>
              <a:ext cx="3703686" cy="522902"/>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文本框 56"/>
            <p:cNvSpPr txBox="1"/>
            <p:nvPr/>
          </p:nvSpPr>
          <p:spPr>
            <a:xfrm>
              <a:off x="5982652" y="1335776"/>
              <a:ext cx="3946915" cy="461197"/>
            </a:xfrm>
            <a:prstGeom prst="rect">
              <a:avLst/>
            </a:prstGeom>
            <a:noFill/>
          </p:spPr>
          <p:txBody>
            <a:bodyPr wrap="square">
              <a:spAutoFit/>
            </a:bodyPr>
            <a:lstStyle/>
            <a:p>
              <a:pPr eaLnBrk="1" fontAlgn="auto" hangingPunct="1">
                <a:spcBef>
                  <a:spcPts val="0"/>
                </a:spcBef>
                <a:spcAft>
                  <a:spcPts val="0"/>
                </a:spcAft>
                <a:defRPr/>
              </a:pPr>
              <a:r>
                <a:rPr lang="en-US" altLang="zh-CN" sz="2400" b="1" dirty="0">
                  <a:solidFill>
                    <a:schemeClr val="bg1"/>
                  </a:solidFill>
                  <a:latin typeface="+mj-lt"/>
                  <a:ea typeface="+mn-ea"/>
                  <a:cs typeface="Arial" panose="020B0604020202020204" pitchFamily="34" charset="0"/>
                </a:rPr>
                <a:t>1</a:t>
              </a:r>
              <a:r>
                <a:rPr lang="zh-CN" altLang="en-US" sz="2400" b="1" dirty="0">
                  <a:solidFill>
                    <a:schemeClr val="bg1"/>
                  </a:solidFill>
                  <a:latin typeface="+mj-lt"/>
                  <a:ea typeface="+mn-ea"/>
                  <a:cs typeface="Arial" panose="020B0604020202020204" pitchFamily="34" charset="0"/>
                </a:rPr>
                <a:t>、微信小程序的发展前景</a:t>
              </a:r>
              <a:r>
                <a:rPr lang="en-US" altLang="zh-CN" sz="2400" b="1" dirty="0">
                  <a:solidFill>
                    <a:schemeClr val="bg1"/>
                  </a:solidFill>
                  <a:latin typeface="+mj-lt"/>
                  <a:ea typeface="+mn-ea"/>
                  <a:cs typeface="Arial" panose="020B0604020202020204" pitchFamily="34" charset="0"/>
                </a:rPr>
                <a:t> </a:t>
              </a:r>
              <a:endParaRPr lang="zh-CN" altLang="en-US" sz="2400" b="1" dirty="0">
                <a:solidFill>
                  <a:schemeClr val="bg1"/>
                </a:solidFill>
                <a:latin typeface="+mj-lt"/>
                <a:ea typeface="+mn-ea"/>
                <a:cs typeface="Arial" panose="020B0604020202020204" pitchFamily="34" charset="0"/>
              </a:endParaRPr>
            </a:p>
          </p:txBody>
        </p:sp>
      </p:grpSp>
      <p:grpSp>
        <p:nvGrpSpPr>
          <p:cNvPr id="69" name="组合 68"/>
          <p:cNvGrpSpPr/>
          <p:nvPr/>
        </p:nvGrpSpPr>
        <p:grpSpPr bwMode="auto">
          <a:xfrm>
            <a:off x="550863" y="4484688"/>
            <a:ext cx="5432738" cy="1638300"/>
            <a:chOff x="551544" y="4747260"/>
            <a:chExt cx="5431420"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165" name="文本框 60"/>
            <p:cNvSpPr txBox="1">
              <a:spLocks noChangeArrowheads="1"/>
            </p:cNvSpPr>
            <p:nvPr/>
          </p:nvSpPr>
          <p:spPr bwMode="auto">
            <a:xfrm>
              <a:off x="636152" y="5136599"/>
              <a:ext cx="5346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lnSpc>
                  <a:spcPts val="2000"/>
                </a:lnSpc>
              </a:pPr>
              <a:r>
                <a:rPr lang="en-US" altLang="zh-CN" sz="2000" dirty="0">
                  <a:solidFill>
                    <a:schemeClr val="bg1"/>
                  </a:solidFill>
                  <a:cs typeface="Arial" panose="020B0604020202020204" pitchFamily="34" charset="0"/>
                </a:rPr>
                <a:t>微信小程序是一种全新的连接用户与服务的方式，它可以在微信内被便捷地获取和传播，同时具有出色的使用体验。</a:t>
              </a:r>
              <a:endParaRPr lang="en-US" altLang="zh-CN" sz="2000" dirty="0">
                <a:solidFill>
                  <a:schemeClr val="bg1"/>
                </a:solidFill>
                <a:cs typeface="Arial" panose="020B0604020202020204" pitchFamily="34" charset="0"/>
              </a:endParaRPr>
            </a:p>
          </p:txBody>
        </p:sp>
      </p:grpSp>
      <p:cxnSp>
        <p:nvCxnSpPr>
          <p:cNvPr id="74" name="直接连接符 73"/>
          <p:cNvCxnSpPr/>
          <p:nvPr/>
        </p:nvCxnSpPr>
        <p:spPr>
          <a:xfrm>
            <a:off x="6355398" y="212598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355398" y="291528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5" name="图片 4" descr="20170116095658280"/>
          <p:cNvPicPr>
            <a:picLocks noChangeAspect="1"/>
          </p:cNvPicPr>
          <p:nvPr/>
        </p:nvPicPr>
        <p:blipFill>
          <a:blip r:embed="rId1"/>
          <a:stretch>
            <a:fillRect/>
          </a:stretch>
        </p:blipFill>
        <p:spPr>
          <a:xfrm>
            <a:off x="551180" y="1071880"/>
            <a:ext cx="5408295" cy="3391535"/>
          </a:xfrm>
          <a:prstGeom prst="rect">
            <a:avLst/>
          </a:prstGeom>
        </p:spPr>
      </p:pic>
      <p:pic>
        <p:nvPicPr>
          <p:cNvPr id="10" name="图片 9" descr="logo"/>
          <p:cNvPicPr>
            <a:picLocks noChangeAspect="1"/>
          </p:cNvPicPr>
          <p:nvPr/>
        </p:nvPicPr>
        <p:blipFill>
          <a:blip r:embed="rId2"/>
          <a:stretch>
            <a:fillRect/>
          </a:stretch>
        </p:blipFill>
        <p:spPr>
          <a:xfrm>
            <a:off x="8930640" y="5734685"/>
            <a:ext cx="2956560" cy="716280"/>
          </a:xfrm>
          <a:prstGeom prst="rect">
            <a:avLst/>
          </a:prstGeom>
        </p:spPr>
      </p:pic>
      <p:grpSp>
        <p:nvGrpSpPr>
          <p:cNvPr id="19" name="组合 18"/>
          <p:cNvGrpSpPr/>
          <p:nvPr/>
        </p:nvGrpSpPr>
        <p:grpSpPr bwMode="auto">
          <a:xfrm>
            <a:off x="6355398" y="3167698"/>
            <a:ext cx="3703320" cy="521970"/>
            <a:chOff x="5982652" y="1305878"/>
            <a:chExt cx="3703686" cy="522902"/>
          </a:xfrm>
        </p:grpSpPr>
        <p:sp>
          <p:nvSpPr>
            <p:cNvPr id="20" name="矩形 19"/>
            <p:cNvSpPr/>
            <p:nvPr/>
          </p:nvSpPr>
          <p:spPr>
            <a:xfrm>
              <a:off x="5982652" y="1305878"/>
              <a:ext cx="3703686" cy="522902"/>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sp>
          <p:nvSpPr>
            <p:cNvPr id="21" name="文本框 20"/>
            <p:cNvSpPr txBox="1"/>
            <p:nvPr/>
          </p:nvSpPr>
          <p:spPr>
            <a:xfrm>
              <a:off x="5982652" y="1335776"/>
              <a:ext cx="3703686" cy="461197"/>
            </a:xfrm>
            <a:prstGeom prst="rect">
              <a:avLst/>
            </a:prstGeom>
            <a:noFill/>
          </p:spPr>
          <p:txBody>
            <a:bodyPr wrap="square">
              <a:spAutoFit/>
            </a:bodyPr>
            <a:p>
              <a:pPr eaLnBrk="1" fontAlgn="auto" hangingPunct="1">
                <a:spcBef>
                  <a:spcPts val="0"/>
                </a:spcBef>
                <a:spcAft>
                  <a:spcPts val="0"/>
                </a:spcAft>
                <a:defRPr/>
              </a:pPr>
              <a:r>
                <a:rPr lang="en-US" altLang="zh-CN" sz="2400" b="1" dirty="0">
                  <a:solidFill>
                    <a:schemeClr val="bg1"/>
                  </a:solidFill>
                  <a:latin typeface="+mj-lt"/>
                  <a:ea typeface="+mn-ea"/>
                  <a:cs typeface="Arial" panose="020B0604020202020204" pitchFamily="34" charset="0"/>
                </a:rPr>
                <a:t>2</a:t>
              </a:r>
              <a:r>
                <a:rPr lang="zh-CN" altLang="en-US" sz="2400" b="1" dirty="0">
                  <a:solidFill>
                    <a:schemeClr val="bg1"/>
                  </a:solidFill>
                  <a:latin typeface="+mj-lt"/>
                  <a:ea typeface="+mn-ea"/>
                  <a:cs typeface="Arial" panose="020B0604020202020204" pitchFamily="34" charset="0"/>
                </a:rPr>
                <a:t>、微信小程序的优势</a:t>
              </a:r>
              <a:r>
                <a:rPr lang="en-US" altLang="zh-CN" sz="2400" b="1" dirty="0">
                  <a:solidFill>
                    <a:schemeClr val="bg1"/>
                  </a:solidFill>
                  <a:latin typeface="+mj-lt"/>
                  <a:ea typeface="+mn-ea"/>
                  <a:cs typeface="Arial" panose="020B0604020202020204" pitchFamily="34" charset="0"/>
                </a:rPr>
                <a:t> </a:t>
              </a:r>
              <a:endParaRPr lang="zh-CN" altLang="en-US" sz="2400" b="1" dirty="0">
                <a:solidFill>
                  <a:schemeClr val="bg1"/>
                </a:solidFill>
                <a:latin typeface="+mj-lt"/>
                <a:ea typeface="+mn-ea"/>
                <a:cs typeface="Arial" panose="020B0604020202020204" pitchFamily="34" charset="0"/>
              </a:endParaRPr>
            </a:p>
          </p:txBody>
        </p:sp>
      </p:grpSp>
      <p:sp>
        <p:nvSpPr>
          <p:cNvPr id="26" name="文本框 25"/>
          <p:cNvSpPr txBox="1"/>
          <p:nvPr/>
        </p:nvSpPr>
        <p:spPr>
          <a:xfrm>
            <a:off x="6093143" y="3897313"/>
            <a:ext cx="5903912" cy="1373505"/>
          </a:xfrm>
          <a:prstGeom prst="rect">
            <a:avLst/>
          </a:prstGeom>
          <a:noFill/>
        </p:spPr>
        <p:txBody>
          <a:bodyPr>
            <a:spAutoFit/>
          </a:bodyPr>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dirty="0">
                <a:solidFill>
                  <a:schemeClr val="bg2">
                    <a:lumMod val="25000"/>
                  </a:schemeClr>
                </a:solidFill>
                <a:latin typeface="+mn-lt"/>
                <a:ea typeface="+mn-ea"/>
                <a:cs typeface="Arial" panose="020B0604020202020204" pitchFamily="34" charset="0"/>
              </a:rPr>
              <a:t>1.不占内存          </a:t>
            </a:r>
            <a:r>
              <a:rPr lang="en-US" dirty="0">
                <a:solidFill>
                  <a:schemeClr val="bg2">
                    <a:lumMod val="25000"/>
                  </a:schemeClr>
                </a:solidFill>
                <a:latin typeface="+mn-lt"/>
                <a:ea typeface="+mn-ea"/>
                <a:cs typeface="Arial" panose="020B0604020202020204" pitchFamily="34" charset="0"/>
              </a:rPr>
              <a:t>2.入口场景丰富</a:t>
            </a:r>
            <a:endParaRPr lang="en-US"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zh-CN" dirty="0">
                <a:solidFill>
                  <a:schemeClr val="bg2">
                    <a:lumMod val="25000"/>
                  </a:schemeClr>
                </a:solidFill>
                <a:latin typeface="+mn-lt"/>
                <a:ea typeface="+mn-ea"/>
                <a:cs typeface="Arial" panose="020B0604020202020204" pitchFamily="34" charset="0"/>
              </a:rPr>
              <a:t>3.关联公众号     4.流量红利</a:t>
            </a:r>
            <a:endParaRPr 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zh-CN" dirty="0">
              <a:solidFill>
                <a:schemeClr val="bg2">
                  <a:lumMod val="25000"/>
                </a:schemeClr>
              </a:solidFill>
              <a:latin typeface="+mn-lt"/>
              <a:ea typeface="+mn-ea"/>
              <a:cs typeface="Arial" panose="020B0604020202020204" pitchFamily="34" charset="0"/>
            </a:endParaRPr>
          </a:p>
        </p:txBody>
      </p:sp>
      <p:cxnSp>
        <p:nvCxnSpPr>
          <p:cNvPr id="27" name="直接连接符 26"/>
          <p:cNvCxnSpPr/>
          <p:nvPr/>
        </p:nvCxnSpPr>
        <p:spPr>
          <a:xfrm>
            <a:off x="6354763" y="4259580"/>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354763" y="5048885"/>
            <a:ext cx="5380037"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1"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par>
                                <p:cTn id="25" presetID="37"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900" decel="100000" fill="hold"/>
                                        <p:tgtEl>
                                          <p:spTgt spid="55"/>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1000"/>
                                        <p:tgtEl>
                                          <p:spTgt spid="59"/>
                                        </p:tgtEl>
                                      </p:cBhvr>
                                    </p:animEffect>
                                    <p:anim calcmode="lin" valueType="num">
                                      <p:cBhvr>
                                        <p:cTn id="34" dur="1000" fill="hold"/>
                                        <p:tgtEl>
                                          <p:spTgt spid="59"/>
                                        </p:tgtEl>
                                        <p:attrNameLst>
                                          <p:attrName>ppt_x</p:attrName>
                                        </p:attrNameLst>
                                      </p:cBhvr>
                                      <p:tavLst>
                                        <p:tav tm="0">
                                          <p:val>
                                            <p:strVal val="#ppt_x"/>
                                          </p:val>
                                        </p:tav>
                                        <p:tav tm="100000">
                                          <p:val>
                                            <p:strVal val="#ppt_x"/>
                                          </p:val>
                                        </p:tav>
                                      </p:tavLst>
                                    </p:anim>
                                    <p:anim calcmode="lin" valueType="num">
                                      <p:cBhvr>
                                        <p:cTn id="35" dur="900" decel="100000" fill="hold"/>
                                        <p:tgtEl>
                                          <p:spTgt spid="59"/>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59"/>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60">
                                            <p:txEl>
                                              <p:pRg st="0" end="0"/>
                                            </p:txEl>
                                          </p:spTgt>
                                        </p:tgtEl>
                                        <p:attrNameLst>
                                          <p:attrName>style.visibility</p:attrName>
                                        </p:attrNameLst>
                                      </p:cBhvr>
                                      <p:to>
                                        <p:strVal val="visible"/>
                                      </p:to>
                                    </p:set>
                                    <p:animEffect transition="in" filter="fade">
                                      <p:cBhvr>
                                        <p:cTn id="39" dur="1000"/>
                                        <p:tgtEl>
                                          <p:spTgt spid="60">
                                            <p:txEl>
                                              <p:pRg st="0" end="0"/>
                                            </p:txEl>
                                          </p:spTgt>
                                        </p:tgtEl>
                                      </p:cBhvr>
                                    </p:animEffect>
                                    <p:anim calcmode="lin" valueType="num">
                                      <p:cBhvr>
                                        <p:cTn id="40" dur="1000" fill="hold"/>
                                        <p:tgtEl>
                                          <p:spTgt spid="60">
                                            <p:txEl>
                                              <p:pRg st="0" end="0"/>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60">
                                            <p:txEl>
                                              <p:pRg st="0" end="0"/>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60">
                                            <p:txEl>
                                              <p:pRg st="0" end="0"/>
                                            </p:txEl>
                                          </p:spTgt>
                                        </p:tgtEl>
                                        <p:attrNameLst>
                                          <p:attrName>ppt_y</p:attrName>
                                        </p:attrNameLst>
                                      </p:cBhvr>
                                      <p:tavLst>
                                        <p:tav tm="0">
                                          <p:val>
                                            <p:strVal val="#ppt_y-.03"/>
                                          </p:val>
                                        </p:tav>
                                        <p:tav tm="100000">
                                          <p:val>
                                            <p:strVal val="#ppt_y"/>
                                          </p:val>
                                        </p:tav>
                                      </p:tavLst>
                                    </p:anim>
                                  </p:childTnLst>
                                </p:cTn>
                              </p:par>
                              <p:par>
                                <p:cTn id="43" presetID="37" presetClass="entr" presetSubtype="0" fill="hold" grpId="0" nodeType="withEffect">
                                  <p:stCondLst>
                                    <p:cond delay="0"/>
                                  </p:stCondLst>
                                  <p:childTnLst>
                                    <p:set>
                                      <p:cBhvr>
                                        <p:cTn id="44" dur="1" fill="hold">
                                          <p:stCondLst>
                                            <p:cond delay="0"/>
                                          </p:stCondLst>
                                        </p:cTn>
                                        <p:tgtEl>
                                          <p:spTgt spid="60">
                                            <p:txEl>
                                              <p:pRg st="3" end="3"/>
                                            </p:txEl>
                                          </p:spTgt>
                                        </p:tgtEl>
                                        <p:attrNameLst>
                                          <p:attrName>style.visibility</p:attrName>
                                        </p:attrNameLst>
                                      </p:cBhvr>
                                      <p:to>
                                        <p:strVal val="visible"/>
                                      </p:to>
                                    </p:set>
                                    <p:animEffect transition="in" filter="fade">
                                      <p:cBhvr>
                                        <p:cTn id="45" dur="1000"/>
                                        <p:tgtEl>
                                          <p:spTgt spid="60">
                                            <p:txEl>
                                              <p:pRg st="3" end="3"/>
                                            </p:txEl>
                                          </p:spTgt>
                                        </p:tgtEl>
                                      </p:cBhvr>
                                    </p:animEffect>
                                    <p:anim calcmode="lin" valueType="num">
                                      <p:cBhvr>
                                        <p:cTn id="46" dur="1000" fill="hold"/>
                                        <p:tgtEl>
                                          <p:spTgt spid="60">
                                            <p:txEl>
                                              <p:pRg st="3" end="3"/>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60">
                                            <p:txEl>
                                              <p:pRg st="3" end="3"/>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0">
                                            <p:txEl>
                                              <p:pRg st="3" end="3"/>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1000"/>
                                        <p:tgtEl>
                                          <p:spTgt spid="74"/>
                                        </p:tgtEl>
                                      </p:cBhvr>
                                    </p:animEffect>
                                    <p:anim calcmode="lin" valueType="num">
                                      <p:cBhvr>
                                        <p:cTn id="52" dur="1000" fill="hold"/>
                                        <p:tgtEl>
                                          <p:spTgt spid="74"/>
                                        </p:tgtEl>
                                        <p:attrNameLst>
                                          <p:attrName>ppt_x</p:attrName>
                                        </p:attrNameLst>
                                      </p:cBhvr>
                                      <p:tavLst>
                                        <p:tav tm="0">
                                          <p:val>
                                            <p:strVal val="#ppt_x"/>
                                          </p:val>
                                        </p:tav>
                                        <p:tav tm="100000">
                                          <p:val>
                                            <p:strVal val="#ppt_x"/>
                                          </p:val>
                                        </p:tav>
                                      </p:tavLst>
                                    </p:anim>
                                    <p:anim calcmode="lin" valueType="num">
                                      <p:cBhvr>
                                        <p:cTn id="53" dur="900" decel="100000" fill="hold"/>
                                        <p:tgtEl>
                                          <p:spTgt spid="74"/>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74"/>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fade">
                                      <p:cBhvr>
                                        <p:cTn id="57" dur="1000"/>
                                        <p:tgtEl>
                                          <p:spTgt spid="75"/>
                                        </p:tgtEl>
                                      </p:cBhvr>
                                    </p:animEffect>
                                    <p:anim calcmode="lin" valueType="num">
                                      <p:cBhvr>
                                        <p:cTn id="58" dur="1000" fill="hold"/>
                                        <p:tgtEl>
                                          <p:spTgt spid="75"/>
                                        </p:tgtEl>
                                        <p:attrNameLst>
                                          <p:attrName>ppt_x</p:attrName>
                                        </p:attrNameLst>
                                      </p:cBhvr>
                                      <p:tavLst>
                                        <p:tav tm="0">
                                          <p:val>
                                            <p:strVal val="#ppt_x"/>
                                          </p:val>
                                        </p:tav>
                                        <p:tav tm="100000">
                                          <p:val>
                                            <p:strVal val="#ppt_x"/>
                                          </p:val>
                                        </p:tav>
                                      </p:tavLst>
                                    </p:anim>
                                    <p:anim calcmode="lin" valueType="num">
                                      <p:cBhvr>
                                        <p:cTn id="59" dur="900" decel="100000" fill="hold"/>
                                        <p:tgtEl>
                                          <p:spTgt spid="75"/>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75"/>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anim calcmode="lin" valueType="num">
                                      <p:cBhvr>
                                        <p:cTn id="64" dur="1000" fill="hold"/>
                                        <p:tgtEl>
                                          <p:spTgt spid="19"/>
                                        </p:tgtEl>
                                        <p:attrNameLst>
                                          <p:attrName>ppt_x</p:attrName>
                                        </p:attrNameLst>
                                      </p:cBhvr>
                                      <p:tavLst>
                                        <p:tav tm="0">
                                          <p:val>
                                            <p:strVal val="#ppt_x"/>
                                          </p:val>
                                        </p:tav>
                                        <p:tav tm="100000">
                                          <p:val>
                                            <p:strVal val="#ppt_x"/>
                                          </p:val>
                                        </p:tav>
                                      </p:tavLst>
                                    </p:anim>
                                    <p:anim calcmode="lin" valueType="num">
                                      <p:cBhvr>
                                        <p:cTn id="65" dur="900" decel="100000" fill="hold"/>
                                        <p:tgtEl>
                                          <p:spTgt spid="19"/>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0"/>
                                  </p:stCondLst>
                                  <p:childTnLst>
                                    <p:set>
                                      <p:cBhvr>
                                        <p:cTn id="68" dur="1" fill="hold">
                                          <p:stCondLst>
                                            <p:cond delay="0"/>
                                          </p:stCondLst>
                                        </p:cTn>
                                        <p:tgtEl>
                                          <p:spTgt spid="26">
                                            <p:txEl>
                                              <p:pRg st="0" end="0"/>
                                            </p:txEl>
                                          </p:spTgt>
                                        </p:tgtEl>
                                        <p:attrNameLst>
                                          <p:attrName>style.visibility</p:attrName>
                                        </p:attrNameLst>
                                      </p:cBhvr>
                                      <p:to>
                                        <p:strVal val="visible"/>
                                      </p:to>
                                    </p:set>
                                    <p:animEffect transition="in" filter="fade">
                                      <p:cBhvr>
                                        <p:cTn id="69" dur="1000"/>
                                        <p:tgtEl>
                                          <p:spTgt spid="26">
                                            <p:txEl>
                                              <p:pRg st="0" end="0"/>
                                            </p:txEl>
                                          </p:spTgt>
                                        </p:tgtEl>
                                      </p:cBhvr>
                                    </p:animEffect>
                                    <p:anim calcmode="lin" valueType="num">
                                      <p:cBhvr>
                                        <p:cTn id="70"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26">
                                            <p:txEl>
                                              <p:pRg st="0" end="0"/>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26">
                                            <p:txEl>
                                              <p:pRg st="0" end="0"/>
                                            </p:txEl>
                                          </p:spTgt>
                                        </p:tgtEl>
                                        <p:attrNameLst>
                                          <p:attrName>ppt_y</p:attrName>
                                        </p:attrNameLst>
                                      </p:cBhvr>
                                      <p:tavLst>
                                        <p:tav tm="0">
                                          <p:val>
                                            <p:strVal val="#ppt_y-.03"/>
                                          </p:val>
                                        </p:tav>
                                        <p:tav tm="100000">
                                          <p:val>
                                            <p:strVal val="#ppt_y"/>
                                          </p:val>
                                        </p:tav>
                                      </p:tavLst>
                                    </p:anim>
                                  </p:childTnLst>
                                </p:cTn>
                              </p:par>
                              <p:par>
                                <p:cTn id="73" presetID="37" presetClass="entr" presetSubtype="0" fill="hold" grpId="0" nodeType="withEffect">
                                  <p:stCondLst>
                                    <p:cond delay="0"/>
                                  </p:stCondLst>
                                  <p:childTnLst>
                                    <p:set>
                                      <p:cBhvr>
                                        <p:cTn id="74" dur="1" fill="hold">
                                          <p:stCondLst>
                                            <p:cond delay="0"/>
                                          </p:stCondLst>
                                        </p:cTn>
                                        <p:tgtEl>
                                          <p:spTgt spid="26">
                                            <p:txEl>
                                              <p:pRg st="3" end="3"/>
                                            </p:txEl>
                                          </p:spTgt>
                                        </p:tgtEl>
                                        <p:attrNameLst>
                                          <p:attrName>style.visibility</p:attrName>
                                        </p:attrNameLst>
                                      </p:cBhvr>
                                      <p:to>
                                        <p:strVal val="visible"/>
                                      </p:to>
                                    </p:set>
                                    <p:animEffect transition="in" filter="fade">
                                      <p:cBhvr>
                                        <p:cTn id="75" dur="1000"/>
                                        <p:tgtEl>
                                          <p:spTgt spid="26">
                                            <p:txEl>
                                              <p:pRg st="3" end="3"/>
                                            </p:txEl>
                                          </p:spTgt>
                                        </p:tgtEl>
                                      </p:cBhvr>
                                    </p:animEffect>
                                    <p:anim calcmode="lin" valueType="num">
                                      <p:cBhvr>
                                        <p:cTn id="76" dur="1000" fill="hold"/>
                                        <p:tgtEl>
                                          <p:spTgt spid="26">
                                            <p:txEl>
                                              <p:pRg st="3" end="3"/>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26">
                                            <p:txEl>
                                              <p:pRg st="3" end="3"/>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26">
                                            <p:txEl>
                                              <p:pRg st="3" end="3"/>
                                            </p:txEl>
                                          </p:spTgt>
                                        </p:tgtEl>
                                        <p:attrNameLst>
                                          <p:attrName>ppt_y</p:attrName>
                                        </p:attrNameLst>
                                      </p:cBhvr>
                                      <p:tavLst>
                                        <p:tav tm="0">
                                          <p:val>
                                            <p:strVal val="#ppt_y-.03"/>
                                          </p:val>
                                        </p:tav>
                                        <p:tav tm="100000">
                                          <p:val>
                                            <p:strVal val="#ppt_y"/>
                                          </p:val>
                                        </p:tav>
                                      </p:tavLst>
                                    </p:anim>
                                  </p:childTnLst>
                                </p:cTn>
                              </p:par>
                              <p:par>
                                <p:cTn id="79" presetID="37"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fade">
                                      <p:cBhvr>
                                        <p:cTn id="81" dur="1000"/>
                                        <p:tgtEl>
                                          <p:spTgt spid="27"/>
                                        </p:tgtEl>
                                      </p:cBhvr>
                                    </p:animEffect>
                                    <p:anim calcmode="lin" valueType="num">
                                      <p:cBhvr>
                                        <p:cTn id="82" dur="1000" fill="hold"/>
                                        <p:tgtEl>
                                          <p:spTgt spid="27"/>
                                        </p:tgtEl>
                                        <p:attrNameLst>
                                          <p:attrName>ppt_x</p:attrName>
                                        </p:attrNameLst>
                                      </p:cBhvr>
                                      <p:tavLst>
                                        <p:tav tm="0">
                                          <p:val>
                                            <p:strVal val="#ppt_x"/>
                                          </p:val>
                                        </p:tav>
                                        <p:tav tm="100000">
                                          <p:val>
                                            <p:strVal val="#ppt_x"/>
                                          </p:val>
                                        </p:tav>
                                      </p:tavLst>
                                    </p:anim>
                                    <p:anim calcmode="lin" valueType="num">
                                      <p:cBhvr>
                                        <p:cTn id="83" dur="900" decel="100000" fill="hold"/>
                                        <p:tgtEl>
                                          <p:spTgt spid="27"/>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27"/>
                                        </p:tgtEl>
                                        <p:attrNameLst>
                                          <p:attrName>ppt_y</p:attrName>
                                        </p:attrNameLst>
                                      </p:cBhvr>
                                      <p:tavLst>
                                        <p:tav tm="0">
                                          <p:val>
                                            <p:strVal val="#ppt_y-.03"/>
                                          </p:val>
                                        </p:tav>
                                        <p:tav tm="100000">
                                          <p:val>
                                            <p:strVal val="#ppt_y"/>
                                          </p:val>
                                        </p:tav>
                                      </p:tavLst>
                                    </p:anim>
                                  </p:childTnLst>
                                </p:cTn>
                              </p:par>
                              <p:par>
                                <p:cTn id="85" presetID="37" presetClass="entr" presetSubtype="0" fill="hold"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1000"/>
                                        <p:tgtEl>
                                          <p:spTgt spid="28"/>
                                        </p:tgtEl>
                                      </p:cBhvr>
                                    </p:animEffect>
                                    <p:anim calcmode="lin" valueType="num">
                                      <p:cBhvr>
                                        <p:cTn id="88" dur="1000" fill="hold"/>
                                        <p:tgtEl>
                                          <p:spTgt spid="28"/>
                                        </p:tgtEl>
                                        <p:attrNameLst>
                                          <p:attrName>ppt_x</p:attrName>
                                        </p:attrNameLst>
                                      </p:cBhvr>
                                      <p:tavLst>
                                        <p:tav tm="0">
                                          <p:val>
                                            <p:strVal val="#ppt_x"/>
                                          </p:val>
                                        </p:tav>
                                        <p:tav tm="100000">
                                          <p:val>
                                            <p:strVal val="#ppt_x"/>
                                          </p:val>
                                        </p:tav>
                                      </p:tavLst>
                                    </p:anim>
                                    <p:anim calcmode="lin" valueType="num">
                                      <p:cBhvr>
                                        <p:cTn id="89" dur="900" decel="100000" fill="hold"/>
                                        <p:tgtEl>
                                          <p:spTgt spid="28"/>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3" build="p"/>
      <p:bldP spid="2" grpId="0" animBg="1"/>
      <p:bldP spid="3" grpId="0" animBg="1"/>
      <p:bldP spid="8" grpId="0" bldLvl="0" animBg="1"/>
      <p:bldP spid="26" grpId="0" bldLvl="3"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95662" cy="585788"/>
            <a:chOff x="551544" y="82976"/>
            <a:chExt cx="3395256" cy="584775"/>
          </a:xfrm>
        </p:grpSpPr>
        <p:sp>
          <p:nvSpPr>
            <p:cNvPr id="9293" name="文本框 12"/>
            <p:cNvSpPr txBox="1">
              <a:spLocks noChangeArrowheads="1"/>
            </p:cNvSpPr>
            <p:nvPr/>
          </p:nvSpPr>
          <p:spPr bwMode="auto">
            <a:xfrm>
              <a:off x="65496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程序主要内容</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780"/>
            <a:ext cx="12192000"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文本框 62"/>
          <p:cNvSpPr txBox="1"/>
          <p:nvPr/>
        </p:nvSpPr>
        <p:spPr bwMode="auto">
          <a:xfrm>
            <a:off x="787400" y="1435100"/>
            <a:ext cx="5048250" cy="11811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mn-ea"/>
                <a:ea typeface="+mn-ea"/>
                <a:cs typeface="Arial" panose="020B0604020202020204" pitchFamily="34" charset="0"/>
              </a:rPr>
              <a:t>用户通过微信小程序入口进入程序，则系统必须实现自动获取用户OpenID，并将其识别用户，自动在数据库中增加用户信息，并新建用于存储用户信息，用户已编辑信息，用户的历史设置，用户的分享历史等表格。</a:t>
            </a:r>
            <a:endParaRPr lang="en-US" altLang="zh-CN" sz="1600" dirty="0">
              <a:solidFill>
                <a:schemeClr val="bg2">
                  <a:lumMod val="25000"/>
                </a:schemeClr>
              </a:solidFill>
              <a:latin typeface="+mn-ea"/>
              <a:ea typeface="+mn-ea"/>
              <a:cs typeface="Arial" panose="020B0604020202020204" pitchFamily="34" charset="0"/>
            </a:endParaRPr>
          </a:p>
        </p:txBody>
      </p:sp>
      <p:grpSp>
        <p:nvGrpSpPr>
          <p:cNvPr id="2" name="组合 1"/>
          <p:cNvGrpSpPr/>
          <p:nvPr/>
        </p:nvGrpSpPr>
        <p:grpSpPr bwMode="auto">
          <a:xfrm>
            <a:off x="238125" y="881063"/>
            <a:ext cx="5729288" cy="1941512"/>
            <a:chOff x="238407" y="766950"/>
            <a:chExt cx="5728511" cy="1940706"/>
          </a:xfrm>
        </p:grpSpPr>
        <p:grpSp>
          <p:nvGrpSpPr>
            <p:cNvPr id="9283" name="组合 3"/>
            <p:cNvGrpSpPr/>
            <p:nvPr/>
          </p:nvGrpSpPr>
          <p:grpSpPr bwMode="auto">
            <a:xfrm>
              <a:off x="238407" y="766950"/>
              <a:ext cx="5724700" cy="1940706"/>
              <a:chOff x="238407" y="766950"/>
              <a:chExt cx="5724700" cy="194070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5" y="766950"/>
                <a:ext cx="3081998" cy="460184"/>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用户注册与登录</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90"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84"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01</a:t>
              </a:r>
              <a:endParaRPr lang="zh-CN" altLang="en-US" sz="2000">
                <a:solidFill>
                  <a:schemeClr val="bg1"/>
                </a:solidFill>
                <a:latin typeface="Impact" panose="020B0806030902050204" pitchFamily="34" charset="0"/>
              </a:endParaRPr>
            </a:p>
          </p:txBody>
        </p:sp>
      </p:grpSp>
      <p:sp>
        <p:nvSpPr>
          <p:cNvPr id="68" name="文本框 67"/>
          <p:cNvSpPr txBox="1"/>
          <p:nvPr/>
        </p:nvSpPr>
        <p:spPr bwMode="auto">
          <a:xfrm>
            <a:off x="787400" y="4400233"/>
            <a:ext cx="5048250" cy="963295"/>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rPr>
              <a:t>系统必须实现已注册用户可以通过小程序将自己已编辑的便笺分享在朋友圈中，利用微信提供的接口，实现用户朋友圈中的好友可以以访客的身份访问该条便笺，所以分享的便笺的访问权限必须进行动态修改。</a:t>
            </a:r>
            <a:endParaRPr lang="en-US" altLang="zh-CN"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3" name="组合 2"/>
          <p:cNvGrpSpPr/>
          <p:nvPr/>
        </p:nvGrpSpPr>
        <p:grpSpPr bwMode="auto">
          <a:xfrm>
            <a:off x="238125" y="3846195"/>
            <a:ext cx="5729288" cy="1941513"/>
            <a:chOff x="238407" y="2600596"/>
            <a:chExt cx="5728511" cy="1940544"/>
          </a:xfrm>
        </p:grpSpPr>
        <p:grpSp>
          <p:nvGrpSpPr>
            <p:cNvPr id="9273" name="组合 4"/>
            <p:cNvGrpSpPr/>
            <p:nvPr/>
          </p:nvGrpSpPr>
          <p:grpSpPr bwMode="auto">
            <a:xfrm>
              <a:off x="238407" y="2600596"/>
              <a:ext cx="5724700" cy="1940544"/>
              <a:chOff x="238407" y="2600596"/>
              <a:chExt cx="5724700" cy="1940544"/>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382055" y="2600596"/>
                <a:ext cx="3081998" cy="460145"/>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rgbClr val="044875"/>
                    </a:solidFill>
                    <a:latin typeface="+mn-lt"/>
                    <a:ea typeface="+mn-ea"/>
                  </a:rPr>
                  <a:t>分享功能</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80"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74" name="文本框 83"/>
            <p:cNvSpPr txBox="1">
              <a:spLocks noChangeArrowheads="1"/>
            </p:cNvSpPr>
            <p:nvPr/>
          </p:nvSpPr>
          <p:spPr bwMode="auto">
            <a:xfrm>
              <a:off x="5488594" y="4074931"/>
              <a:ext cx="478324" cy="39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03</a:t>
              </a:r>
              <a:endParaRPr lang="zh-CN" altLang="en-US" sz="2000">
                <a:solidFill>
                  <a:schemeClr val="bg1"/>
                </a:solidFill>
                <a:latin typeface="Impact" panose="020B0806030902050204" pitchFamily="34" charset="0"/>
              </a:endParaRPr>
            </a:p>
          </p:txBody>
        </p:sp>
      </p:grpSp>
      <p:sp>
        <p:nvSpPr>
          <p:cNvPr id="73" name="文本框 72"/>
          <p:cNvSpPr txBox="1"/>
          <p:nvPr/>
        </p:nvSpPr>
        <p:spPr bwMode="auto">
          <a:xfrm>
            <a:off x="6774180" y="4403725"/>
            <a:ext cx="5048250" cy="744855"/>
          </a:xfrm>
          <a:prstGeom prst="rect">
            <a:avLst/>
          </a:prstGeom>
          <a:noFill/>
        </p:spPr>
        <p:txBody>
          <a:bodyPr>
            <a:spAutoFit/>
          </a:bodyPr>
          <a:lstStyle/>
          <a:p>
            <a:pPr eaLnBrk="1" fontAlgn="auto" hangingPunct="1">
              <a:lnSpc>
                <a:spcPts val="1700"/>
              </a:lnSpc>
              <a:spcBef>
                <a:spcPts val="0"/>
              </a:spcBef>
              <a:spcAft>
                <a:spcPts val="0"/>
              </a:spcAft>
              <a:defRPr/>
            </a:pPr>
            <a:r>
              <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rPr>
              <a:t>已登录用户在小程序首页可以新建或编辑便笺。编辑页面支持切换背景，插入图片等操作。已编辑的便笺将在首页显示缩略信息。</a:t>
            </a:r>
            <a:endParaRPr lang="zh-CN" altLang="en-US" sz="1600" dirty="0">
              <a:solidFill>
                <a:schemeClr val="bg2">
                  <a:lumMod val="25000"/>
                </a:schemeClr>
              </a:solidFill>
              <a:latin typeface="微软雅黑 Light" panose="020B0502040204020203" pitchFamily="34" charset="-122"/>
              <a:ea typeface="+mn-ea"/>
              <a:cs typeface="Arial" panose="020B0604020202020204" pitchFamily="34" charset="0"/>
            </a:endParaRPr>
          </a:p>
        </p:txBody>
      </p:sp>
      <p:grpSp>
        <p:nvGrpSpPr>
          <p:cNvPr id="18" name="组合 17"/>
          <p:cNvGrpSpPr/>
          <p:nvPr/>
        </p:nvGrpSpPr>
        <p:grpSpPr bwMode="auto">
          <a:xfrm>
            <a:off x="6224905" y="3849688"/>
            <a:ext cx="5729288" cy="1938337"/>
            <a:chOff x="238407" y="4434080"/>
            <a:chExt cx="5728511" cy="1937907"/>
          </a:xfrm>
        </p:grpSpPr>
        <p:grpSp>
          <p:nvGrpSpPr>
            <p:cNvPr id="9263" name="组合 5"/>
            <p:cNvGrpSpPr/>
            <p:nvPr/>
          </p:nvGrpSpPr>
          <p:grpSpPr bwMode="auto">
            <a:xfrm>
              <a:off x="238407" y="4434080"/>
              <a:ext cx="5724700" cy="1937907"/>
              <a:chOff x="238407" y="4434080"/>
              <a:chExt cx="5724700" cy="1937907"/>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文本框 71"/>
              <p:cNvSpPr txBox="1"/>
              <p:nvPr/>
            </p:nvSpPr>
            <p:spPr>
              <a:xfrm>
                <a:off x="496337" y="4434080"/>
                <a:ext cx="3081998" cy="460273"/>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便笺的新建与编辑</a:t>
                </a:r>
                <a:endParaRPr lang="zh-CN" altLang="en-US" sz="2400" dirty="0">
                  <a:solidFill>
                    <a:schemeClr val="bg2">
                      <a:lumMod val="25000"/>
                    </a:schemeClr>
                  </a:solidFill>
                  <a:latin typeface="+mn-lt"/>
                  <a:ea typeface="+mn-ea"/>
                </a:endParaRPr>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70"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9264" name="文本框 88"/>
            <p:cNvSpPr txBox="1">
              <a:spLocks noChangeArrowheads="1"/>
            </p:cNvSpPr>
            <p:nvPr/>
          </p:nvSpPr>
          <p:spPr bwMode="auto">
            <a:xfrm>
              <a:off x="5488594" y="5905778"/>
              <a:ext cx="478324" cy="39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04</a:t>
              </a:r>
              <a:endParaRPr lang="zh-CN" altLang="en-US" sz="2000">
                <a:solidFill>
                  <a:schemeClr val="bg1"/>
                </a:solidFill>
                <a:latin typeface="Impact" panose="020B0806030902050204" pitchFamily="34" charset="0"/>
              </a:endParaRPr>
            </a:p>
          </p:txBody>
        </p:sp>
      </p:grpSp>
      <p:grpSp>
        <p:nvGrpSpPr>
          <p:cNvPr id="7" name="组合 6"/>
          <p:cNvGrpSpPr/>
          <p:nvPr/>
        </p:nvGrpSpPr>
        <p:grpSpPr bwMode="auto">
          <a:xfrm>
            <a:off x="6224588" y="8810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0184"/>
            </a:xfrm>
            <a:prstGeom prst="rect">
              <a:avLst/>
            </a:prstGeom>
            <a:blipFill>
              <a:blip r:embed="rId1"/>
              <a:stretch>
                <a:fillRect t="-45000"/>
              </a:stretch>
            </a:blipFill>
          </p:spPr>
          <p:txBody>
            <a:bodyPr>
              <a:spAutoFit/>
            </a:bodyPr>
            <a:lstStyle/>
            <a:p>
              <a:pPr algn="ctr" eaLnBrk="1" fontAlgn="auto" hangingPunct="1">
                <a:spcBef>
                  <a:spcPts val="0"/>
                </a:spcBef>
                <a:spcAft>
                  <a:spcPts val="0"/>
                </a:spcAft>
                <a:defRPr/>
              </a:pPr>
              <a:r>
                <a:rPr lang="zh-CN" altLang="en-US" sz="2400" dirty="0">
                  <a:solidFill>
                    <a:schemeClr val="bg2">
                      <a:lumMod val="25000"/>
                    </a:schemeClr>
                  </a:solidFill>
                  <a:latin typeface="+mn-lt"/>
                  <a:ea typeface="+mn-ea"/>
                </a:rPr>
                <a:t>查询功能</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259"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60" name="文本框 105"/>
            <p:cNvSpPr txBox="1">
              <a:spLocks noChangeArrowheads="1"/>
            </p:cNvSpPr>
            <p:nvPr/>
          </p:nvSpPr>
          <p:spPr bwMode="auto">
            <a:xfrm>
              <a:off x="11473610" y="2241447"/>
              <a:ext cx="478324" cy="39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02</a:t>
              </a:r>
              <a:endParaRPr lang="zh-CN" altLang="en-US" sz="2000">
                <a:solidFill>
                  <a:schemeClr val="bg1"/>
                </a:solidFill>
                <a:latin typeface="Impact" panose="020B0806030902050204" pitchFamily="34" charset="0"/>
              </a:endParaRPr>
            </a:p>
          </p:txBody>
        </p:sp>
      </p:grpSp>
      <p:sp>
        <p:nvSpPr>
          <p:cNvPr id="42" name="文本框 41"/>
          <p:cNvSpPr txBox="1"/>
          <p:nvPr/>
        </p:nvSpPr>
        <p:spPr bwMode="auto">
          <a:xfrm>
            <a:off x="6773863" y="1435100"/>
            <a:ext cx="5048250" cy="11811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mn-ea"/>
                <a:ea typeface="+mn-ea"/>
                <a:cs typeface="Arial" panose="020B0604020202020204" pitchFamily="34" charset="0"/>
              </a:rPr>
              <a:t>首在小程序首页提供查询入口，即增设查询框以满足用户的查询需求。系统自动通过关键字在数据库中检索，并将正确的信息展示在页面中。且将用户已编辑的便笺通过时间轴展示， 以便用户通过时间轴进行检索历史便笺。</a:t>
            </a:r>
            <a:endParaRPr lang="en-US" altLang="zh-CN" sz="1600" dirty="0">
              <a:solidFill>
                <a:schemeClr val="bg2">
                  <a:lumMod val="25000"/>
                </a:schemeClr>
              </a:solidFill>
              <a:latin typeface="+mn-ea"/>
              <a:ea typeface="+mn-ea"/>
              <a:cs typeface="Arial" panose="020B0604020202020204" pitchFamily="34" charset="0"/>
            </a:endParaRPr>
          </a:p>
        </p:txBody>
      </p:sp>
      <p:pic>
        <p:nvPicPr>
          <p:cNvPr id="4" name="图片 3" descr="logo"/>
          <p:cNvPicPr>
            <a:picLocks noChangeAspect="1"/>
          </p:cNvPicPr>
          <p:nvPr/>
        </p:nvPicPr>
        <p:blipFill>
          <a:blip r:embed="rId2"/>
          <a:stretch>
            <a:fillRect/>
          </a:stretch>
        </p:blipFill>
        <p:spPr>
          <a:xfrm>
            <a:off x="8930640" y="5734685"/>
            <a:ext cx="2956560" cy="7162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1000"/>
                                        <p:tgtEl>
                                          <p:spTgt spid="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1000"/>
                                        <p:tgtEl>
                                          <p:spTgt spid="63"/>
                                        </p:tgtEl>
                                      </p:cBhvr>
                                    </p:animEffect>
                                  </p:childTnLst>
                                </p:cTn>
                              </p:par>
                              <p:par>
                                <p:cTn id="25" presetID="21" presetClass="entr" presetSubtype="1"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heel(1)">
                                      <p:cBhvr>
                                        <p:cTn id="27" dur="10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1000"/>
                                        <p:tgtEl>
                                          <p:spTgt spid="42"/>
                                        </p:tgtEl>
                                      </p:cBhvr>
                                    </p:animEffect>
                                  </p:childTnLst>
                                </p:cTn>
                              </p:par>
                              <p:par>
                                <p:cTn id="31" presetID="21"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heel(1)">
                                      <p:cBhvr>
                                        <p:cTn id="33" dur="1000"/>
                                        <p:tgtEl>
                                          <p:spTgt spid="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wipe(down)">
                                      <p:cBhvr>
                                        <p:cTn id="36" dur="1000"/>
                                        <p:tgtEl>
                                          <p:spTgt spid="68"/>
                                        </p:tgtEl>
                                      </p:cBhvr>
                                    </p:animEffect>
                                  </p:childTnLst>
                                </p:cTn>
                              </p:par>
                              <p:par>
                                <p:cTn id="37" presetID="21" presetClass="entr" presetSubtype="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1000"/>
                                        <p:tgtEl>
                                          <p:spTgt spid="1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down)">
                                      <p:cBhvr>
                                        <p:cTn id="42" dur="1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bldLvl="0" animBg="1"/>
      <p:bldP spid="63" grpId="0"/>
      <p:bldP spid="68" grpId="0"/>
      <p:bldP spid="73"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97263" y="254000"/>
            <a:ext cx="8694737"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409950" cy="583565"/>
            <a:chOff x="551544" y="82976"/>
            <a:chExt cx="3409770" cy="582556"/>
          </a:xfrm>
        </p:grpSpPr>
        <p:sp>
          <p:nvSpPr>
            <p:cNvPr id="13358" name="文本框 12"/>
            <p:cNvSpPr txBox="1">
              <a:spLocks noChangeArrowheads="1"/>
            </p:cNvSpPr>
            <p:nvPr/>
          </p:nvSpPr>
          <p:spPr bwMode="auto">
            <a:xfrm>
              <a:off x="669474"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项目方案设计</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862"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0" y="6621780"/>
            <a:ext cx="12192635"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73742950" name="组合 60"/>
          <p:cNvGrpSpPr/>
          <p:nvPr/>
        </p:nvGrpSpPr>
        <p:grpSpPr>
          <a:xfrm>
            <a:off x="1886585" y="1543685"/>
            <a:ext cx="8418830" cy="4169410"/>
            <a:chOff x="1265" y="4394"/>
            <a:chExt cx="9285" cy="4438"/>
          </a:xfrm>
        </p:grpSpPr>
        <p:cxnSp>
          <p:nvCxnSpPr>
            <p:cNvPr id="1073742908" name="直接连接符 34"/>
            <p:cNvCxnSpPr/>
            <p:nvPr/>
          </p:nvCxnSpPr>
          <p:spPr>
            <a:xfrm>
              <a:off x="1655" y="6576"/>
              <a:ext cx="723" cy="0"/>
            </a:xfrm>
            <a:prstGeom prst="line">
              <a:avLst/>
            </a:prstGeom>
            <a:ln w="9525" cap="flat" cmpd="sng">
              <a:solidFill>
                <a:srgbClr val="4A7EBB"/>
              </a:solidFill>
              <a:prstDash val="solid"/>
              <a:round/>
              <a:headEnd type="none" w="med" len="med"/>
              <a:tailEnd type="none" w="med" len="med"/>
            </a:ln>
          </p:spPr>
        </p:cxnSp>
        <p:grpSp>
          <p:nvGrpSpPr>
            <p:cNvPr id="1073742949" name="组合 59"/>
            <p:cNvGrpSpPr/>
            <p:nvPr/>
          </p:nvGrpSpPr>
          <p:grpSpPr>
            <a:xfrm>
              <a:off x="1265" y="4394"/>
              <a:ext cx="9285" cy="4438"/>
              <a:chOff x="3103" y="1653"/>
              <a:chExt cx="9291" cy="4438"/>
            </a:xfrm>
          </p:grpSpPr>
          <p:grpSp>
            <p:nvGrpSpPr>
              <p:cNvPr id="1073742911" name="组合 12"/>
              <p:cNvGrpSpPr/>
              <p:nvPr/>
            </p:nvGrpSpPr>
            <p:grpSpPr>
              <a:xfrm>
                <a:off x="3262" y="4038"/>
                <a:ext cx="1213" cy="2013"/>
                <a:chOff x="2067" y="4060"/>
                <a:chExt cx="1213" cy="2013"/>
              </a:xfrm>
            </p:grpSpPr>
            <p:sp>
              <p:nvSpPr>
                <p:cNvPr id="1073742909" name="圆角矩形 10"/>
                <p:cNvSpPr/>
                <p:nvPr/>
              </p:nvSpPr>
              <p:spPr>
                <a:xfrm>
                  <a:off x="2067" y="406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用户注册</a:t>
                  </a:r>
                  <a:endParaRPr lang="zh-CN" altLang="en-US"/>
                </a:p>
                <a:p>
                  <a:endParaRPr lang="zh-CN" altLang="en-US"/>
                </a:p>
              </p:txBody>
            </p:sp>
            <p:sp>
              <p:nvSpPr>
                <p:cNvPr id="1073742910" name="圆角矩形 11"/>
                <p:cNvSpPr/>
                <p:nvPr/>
              </p:nvSpPr>
              <p:spPr>
                <a:xfrm>
                  <a:off x="2787" y="407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用户登录</a:t>
                  </a:r>
                  <a:endParaRPr lang="zh-CN" altLang="en-US"/>
                </a:p>
                <a:p>
                  <a:endParaRPr lang="zh-CN" altLang="en-US"/>
                </a:p>
              </p:txBody>
            </p:sp>
          </p:grpSp>
          <p:grpSp>
            <p:nvGrpSpPr>
              <p:cNvPr id="1073742915" name="组合 13"/>
              <p:cNvGrpSpPr/>
              <p:nvPr/>
            </p:nvGrpSpPr>
            <p:grpSpPr>
              <a:xfrm>
                <a:off x="4858" y="4038"/>
                <a:ext cx="1928" cy="2013"/>
                <a:chOff x="2067" y="4050"/>
                <a:chExt cx="1928" cy="2013"/>
              </a:xfrm>
            </p:grpSpPr>
            <p:sp>
              <p:nvSpPr>
                <p:cNvPr id="1073742912" name="圆角矩形 10"/>
                <p:cNvSpPr/>
                <p:nvPr/>
              </p:nvSpPr>
              <p:spPr>
                <a:xfrm>
                  <a:off x="2067" y="405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便笺新增</a:t>
                  </a:r>
                  <a:endParaRPr lang="zh-CN" altLang="en-US"/>
                </a:p>
                <a:p>
                  <a:endParaRPr lang="zh-CN" altLang="en-US"/>
                </a:p>
              </p:txBody>
            </p:sp>
            <p:sp>
              <p:nvSpPr>
                <p:cNvPr id="1073742913" name="圆角矩形 11"/>
                <p:cNvSpPr/>
                <p:nvPr/>
              </p:nvSpPr>
              <p:spPr>
                <a:xfrm>
                  <a:off x="2787" y="406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便笺修改</a:t>
                  </a:r>
                  <a:endParaRPr lang="zh-CN" altLang="en-US"/>
                </a:p>
                <a:p>
                  <a:endParaRPr lang="zh-CN" altLang="en-US"/>
                </a:p>
              </p:txBody>
            </p:sp>
            <p:sp>
              <p:nvSpPr>
                <p:cNvPr id="1073742914" name="圆角矩形 11"/>
                <p:cNvSpPr/>
                <p:nvPr/>
              </p:nvSpPr>
              <p:spPr>
                <a:xfrm>
                  <a:off x="3502" y="4059"/>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便笺删除</a:t>
                  </a:r>
                  <a:endParaRPr lang="zh-CN" altLang="en-US"/>
                </a:p>
                <a:p>
                  <a:endParaRPr lang="zh-CN" altLang="en-US"/>
                </a:p>
              </p:txBody>
            </p:sp>
          </p:grpSp>
          <p:grpSp>
            <p:nvGrpSpPr>
              <p:cNvPr id="1073742918" name="组合 17"/>
              <p:cNvGrpSpPr/>
              <p:nvPr/>
            </p:nvGrpSpPr>
            <p:grpSpPr>
              <a:xfrm>
                <a:off x="7066" y="4049"/>
                <a:ext cx="1212" cy="2012"/>
                <a:chOff x="2067" y="4050"/>
                <a:chExt cx="1212" cy="2012"/>
              </a:xfrm>
            </p:grpSpPr>
            <p:sp>
              <p:nvSpPr>
                <p:cNvPr id="1073742916" name="圆角矩形 10"/>
                <p:cNvSpPr/>
                <p:nvPr/>
              </p:nvSpPr>
              <p:spPr>
                <a:xfrm>
                  <a:off x="2067" y="405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时间轴查找</a:t>
                  </a:r>
                  <a:endParaRPr lang="zh-CN" altLang="en-US"/>
                </a:p>
                <a:p>
                  <a:endParaRPr lang="zh-CN" altLang="en-US"/>
                </a:p>
              </p:txBody>
            </p:sp>
            <p:sp>
              <p:nvSpPr>
                <p:cNvPr id="1073742917" name="圆角矩形 11"/>
                <p:cNvSpPr/>
                <p:nvPr/>
              </p:nvSpPr>
              <p:spPr>
                <a:xfrm>
                  <a:off x="2787" y="4060"/>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关键字查找</a:t>
                  </a:r>
                  <a:endParaRPr lang="zh-CN" altLang="en-US"/>
                </a:p>
                <a:p>
                  <a:endParaRPr lang="zh-CN" altLang="en-US"/>
                </a:p>
              </p:txBody>
            </p:sp>
          </p:grpSp>
          <p:sp>
            <p:nvSpPr>
              <p:cNvPr id="1073742919" name="圆角矩形 10"/>
              <p:cNvSpPr/>
              <p:nvPr/>
            </p:nvSpPr>
            <p:spPr>
              <a:xfrm>
                <a:off x="9368" y="4071"/>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just"/>
                <a:r>
                  <a:rPr lang="zh-CN" altLang="en-US"/>
                  <a:t>朋友圈分享</a:t>
                </a:r>
                <a:endParaRPr lang="zh-CN" altLang="en-US"/>
              </a:p>
              <a:p>
                <a:endParaRPr lang="zh-CN" altLang="en-US"/>
              </a:p>
            </p:txBody>
          </p:sp>
          <p:cxnSp>
            <p:nvCxnSpPr>
              <p:cNvPr id="1073742920" name="直接连接符 33"/>
              <p:cNvCxnSpPr/>
              <p:nvPr/>
            </p:nvCxnSpPr>
            <p:spPr>
              <a:xfrm>
                <a:off x="3901" y="3649"/>
                <a:ext cx="7" cy="193"/>
              </a:xfrm>
              <a:prstGeom prst="line">
                <a:avLst/>
              </a:prstGeom>
              <a:ln w="9525" cap="flat" cmpd="sng">
                <a:solidFill>
                  <a:srgbClr val="4A7EBB"/>
                </a:solidFill>
                <a:prstDash val="solid"/>
                <a:round/>
                <a:headEnd type="none" w="med" len="med"/>
                <a:tailEnd type="none" w="med" len="med"/>
              </a:ln>
            </p:spPr>
          </p:cxnSp>
          <p:cxnSp>
            <p:nvCxnSpPr>
              <p:cNvPr id="1073742921" name="直接箭头连接符 35"/>
              <p:cNvCxnSpPr/>
              <p:nvPr/>
            </p:nvCxnSpPr>
            <p:spPr>
              <a:xfrm>
                <a:off x="3505" y="3835"/>
                <a:ext cx="4" cy="198"/>
              </a:xfrm>
              <a:prstGeom prst="straightConnector1">
                <a:avLst/>
              </a:prstGeom>
              <a:ln w="9525" cap="flat" cmpd="sng">
                <a:solidFill>
                  <a:srgbClr val="4A7EBB"/>
                </a:solidFill>
                <a:prstDash val="solid"/>
                <a:round/>
                <a:headEnd type="none" w="med" len="med"/>
                <a:tailEnd type="arrow" w="med" len="med"/>
              </a:ln>
            </p:spPr>
          </p:cxnSp>
          <p:cxnSp>
            <p:nvCxnSpPr>
              <p:cNvPr id="1073742922" name="直接箭头连接符 36"/>
              <p:cNvCxnSpPr/>
              <p:nvPr/>
            </p:nvCxnSpPr>
            <p:spPr>
              <a:xfrm>
                <a:off x="4218" y="3841"/>
                <a:ext cx="4" cy="198"/>
              </a:xfrm>
              <a:prstGeom prst="straightConnector1">
                <a:avLst/>
              </a:prstGeom>
              <a:ln w="9525" cap="flat" cmpd="sng">
                <a:solidFill>
                  <a:srgbClr val="4A7EBB"/>
                </a:solidFill>
                <a:prstDash val="solid"/>
                <a:round/>
                <a:headEnd type="none" w="med" len="med"/>
                <a:tailEnd type="arrow" w="med" len="med"/>
              </a:ln>
            </p:spPr>
          </p:cxnSp>
          <p:cxnSp>
            <p:nvCxnSpPr>
              <p:cNvPr id="1073742923" name="直接连接符 38"/>
              <p:cNvCxnSpPr/>
              <p:nvPr/>
            </p:nvCxnSpPr>
            <p:spPr>
              <a:xfrm>
                <a:off x="5830" y="3655"/>
                <a:ext cx="7" cy="193"/>
              </a:xfrm>
              <a:prstGeom prst="line">
                <a:avLst/>
              </a:prstGeom>
              <a:ln w="9525" cap="flat" cmpd="sng">
                <a:solidFill>
                  <a:srgbClr val="4A7EBB"/>
                </a:solidFill>
                <a:prstDash val="solid"/>
                <a:round/>
                <a:headEnd type="none" w="med" len="med"/>
                <a:tailEnd type="none" w="med" len="med"/>
              </a:ln>
            </p:spPr>
          </p:cxnSp>
          <p:cxnSp>
            <p:nvCxnSpPr>
              <p:cNvPr id="1073742924" name="直接连接符 37"/>
              <p:cNvCxnSpPr/>
              <p:nvPr/>
            </p:nvCxnSpPr>
            <p:spPr>
              <a:xfrm flipV="1">
                <a:off x="5113" y="3837"/>
                <a:ext cx="1436" cy="10"/>
              </a:xfrm>
              <a:prstGeom prst="line">
                <a:avLst/>
              </a:prstGeom>
              <a:ln w="9525" cap="flat" cmpd="sng">
                <a:solidFill>
                  <a:srgbClr val="4A7EBB"/>
                </a:solidFill>
                <a:prstDash val="solid"/>
                <a:round/>
                <a:headEnd type="none" w="med" len="med"/>
                <a:tailEnd type="none" w="med" len="med"/>
              </a:ln>
            </p:spPr>
          </p:cxnSp>
          <p:cxnSp>
            <p:nvCxnSpPr>
              <p:cNvPr id="1073742925" name="直接箭头连接符 39"/>
              <p:cNvCxnSpPr/>
              <p:nvPr/>
            </p:nvCxnSpPr>
            <p:spPr>
              <a:xfrm>
                <a:off x="5112" y="3856"/>
                <a:ext cx="4" cy="198"/>
              </a:xfrm>
              <a:prstGeom prst="straightConnector1">
                <a:avLst/>
              </a:prstGeom>
              <a:ln w="9525" cap="flat" cmpd="sng">
                <a:solidFill>
                  <a:srgbClr val="4A7EBB"/>
                </a:solidFill>
                <a:prstDash val="solid"/>
                <a:round/>
                <a:headEnd type="none" w="med" len="med"/>
                <a:tailEnd type="arrow" w="med" len="med"/>
              </a:ln>
            </p:spPr>
          </p:cxnSp>
          <p:cxnSp>
            <p:nvCxnSpPr>
              <p:cNvPr id="1073742926" name="直接箭头连接符 40"/>
              <p:cNvCxnSpPr/>
              <p:nvPr/>
            </p:nvCxnSpPr>
            <p:spPr>
              <a:xfrm>
                <a:off x="5838" y="3834"/>
                <a:ext cx="4" cy="198"/>
              </a:xfrm>
              <a:prstGeom prst="straightConnector1">
                <a:avLst/>
              </a:prstGeom>
              <a:ln w="9525" cap="flat" cmpd="sng">
                <a:solidFill>
                  <a:srgbClr val="4A7EBB"/>
                </a:solidFill>
                <a:prstDash val="solid"/>
                <a:round/>
                <a:headEnd type="none" w="med" len="med"/>
                <a:tailEnd type="arrow" w="med" len="med"/>
              </a:ln>
            </p:spPr>
          </p:cxnSp>
          <p:cxnSp>
            <p:nvCxnSpPr>
              <p:cNvPr id="1073742927" name="直接箭头连接符 41"/>
              <p:cNvCxnSpPr/>
              <p:nvPr/>
            </p:nvCxnSpPr>
            <p:spPr>
              <a:xfrm>
                <a:off x="6543" y="3833"/>
                <a:ext cx="4" cy="198"/>
              </a:xfrm>
              <a:prstGeom prst="straightConnector1">
                <a:avLst/>
              </a:prstGeom>
              <a:ln w="9525" cap="flat" cmpd="sng">
                <a:solidFill>
                  <a:srgbClr val="4A7EBB"/>
                </a:solidFill>
                <a:prstDash val="solid"/>
                <a:round/>
                <a:headEnd type="none" w="med" len="med"/>
                <a:tailEnd type="arrow" w="med" len="med"/>
              </a:ln>
            </p:spPr>
          </p:cxnSp>
          <p:cxnSp>
            <p:nvCxnSpPr>
              <p:cNvPr id="1073742928" name="直接连接符 45"/>
              <p:cNvCxnSpPr/>
              <p:nvPr/>
            </p:nvCxnSpPr>
            <p:spPr>
              <a:xfrm>
                <a:off x="7692" y="3649"/>
                <a:ext cx="7" cy="193"/>
              </a:xfrm>
              <a:prstGeom prst="line">
                <a:avLst/>
              </a:prstGeom>
              <a:ln w="9525" cap="flat" cmpd="sng">
                <a:solidFill>
                  <a:srgbClr val="4A7EBB"/>
                </a:solidFill>
                <a:prstDash val="solid"/>
                <a:round/>
                <a:headEnd type="none" w="med" len="med"/>
                <a:tailEnd type="none" w="med" len="med"/>
              </a:ln>
            </p:spPr>
          </p:cxnSp>
          <p:cxnSp>
            <p:nvCxnSpPr>
              <p:cNvPr id="1073742929" name="直接连接符 44"/>
              <p:cNvCxnSpPr/>
              <p:nvPr/>
            </p:nvCxnSpPr>
            <p:spPr>
              <a:xfrm>
                <a:off x="7290" y="3835"/>
                <a:ext cx="724" cy="0"/>
              </a:xfrm>
              <a:prstGeom prst="line">
                <a:avLst/>
              </a:prstGeom>
              <a:ln w="9525" cap="flat" cmpd="sng">
                <a:solidFill>
                  <a:srgbClr val="4A7EBB"/>
                </a:solidFill>
                <a:prstDash val="solid"/>
                <a:round/>
                <a:headEnd type="none" w="med" len="med"/>
                <a:tailEnd type="none" w="med" len="med"/>
              </a:ln>
            </p:spPr>
          </p:cxnSp>
          <p:cxnSp>
            <p:nvCxnSpPr>
              <p:cNvPr id="1073742930" name="直接箭头连接符 43"/>
              <p:cNvCxnSpPr/>
              <p:nvPr/>
            </p:nvCxnSpPr>
            <p:spPr>
              <a:xfrm>
                <a:off x="7296" y="3840"/>
                <a:ext cx="4" cy="198"/>
              </a:xfrm>
              <a:prstGeom prst="straightConnector1">
                <a:avLst/>
              </a:prstGeom>
              <a:ln w="9525" cap="flat" cmpd="sng">
                <a:solidFill>
                  <a:srgbClr val="4A7EBB"/>
                </a:solidFill>
                <a:prstDash val="solid"/>
                <a:round/>
                <a:headEnd type="none" w="med" len="med"/>
                <a:tailEnd type="arrow" w="med" len="med"/>
              </a:ln>
            </p:spPr>
          </p:cxnSp>
          <p:cxnSp>
            <p:nvCxnSpPr>
              <p:cNvPr id="1073742931" name="直接箭头连接符 42"/>
              <p:cNvCxnSpPr/>
              <p:nvPr/>
            </p:nvCxnSpPr>
            <p:spPr>
              <a:xfrm>
                <a:off x="8009" y="3846"/>
                <a:ext cx="4" cy="198"/>
              </a:xfrm>
              <a:prstGeom prst="straightConnector1">
                <a:avLst/>
              </a:prstGeom>
              <a:ln w="9525" cap="flat" cmpd="sng">
                <a:solidFill>
                  <a:srgbClr val="4A7EBB"/>
                </a:solidFill>
                <a:prstDash val="solid"/>
                <a:round/>
                <a:headEnd type="none" w="med" len="med"/>
                <a:tailEnd type="arrow" w="med" len="med"/>
              </a:ln>
            </p:spPr>
          </p:cxnSp>
          <p:cxnSp>
            <p:nvCxnSpPr>
              <p:cNvPr id="1073742932" name="直接箭头连接符 46"/>
              <p:cNvCxnSpPr>
                <a:endCxn id="1073742919" idx="0"/>
              </p:cNvCxnSpPr>
              <p:nvPr/>
            </p:nvCxnSpPr>
            <p:spPr>
              <a:xfrm>
                <a:off x="9615" y="3673"/>
                <a:ext cx="0" cy="398"/>
              </a:xfrm>
              <a:prstGeom prst="straightConnector1">
                <a:avLst/>
              </a:prstGeom>
              <a:ln w="9525" cap="flat" cmpd="sng">
                <a:solidFill>
                  <a:srgbClr val="4A7EBB"/>
                </a:solidFill>
                <a:prstDash val="solid"/>
                <a:round/>
                <a:headEnd type="none" w="med" len="med"/>
                <a:tailEnd type="arrow" w="med" len="med"/>
              </a:ln>
            </p:spPr>
          </p:cxnSp>
          <p:sp>
            <p:nvSpPr>
              <p:cNvPr id="1073742933" name="圆角矩形 58"/>
              <p:cNvSpPr/>
              <p:nvPr/>
            </p:nvSpPr>
            <p:spPr>
              <a:xfrm>
                <a:off x="6510" y="1653"/>
                <a:ext cx="2389" cy="589"/>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nchorCtr="0"/>
              <a:p>
                <a:pPr algn="ctr"/>
                <a:r>
                  <a:rPr lang="zh-CN" altLang="en-US"/>
                  <a:t>墨笺小程序</a:t>
                </a:r>
                <a:endParaRPr lang="zh-CN" altLang="en-US"/>
              </a:p>
              <a:p>
                <a:endParaRPr lang="zh-CN" altLang="en-US"/>
              </a:p>
            </p:txBody>
          </p:sp>
          <p:grpSp>
            <p:nvGrpSpPr>
              <p:cNvPr id="1073742939" name="组合 53"/>
              <p:cNvGrpSpPr/>
              <p:nvPr/>
            </p:nvGrpSpPr>
            <p:grpSpPr>
              <a:xfrm>
                <a:off x="3103" y="3180"/>
                <a:ext cx="9291" cy="507"/>
                <a:chOff x="2255" y="2845"/>
                <a:chExt cx="9291" cy="507"/>
              </a:xfrm>
            </p:grpSpPr>
            <p:sp>
              <p:nvSpPr>
                <p:cNvPr id="1073742934" name="圆角矩形 4"/>
                <p:cNvSpPr/>
                <p:nvPr/>
              </p:nvSpPr>
              <p:spPr>
                <a:xfrm>
                  <a:off x="2255" y="2845"/>
                  <a:ext cx="1596" cy="482"/>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用户管理</a:t>
                  </a:r>
                  <a:endParaRPr lang="zh-CN" altLang="en-US"/>
                </a:p>
                <a:p>
                  <a:endParaRPr lang="zh-CN" altLang="en-US"/>
                </a:p>
              </p:txBody>
            </p:sp>
            <p:sp>
              <p:nvSpPr>
                <p:cNvPr id="1073742935" name="圆角矩形 5"/>
                <p:cNvSpPr/>
                <p:nvPr/>
              </p:nvSpPr>
              <p:spPr>
                <a:xfrm>
                  <a:off x="4177" y="2849"/>
                  <a:ext cx="1596" cy="482"/>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便笺</a:t>
                  </a:r>
                  <a:endParaRPr lang="zh-CN" altLang="en-US"/>
                </a:p>
                <a:p>
                  <a:endParaRPr lang="zh-CN" altLang="en-US"/>
                </a:p>
              </p:txBody>
            </p:sp>
            <p:sp>
              <p:nvSpPr>
                <p:cNvPr id="1073742936" name="圆角矩形 6"/>
                <p:cNvSpPr/>
                <p:nvPr/>
              </p:nvSpPr>
              <p:spPr>
                <a:xfrm>
                  <a:off x="6035" y="2853"/>
                  <a:ext cx="1596" cy="482"/>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查找</a:t>
                  </a:r>
                  <a:endParaRPr lang="zh-CN" altLang="en-US"/>
                </a:p>
                <a:p>
                  <a:endParaRPr lang="zh-CN" altLang="en-US"/>
                </a:p>
              </p:txBody>
            </p:sp>
            <p:sp>
              <p:nvSpPr>
                <p:cNvPr id="1073742937" name="圆角矩形 7"/>
                <p:cNvSpPr/>
                <p:nvPr/>
              </p:nvSpPr>
              <p:spPr>
                <a:xfrm>
                  <a:off x="7964" y="2853"/>
                  <a:ext cx="1596" cy="482"/>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便笺分享</a:t>
                  </a:r>
                  <a:endParaRPr lang="zh-CN" altLang="en-US"/>
                </a:p>
                <a:p>
                  <a:endParaRPr lang="zh-CN" altLang="en-US"/>
                </a:p>
              </p:txBody>
            </p:sp>
            <p:sp>
              <p:nvSpPr>
                <p:cNvPr id="1073742938" name="圆角矩形 7"/>
                <p:cNvSpPr/>
                <p:nvPr/>
              </p:nvSpPr>
              <p:spPr>
                <a:xfrm>
                  <a:off x="9950" y="2870"/>
                  <a:ext cx="1596" cy="482"/>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ctr"/>
                  <a:r>
                    <a:rPr lang="zh-CN" altLang="en-US"/>
                    <a:t>数据库</a:t>
                  </a:r>
                  <a:endParaRPr lang="zh-CN" altLang="en-US"/>
                </a:p>
                <a:p>
                  <a:endParaRPr lang="zh-CN" altLang="en-US"/>
                </a:p>
              </p:txBody>
            </p:sp>
          </p:grpSp>
          <p:cxnSp>
            <p:nvCxnSpPr>
              <p:cNvPr id="1073742940" name="直接连接符 52"/>
              <p:cNvCxnSpPr>
                <a:stCxn id="1073742933" idx="2"/>
                <a:endCxn id="1073742919" idx="0"/>
              </p:cNvCxnSpPr>
              <p:nvPr/>
            </p:nvCxnSpPr>
            <p:spPr>
              <a:xfrm>
                <a:off x="7720" y="2242"/>
                <a:ext cx="4" cy="385"/>
              </a:xfrm>
              <a:prstGeom prst="line">
                <a:avLst/>
              </a:prstGeom>
              <a:ln w="9525" cap="flat" cmpd="sng">
                <a:solidFill>
                  <a:srgbClr val="4A7EBB"/>
                </a:solidFill>
                <a:prstDash val="solid"/>
                <a:round/>
                <a:headEnd type="none" w="med" len="med"/>
                <a:tailEnd type="none" w="med" len="med"/>
              </a:ln>
            </p:spPr>
          </p:cxnSp>
          <p:cxnSp>
            <p:nvCxnSpPr>
              <p:cNvPr id="1073742941" name="直接连接符 51"/>
              <p:cNvCxnSpPr>
                <a:stCxn id="1073742933" idx="2"/>
                <a:endCxn id="1073742919" idx="0"/>
              </p:cNvCxnSpPr>
              <p:nvPr/>
            </p:nvCxnSpPr>
            <p:spPr>
              <a:xfrm>
                <a:off x="3901" y="2628"/>
                <a:ext cx="7738" cy="7"/>
              </a:xfrm>
              <a:prstGeom prst="line">
                <a:avLst/>
              </a:prstGeom>
              <a:ln w="9525" cap="flat" cmpd="sng">
                <a:solidFill>
                  <a:srgbClr val="4A7EBB"/>
                </a:solidFill>
                <a:prstDash val="solid"/>
                <a:round/>
                <a:headEnd type="none" w="med" len="med"/>
                <a:tailEnd type="none" w="med" len="med"/>
              </a:ln>
            </p:spPr>
          </p:cxnSp>
          <p:cxnSp>
            <p:nvCxnSpPr>
              <p:cNvPr id="1073742942" name="直接箭头连接符 50"/>
              <p:cNvCxnSpPr>
                <a:stCxn id="1073742933" idx="2"/>
                <a:endCxn id="1073742919" idx="0"/>
              </p:cNvCxnSpPr>
              <p:nvPr/>
            </p:nvCxnSpPr>
            <p:spPr>
              <a:xfrm>
                <a:off x="3901" y="2640"/>
                <a:ext cx="0" cy="553"/>
              </a:xfrm>
              <a:prstGeom prst="straightConnector1">
                <a:avLst/>
              </a:prstGeom>
              <a:ln w="9525" cap="flat" cmpd="sng">
                <a:solidFill>
                  <a:srgbClr val="4A7EBB"/>
                </a:solidFill>
                <a:prstDash val="solid"/>
                <a:round/>
                <a:headEnd type="none" w="med" len="med"/>
                <a:tailEnd type="arrow" w="med" len="med"/>
              </a:ln>
            </p:spPr>
          </p:cxnSp>
          <p:cxnSp>
            <p:nvCxnSpPr>
              <p:cNvPr id="1073742943" name="直接箭头连接符 49"/>
              <p:cNvCxnSpPr>
                <a:stCxn id="1073742933" idx="2"/>
                <a:endCxn id="1073742919" idx="0"/>
              </p:cNvCxnSpPr>
              <p:nvPr/>
            </p:nvCxnSpPr>
            <p:spPr>
              <a:xfrm>
                <a:off x="5819" y="2640"/>
                <a:ext cx="4" cy="557"/>
              </a:xfrm>
              <a:prstGeom prst="straightConnector1">
                <a:avLst/>
              </a:prstGeom>
              <a:ln w="9525" cap="flat" cmpd="sng">
                <a:solidFill>
                  <a:srgbClr val="4A7EBB"/>
                </a:solidFill>
                <a:prstDash val="solid"/>
                <a:round/>
                <a:headEnd type="none" w="med" len="med"/>
                <a:tailEnd type="arrow" w="med" len="med"/>
              </a:ln>
            </p:spPr>
          </p:cxnSp>
          <p:cxnSp>
            <p:nvCxnSpPr>
              <p:cNvPr id="1073742944" name="直接箭头连接符 48"/>
              <p:cNvCxnSpPr>
                <a:stCxn id="1073742933" idx="2"/>
                <a:endCxn id="1073742919" idx="0"/>
              </p:cNvCxnSpPr>
              <p:nvPr/>
            </p:nvCxnSpPr>
            <p:spPr>
              <a:xfrm>
                <a:off x="9650" y="2638"/>
                <a:ext cx="4" cy="557"/>
              </a:xfrm>
              <a:prstGeom prst="straightConnector1">
                <a:avLst/>
              </a:prstGeom>
              <a:ln w="9525" cap="flat" cmpd="sng">
                <a:solidFill>
                  <a:srgbClr val="4A7EBB"/>
                </a:solidFill>
                <a:prstDash val="solid"/>
                <a:round/>
                <a:headEnd type="none" w="med" len="med"/>
                <a:tailEnd type="arrow" w="med" len="med"/>
              </a:ln>
            </p:spPr>
          </p:cxnSp>
          <p:cxnSp>
            <p:nvCxnSpPr>
              <p:cNvPr id="1073742945" name="直接箭头连接符 47"/>
              <p:cNvCxnSpPr>
                <a:stCxn id="1073742933" idx="2"/>
                <a:endCxn id="1073742919" idx="0"/>
              </p:cNvCxnSpPr>
              <p:nvPr/>
            </p:nvCxnSpPr>
            <p:spPr>
              <a:xfrm>
                <a:off x="7727" y="2627"/>
                <a:ext cx="4" cy="557"/>
              </a:xfrm>
              <a:prstGeom prst="straightConnector1">
                <a:avLst/>
              </a:prstGeom>
              <a:ln w="9525" cap="flat" cmpd="sng">
                <a:solidFill>
                  <a:srgbClr val="4A7EBB"/>
                </a:solidFill>
                <a:prstDash val="solid"/>
                <a:round/>
                <a:headEnd type="none" w="med" len="med"/>
                <a:tailEnd type="arrow" w="med" len="med"/>
              </a:ln>
            </p:spPr>
          </p:cxnSp>
          <p:sp>
            <p:nvSpPr>
              <p:cNvPr id="1073742946" name="圆角矩形 10"/>
              <p:cNvSpPr/>
              <p:nvPr/>
            </p:nvSpPr>
            <p:spPr>
              <a:xfrm>
                <a:off x="11354" y="4088"/>
                <a:ext cx="493" cy="2003"/>
              </a:xfrm>
              <a:prstGeom prst="roundRect">
                <a:avLst>
                  <a:gd name="adj" fmla="val 16667"/>
                </a:avLst>
              </a:prstGeom>
              <a:noFill/>
              <a:ln w="25400" cap="flat" cmpd="sng">
                <a:solidFill>
                  <a:srgbClr val="385D8A"/>
                </a:solidFill>
                <a:prstDash val="solid"/>
                <a:round/>
                <a:headEnd type="none" w="med" len="med"/>
                <a:tailEnd type="none" w="med" len="med"/>
              </a:ln>
            </p:spPr>
            <p:txBody>
              <a:bodyPr vert="horz" wrap="square" tIns="323850" anchor="ctr"/>
              <a:p>
                <a:pPr algn="just"/>
                <a:r>
                  <a:rPr lang="zh-CN" altLang="en-US"/>
                  <a:t>安全存储</a:t>
                </a:r>
                <a:endParaRPr lang="zh-CN" altLang="en-US"/>
              </a:p>
              <a:p>
                <a:endParaRPr lang="zh-CN" altLang="en-US"/>
              </a:p>
            </p:txBody>
          </p:sp>
          <p:cxnSp>
            <p:nvCxnSpPr>
              <p:cNvPr id="1073742947" name="直接箭头连接符 62"/>
              <p:cNvCxnSpPr>
                <a:stCxn id="1073742933" idx="2"/>
                <a:endCxn id="1073742946" idx="0"/>
              </p:cNvCxnSpPr>
              <p:nvPr/>
            </p:nvCxnSpPr>
            <p:spPr>
              <a:xfrm>
                <a:off x="11601" y="3674"/>
                <a:ext cx="0" cy="398"/>
              </a:xfrm>
              <a:prstGeom prst="straightConnector1">
                <a:avLst/>
              </a:prstGeom>
              <a:ln w="9525" cap="flat" cmpd="sng">
                <a:solidFill>
                  <a:srgbClr val="4A7EBB"/>
                </a:solidFill>
                <a:prstDash val="solid"/>
                <a:round/>
                <a:headEnd type="none" w="med" len="med"/>
                <a:tailEnd type="arrow" w="med" len="med"/>
              </a:ln>
            </p:spPr>
          </p:cxnSp>
          <p:cxnSp>
            <p:nvCxnSpPr>
              <p:cNvPr id="1073742948" name="直接箭头连接符 64"/>
              <p:cNvCxnSpPr>
                <a:stCxn id="1073742933" idx="2"/>
                <a:endCxn id="1073742946" idx="0"/>
              </p:cNvCxnSpPr>
              <p:nvPr/>
            </p:nvCxnSpPr>
            <p:spPr>
              <a:xfrm>
                <a:off x="11636" y="2655"/>
                <a:ext cx="4" cy="557"/>
              </a:xfrm>
              <a:prstGeom prst="straightConnector1">
                <a:avLst/>
              </a:prstGeom>
              <a:ln w="9525" cap="flat" cmpd="sng">
                <a:solidFill>
                  <a:srgbClr val="4A7EBB"/>
                </a:solidFill>
                <a:prstDash val="solid"/>
                <a:round/>
                <a:headEnd type="none" w="med" len="med"/>
                <a:tailEnd type="arrow" w="med" len="med"/>
              </a:ln>
            </p:spPr>
          </p:cxnSp>
        </p:grpSp>
      </p:grpSp>
      <p:pic>
        <p:nvPicPr>
          <p:cNvPr id="4" name="图片 3" descr="logo"/>
          <p:cNvPicPr>
            <a:picLocks noChangeAspect="1"/>
          </p:cNvPicPr>
          <p:nvPr/>
        </p:nvPicPr>
        <p:blipFill>
          <a:blip r:embed="rId1"/>
          <a:stretch>
            <a:fillRect/>
          </a:stretch>
        </p:blipFill>
        <p:spPr>
          <a:xfrm>
            <a:off x="8930640" y="5734685"/>
            <a:ext cx="2956560" cy="7162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340"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381375" cy="583565"/>
            <a:chOff x="551544" y="82976"/>
            <a:chExt cx="3380742" cy="582556"/>
          </a:xfrm>
        </p:grpSpPr>
        <p:sp>
          <p:nvSpPr>
            <p:cNvPr id="11338" name="文本框 12"/>
            <p:cNvSpPr txBox="1">
              <a:spLocks noChangeArrowheads="1"/>
            </p:cNvSpPr>
            <p:nvPr/>
          </p:nvSpPr>
          <p:spPr bwMode="auto">
            <a:xfrm>
              <a:off x="640446" y="111278"/>
              <a:ext cx="329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项目原理分析</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551544" y="82976"/>
              <a:ext cx="723764"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6" name="矩形 15"/>
          <p:cNvSpPr/>
          <p:nvPr/>
        </p:nvSpPr>
        <p:spPr>
          <a:xfrm>
            <a:off x="31750" y="6621780"/>
            <a:ext cx="12159615" cy="236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 name="组合 4"/>
          <p:cNvGrpSpPr/>
          <p:nvPr/>
        </p:nvGrpSpPr>
        <p:grpSpPr bwMode="auto">
          <a:xfrm>
            <a:off x="31750" y="1195705"/>
            <a:ext cx="2957830" cy="4506595"/>
            <a:chOff x="146663" y="1194708"/>
            <a:chExt cx="2956560" cy="4838700"/>
          </a:xfrm>
        </p:grpSpPr>
        <p:grpSp>
          <p:nvGrpSpPr>
            <p:cNvPr id="11332" name="组合 8"/>
            <p:cNvGrpSpPr/>
            <p:nvPr/>
          </p:nvGrpSpPr>
          <p:grpSpPr bwMode="auto">
            <a:xfrm>
              <a:off x="146663" y="1194708"/>
              <a:ext cx="2956560" cy="4838700"/>
              <a:chOff x="146663" y="1194708"/>
              <a:chExt cx="2956560" cy="4838700"/>
            </a:xfrm>
          </p:grpSpPr>
          <p:grpSp>
            <p:nvGrpSpPr>
              <p:cNvPr id="11334"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107950" anchor="t" anchorCtr="0"/>
                <a:lstStyle/>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"pages":[</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"pages/index/index",</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"pages/logs/logs"</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"window":{</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"backgroundTextStyle":"light",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"navigationBarBackgroundColor": "#fff",</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"navigationBarTitleText": "WeChat",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"navigationBarTextStyle":"black"</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a:t>
                  </a:r>
                  <a:endParaRPr lang="en-US" altLang="zh-CN" dirty="0">
                    <a:solidFill>
                      <a:schemeClr val="bg2">
                        <a:lumMod val="25000"/>
                      </a:schemeClr>
                    </a:solidFill>
                    <a:latin typeface="+mn-lt"/>
                    <a:ea typeface="+mn-ea"/>
                    <a:cs typeface="Arial" panose="020B0604020202020204" pitchFamily="34" charset="0"/>
                  </a:endParaRPr>
                </a:p>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33" name="文本框 2"/>
            <p:cNvSpPr txBox="1">
              <a:spLocks noChangeArrowheads="1"/>
            </p:cNvSpPr>
            <p:nvPr/>
          </p:nvSpPr>
          <p:spPr bwMode="auto">
            <a:xfrm>
              <a:off x="272393" y="1316300"/>
              <a:ext cx="2705100" cy="4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.json</a:t>
              </a:r>
              <a:endParaRPr lang="en-US" altLang="zh-CN" sz="2400">
                <a:solidFill>
                  <a:schemeClr val="bg1"/>
                </a:solidFill>
              </a:endParaRPr>
            </a:p>
          </p:txBody>
        </p:sp>
      </p:grpSp>
      <p:grpSp>
        <p:nvGrpSpPr>
          <p:cNvPr id="6" name="组合 5"/>
          <p:cNvGrpSpPr/>
          <p:nvPr/>
        </p:nvGrpSpPr>
        <p:grpSpPr bwMode="auto">
          <a:xfrm>
            <a:off x="3065780" y="1195705"/>
            <a:ext cx="2955925" cy="4506595"/>
            <a:chOff x="3179561" y="1194708"/>
            <a:chExt cx="2956560" cy="4838700"/>
          </a:xfrm>
        </p:grpSpPr>
        <p:grpSp>
          <p:nvGrpSpPr>
            <p:cNvPr id="11326" name="组合 19"/>
            <p:cNvGrpSpPr/>
            <p:nvPr/>
          </p:nvGrpSpPr>
          <p:grpSpPr bwMode="auto">
            <a:xfrm>
              <a:off x="3179561" y="1194708"/>
              <a:ext cx="2956560" cy="4838700"/>
              <a:chOff x="3179561" y="1194708"/>
              <a:chExt cx="2956560" cy="4838700"/>
            </a:xfrm>
          </p:grpSpPr>
          <p:grpSp>
            <p:nvGrpSpPr>
              <p:cNvPr id="11328"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107950" anchor="t" anchorCtr="0"/>
                <a:lstStyle/>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&lt;view class="container"&gt;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&lt;view class="userinfo"&gt;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&lt;block wx:else&gt;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&lt;text class="userinfo-nickname"&gt;{{userInfo.nickName}}&lt;/text&gt;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&lt;/block&gt;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&lt;/view&gt;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&lt;view class="usermotto"&gt;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&lt;text class="user-motto"&gt;{{motto}}&lt;/text&gt;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&lt;/view&gt;</a:t>
                  </a:r>
                  <a:endParaRPr lang="en-US" altLang="zh-CN"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&lt;/view&gt;</a:t>
                  </a:r>
                  <a:endParaRPr lang="en-US" altLang="zh-CN" dirty="0">
                    <a:solidFill>
                      <a:schemeClr val="bg2">
                        <a:lumMod val="25000"/>
                      </a:schemeClr>
                    </a:solidFill>
                    <a:latin typeface="+mn-lt"/>
                    <a:ea typeface="+mn-ea"/>
                    <a:cs typeface="Arial" panose="020B0604020202020204" pitchFamily="34" charset="0"/>
                  </a:endParaRPr>
                </a:p>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7" name="文本框 25"/>
            <p:cNvSpPr txBox="1">
              <a:spLocks noChangeArrowheads="1"/>
            </p:cNvSpPr>
            <p:nvPr/>
          </p:nvSpPr>
          <p:spPr bwMode="auto">
            <a:xfrm>
              <a:off x="3305291" y="1316300"/>
              <a:ext cx="2705100" cy="4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.wxml</a:t>
              </a:r>
              <a:endParaRPr lang="en-US" altLang="zh-CN" sz="2400">
                <a:solidFill>
                  <a:schemeClr val="bg1"/>
                </a:solidFill>
              </a:endParaRPr>
            </a:p>
          </p:txBody>
        </p:sp>
      </p:grpSp>
      <p:grpSp>
        <p:nvGrpSpPr>
          <p:cNvPr id="24" name="组合 23"/>
          <p:cNvGrpSpPr/>
          <p:nvPr/>
        </p:nvGrpSpPr>
        <p:grpSpPr bwMode="auto">
          <a:xfrm>
            <a:off x="6097905" y="1195705"/>
            <a:ext cx="2957195" cy="4506595"/>
            <a:chOff x="6212458" y="1194708"/>
            <a:chExt cx="2956560" cy="4838700"/>
          </a:xfrm>
        </p:grpSpPr>
        <p:grpSp>
          <p:nvGrpSpPr>
            <p:cNvPr id="11320" name="组合 20"/>
            <p:cNvGrpSpPr/>
            <p:nvPr/>
          </p:nvGrpSpPr>
          <p:grpSpPr bwMode="auto">
            <a:xfrm>
              <a:off x="6212458" y="1194708"/>
              <a:ext cx="2956560" cy="4838700"/>
              <a:chOff x="6212458" y="1194708"/>
              <a:chExt cx="2956560" cy="4838700"/>
            </a:xfrm>
          </p:grpSpPr>
          <p:grpSp>
            <p:nvGrpSpPr>
              <p:cNvPr id="11322" name="组合 35"/>
              <p:cNvGrpSpPr/>
              <p:nvPr/>
            </p:nvGrpSpPr>
            <p:grpSpPr bwMode="auto">
              <a:xfrm>
                <a:off x="6212458" y="1194708"/>
                <a:ext cx="2956560" cy="4838700"/>
                <a:chOff x="304800" y="1466850"/>
                <a:chExt cx="2705100" cy="4838700"/>
              </a:xfrm>
            </p:grpSpPr>
            <p:sp>
              <p:nvSpPr>
                <p:cNvPr id="38" name="矩形 37"/>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矩形 38"/>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107950" anchor="t" anchorCtr="0"/>
                <a:lstStyle/>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common.wxss **/</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.small-p {</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padding:5px;</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app.wxss **/</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@import "common.wxss";</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.middle-p {</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  padding:15px;</a:t>
                  </a:r>
                  <a:endParaRPr lang="en-US" altLang="zh-CN"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dirty="0">
                      <a:solidFill>
                        <a:schemeClr val="bg2">
                          <a:lumMod val="25000"/>
                        </a:schemeClr>
                      </a:solidFill>
                      <a:cs typeface="Arial" panose="020B0604020202020204" pitchFamily="34" charset="0"/>
                      <a:sym typeface="+mn-ea"/>
                    </a:rPr>
                    <a:t>}</a:t>
                  </a:r>
                  <a:endParaRPr lang="en-US" altLang="zh-CN" dirty="0">
                    <a:solidFill>
                      <a:schemeClr val="bg2">
                        <a:lumMod val="25000"/>
                      </a:schemeClr>
                    </a:solidFill>
                    <a:latin typeface="+mn-lt"/>
                    <a:ea typeface="+mn-ea"/>
                    <a:cs typeface="Arial" panose="020B0604020202020204" pitchFamily="34" charset="0"/>
                  </a:endParaRPr>
                </a:p>
                <a:p>
                  <a:pPr algn="ctr" eaLnBrk="1" fontAlgn="auto" hangingPunct="1">
                    <a:spcBef>
                      <a:spcPts val="0"/>
                    </a:spcBef>
                    <a:spcAft>
                      <a:spcPts val="0"/>
                    </a:spcAft>
                    <a:defRPr/>
                  </a:pPr>
                  <a:endParaRPr lang="zh-CN" altLang="en-US"/>
                </a:p>
              </p:txBody>
            </p:sp>
          </p:grpSp>
          <p:sp>
            <p:nvSpPr>
              <p:cNvPr id="37" name="矩形 36"/>
              <p:cNvSpPr/>
              <p:nvPr/>
            </p:nvSpPr>
            <p:spPr>
              <a:xfrm>
                <a:off x="6212458"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1321" name="文本框 33"/>
            <p:cNvSpPr txBox="1">
              <a:spLocks noChangeArrowheads="1"/>
            </p:cNvSpPr>
            <p:nvPr/>
          </p:nvSpPr>
          <p:spPr bwMode="auto">
            <a:xfrm>
              <a:off x="6338188" y="1316300"/>
              <a:ext cx="2705100" cy="4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.wxss</a:t>
              </a:r>
              <a:endParaRPr lang="en-US" altLang="zh-CN" sz="2400">
                <a:solidFill>
                  <a:schemeClr val="bg1"/>
                </a:solidFill>
              </a:endParaRPr>
            </a:p>
          </p:txBody>
        </p:sp>
      </p:grpSp>
      <p:grpSp>
        <p:nvGrpSpPr>
          <p:cNvPr id="22" name="组合 21"/>
          <p:cNvGrpSpPr/>
          <p:nvPr/>
        </p:nvGrpSpPr>
        <p:grpSpPr bwMode="auto">
          <a:xfrm>
            <a:off x="9199880" y="1195070"/>
            <a:ext cx="2955925" cy="4506595"/>
            <a:chOff x="3179561" y="1194708"/>
            <a:chExt cx="2956560" cy="4838700"/>
          </a:xfrm>
        </p:grpSpPr>
        <p:grpSp>
          <p:nvGrpSpPr>
            <p:cNvPr id="25" name="组合 19"/>
            <p:cNvGrpSpPr/>
            <p:nvPr/>
          </p:nvGrpSpPr>
          <p:grpSpPr bwMode="auto">
            <a:xfrm>
              <a:off x="3179561" y="1194708"/>
              <a:ext cx="2956560" cy="4838700"/>
              <a:chOff x="3179561" y="1194708"/>
              <a:chExt cx="2956560" cy="4838700"/>
            </a:xfrm>
          </p:grpSpPr>
          <p:grpSp>
            <p:nvGrpSpPr>
              <p:cNvPr id="26" name="组合 27"/>
              <p:cNvGrpSpPr/>
              <p:nvPr/>
            </p:nvGrpSpPr>
            <p:grpSpPr bwMode="auto">
              <a:xfrm>
                <a:off x="3179561" y="1194708"/>
                <a:ext cx="2956560" cy="4838700"/>
                <a:chOff x="304800" y="1466850"/>
                <a:chExt cx="2705100" cy="4838700"/>
              </a:xfrm>
            </p:grpSpPr>
            <p:sp>
              <p:nvSpPr>
                <p:cNvPr id="28" name="矩形 27"/>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矩形 31"/>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52095" tIns="107950" anchor="t" anchorCtr="0"/>
                <a:lstStyle/>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&lt;view&gt;{{ msg }}&lt;/view&gt;</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&lt;button bindtap=</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"clickMe"&gt;</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点击我</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&lt;/button&gt;</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Page({</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  clickMe: function() {</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    this.setData({ msg: "Hello World" })</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  }</a:t>
                  </a:r>
                  <a:endParaRPr lang="en-US" altLang="zh-CN" sz="1600" dirty="0">
                    <a:solidFill>
                      <a:schemeClr val="bg2">
                        <a:lumMod val="25000"/>
                      </a:schemeClr>
                    </a:solidFill>
                    <a:cs typeface="Arial" panose="020B0604020202020204" pitchFamily="34" charset="0"/>
                  </a:endParaRPr>
                </a:p>
                <a:p>
                  <a:pPr algn="l" eaLnBrk="1" fontAlgn="auto" hangingPunct="1">
                    <a:spcBef>
                      <a:spcPts val="0"/>
                    </a:spcBef>
                    <a:spcAft>
                      <a:spcPts val="0"/>
                    </a:spcAft>
                    <a:defRPr/>
                  </a:pPr>
                  <a:r>
                    <a:rPr lang="en-US" altLang="zh-CN" sz="1600" dirty="0">
                      <a:solidFill>
                        <a:schemeClr val="bg2">
                          <a:lumMod val="25000"/>
                        </a:schemeClr>
                      </a:solidFill>
                      <a:cs typeface="Arial" panose="020B0604020202020204" pitchFamily="34" charset="0"/>
                    </a:rPr>
                    <a:t>})</a:t>
                  </a:r>
                  <a:endParaRPr lang="en-US" altLang="zh-CN" sz="1600" dirty="0">
                    <a:solidFill>
                      <a:schemeClr val="bg2">
                        <a:lumMod val="25000"/>
                      </a:schemeClr>
                    </a:solidFill>
                    <a:cs typeface="Arial" panose="020B0604020202020204" pitchFamily="34" charset="0"/>
                  </a:endParaRPr>
                </a:p>
              </p:txBody>
            </p:sp>
          </p:grpSp>
          <p:sp>
            <p:nvSpPr>
              <p:cNvPr id="33" name="矩形 32"/>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4" name="文本框 25"/>
            <p:cNvSpPr txBox="1">
              <a:spLocks noChangeArrowheads="1"/>
            </p:cNvSpPr>
            <p:nvPr/>
          </p:nvSpPr>
          <p:spPr bwMode="auto">
            <a:xfrm>
              <a:off x="3305291" y="1316300"/>
              <a:ext cx="2705100" cy="49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a:solidFill>
                    <a:schemeClr val="bg1"/>
                  </a:solidFill>
                </a:rPr>
                <a:t>.js</a:t>
              </a:r>
              <a:endParaRPr lang="en-US" altLang="zh-CN" sz="2400">
                <a:solidFill>
                  <a:schemeClr val="bg1"/>
                </a:solidFill>
              </a:endParaRPr>
            </a:p>
          </p:txBody>
        </p:sp>
      </p:grpSp>
      <p:pic>
        <p:nvPicPr>
          <p:cNvPr id="3" name="图片 2" descr="logo"/>
          <p:cNvPicPr>
            <a:picLocks noChangeAspect="1"/>
          </p:cNvPicPr>
          <p:nvPr/>
        </p:nvPicPr>
        <p:blipFill>
          <a:blip r:embed="rId1"/>
          <a:stretch>
            <a:fillRect/>
          </a:stretch>
        </p:blipFill>
        <p:spPr>
          <a:xfrm>
            <a:off x="8930640" y="5734685"/>
            <a:ext cx="2956560" cy="71628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22" presetClass="entr" presetSubtype="1"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up)">
                                      <p:cBhvr>
                                        <p:cTn id="27" dur="500"/>
                                        <p:tgtEl>
                                          <p:spTgt spid="24"/>
                                        </p:tgtEl>
                                      </p:cBhvr>
                                    </p:animEffect>
                                  </p:childTnLst>
                                </p:cTn>
                              </p:par>
                              <p:par>
                                <p:cTn id="28" presetID="22" presetClass="entr" presetSubtype="1"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par>
                                <p:cTn id="31" presetID="37" presetClass="entr" presetSubtype="0" fill="hold" grpId="1"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900" decel="100000" fill="hold"/>
                                        <p:tgtEl>
                                          <p:spTgt spid="16"/>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900" decel="100000" fill="hold"/>
                                        <p:tgtEl>
                                          <p:spTgt spid="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000"/>
                                        <p:tgtEl>
                                          <p:spTgt spid="6"/>
                                        </p:tgtEl>
                                      </p:cBhvr>
                                    </p:animEffect>
                                    <p:anim calcmode="lin" valueType="num">
                                      <p:cBhvr>
                                        <p:cTn id="46" dur="1000" fill="hold"/>
                                        <p:tgtEl>
                                          <p:spTgt spid="6"/>
                                        </p:tgtEl>
                                        <p:attrNameLst>
                                          <p:attrName>ppt_x</p:attrName>
                                        </p:attrNameLst>
                                      </p:cBhvr>
                                      <p:tavLst>
                                        <p:tav tm="0">
                                          <p:val>
                                            <p:strVal val="#ppt_x"/>
                                          </p:val>
                                        </p:tav>
                                        <p:tav tm="100000">
                                          <p:val>
                                            <p:strVal val="#ppt_x"/>
                                          </p:val>
                                        </p:tav>
                                      </p:tavLst>
                                    </p:anim>
                                    <p:anim calcmode="lin" valueType="num">
                                      <p:cBhvr>
                                        <p:cTn id="47" dur="900" decel="100000" fill="hold"/>
                                        <p:tgtEl>
                                          <p:spTgt spid="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1000"/>
                                        <p:tgtEl>
                                          <p:spTgt spid="24"/>
                                        </p:tgtEl>
                                      </p:cBhvr>
                                    </p:animEffect>
                                    <p:anim calcmode="lin" valueType="num">
                                      <p:cBhvr>
                                        <p:cTn id="52" dur="1000" fill="hold"/>
                                        <p:tgtEl>
                                          <p:spTgt spid="24"/>
                                        </p:tgtEl>
                                        <p:attrNameLst>
                                          <p:attrName>ppt_x</p:attrName>
                                        </p:attrNameLst>
                                      </p:cBhvr>
                                      <p:tavLst>
                                        <p:tav tm="0">
                                          <p:val>
                                            <p:strVal val="#ppt_x"/>
                                          </p:val>
                                        </p:tav>
                                        <p:tav tm="100000">
                                          <p:val>
                                            <p:strVal val="#ppt_x"/>
                                          </p:val>
                                        </p:tav>
                                      </p:tavLst>
                                    </p:anim>
                                    <p:anim calcmode="lin" valueType="num">
                                      <p:cBhvr>
                                        <p:cTn id="53" dur="900" decel="100000" fill="hold"/>
                                        <p:tgtEl>
                                          <p:spTgt spid="24"/>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4"/>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900" decel="100000" fill="hold"/>
                                        <p:tgtEl>
                                          <p:spTgt spid="22"/>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900" decel="100000" fill="hold"/>
                                        <p:tgtEl>
                                          <p:spTgt spid="3"/>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bldLvl="0" animBg="1"/>
      <p:bldP spid="16" grpId="0" bldLvl="0" animBg="1"/>
      <p:bldP spid="1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528888"/>
            <a:ext cx="8170862" cy="769937"/>
          </a:xfrm>
          <a:prstGeom prst="rect">
            <a:avLst/>
          </a:prstGeom>
          <a:noFill/>
        </p:spPr>
        <p:txBody>
          <a:bodyPr>
            <a:spAutoFit/>
          </a:bodyPr>
          <a:lstStyle/>
          <a:p>
            <a:pPr algn="ctr" eaLnBrk="1" fontAlgn="auto" hangingPunct="1">
              <a:spcBef>
                <a:spcPts val="0"/>
              </a:spcBef>
              <a:spcAft>
                <a:spcPts val="0"/>
              </a:spcAft>
              <a:defRPr/>
            </a:pPr>
            <a:r>
              <a:rPr lang="zh-CN" altLang="en-US" sz="4400" b="1" spc="600" dirty="0">
                <a:solidFill>
                  <a:srgbClr val="044875"/>
                </a:solidFill>
                <a:latin typeface="微软雅黑" panose="020B0503020204020204" pitchFamily="34" charset="-122"/>
                <a:ea typeface="微软雅黑" panose="020B0503020204020204" pitchFamily="34" charset="-122"/>
              </a:rPr>
              <a:t>谢谢您的观看与聆听</a:t>
            </a:r>
            <a:endParaRPr lang="zh-CN" altLang="en-US" sz="44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p:nvPr/>
        </p:nvGrpSpPr>
        <p:grpSpPr bwMode="auto">
          <a:xfrm>
            <a:off x="4154488" y="3452813"/>
            <a:ext cx="3846512" cy="361950"/>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文本框 28"/>
          <p:cNvSpPr txBox="1">
            <a:spLocks noChangeArrowheads="1"/>
          </p:cNvSpPr>
          <p:nvPr/>
        </p:nvSpPr>
        <p:spPr bwMode="auto">
          <a:xfrm>
            <a:off x="2032953" y="3979863"/>
            <a:ext cx="29670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答辩人：</a:t>
            </a:r>
            <a:r>
              <a:rPr lang="zh-CN">
                <a:solidFill>
                  <a:srgbClr val="044875"/>
                </a:solidFill>
                <a:latin typeface="微软雅黑" panose="020B0503020204020204" pitchFamily="34" charset="-122"/>
                <a:ea typeface="微软雅黑" panose="020B0503020204020204" pitchFamily="34" charset="-122"/>
              </a:rPr>
              <a:t>力晶鑫</a:t>
            </a:r>
            <a:endParaRPr lang="zh-CN">
              <a:solidFill>
                <a:srgbClr val="044875"/>
              </a:solidFill>
              <a:latin typeface="微软雅黑" panose="020B0503020204020204" pitchFamily="34" charset="-122"/>
              <a:ea typeface="微软雅黑" panose="020B0503020204020204" pitchFamily="34" charset="-122"/>
            </a:endParaRPr>
          </a:p>
        </p:txBody>
      </p:sp>
      <p:sp>
        <p:nvSpPr>
          <p:cNvPr id="30" name="文本框 29"/>
          <p:cNvSpPr txBox="1">
            <a:spLocks noChangeArrowheads="1"/>
          </p:cNvSpPr>
          <p:nvPr/>
        </p:nvSpPr>
        <p:spPr bwMode="auto">
          <a:xfrm>
            <a:off x="6429058" y="3932238"/>
            <a:ext cx="2563812"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导师：</a:t>
            </a:r>
            <a:r>
              <a:rPr lang="zh-CN">
                <a:solidFill>
                  <a:srgbClr val="044875"/>
                </a:solidFill>
                <a:latin typeface="微软雅黑" panose="020B0503020204020204" pitchFamily="34" charset="-122"/>
                <a:ea typeface="微软雅黑" panose="020B0503020204020204" pitchFamily="34" charset="-122"/>
              </a:rPr>
              <a:t>吕秋云</a:t>
            </a:r>
            <a:endParaRPr lang="zh-CN">
              <a:solidFill>
                <a:srgbClr val="044875"/>
              </a:solidFill>
              <a:latin typeface="微软雅黑" panose="020B0503020204020204" pitchFamily="34" charset="-122"/>
              <a:ea typeface="微软雅黑" panose="020B0503020204020204" pitchFamily="34" charset="-122"/>
            </a:endParaRPr>
          </a:p>
        </p:txBody>
      </p:sp>
      <p:sp>
        <p:nvSpPr>
          <p:cNvPr id="31" name="文本框 30"/>
          <p:cNvSpPr txBox="1">
            <a:spLocks noChangeArrowheads="1"/>
          </p:cNvSpPr>
          <p:nvPr/>
        </p:nvSpPr>
        <p:spPr bwMode="auto">
          <a:xfrm>
            <a:off x="6429375" y="4625340"/>
            <a:ext cx="40100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时间：</a:t>
            </a:r>
            <a:r>
              <a:rPr lang="en-US">
                <a:solidFill>
                  <a:srgbClr val="044875"/>
                </a:solidFill>
                <a:latin typeface="微软雅黑" panose="020B0503020204020204" pitchFamily="34" charset="-122"/>
                <a:ea typeface="微软雅黑" panose="020B0503020204020204" pitchFamily="34" charset="-122"/>
              </a:rPr>
              <a:t>2018</a:t>
            </a:r>
            <a:r>
              <a:rPr lang="zh-CN" altLang="en-US">
                <a:solidFill>
                  <a:srgbClr val="044875"/>
                </a:solidFill>
                <a:latin typeface="微软雅黑" panose="020B0503020204020204" pitchFamily="34" charset="-122"/>
                <a:ea typeface="微软雅黑" panose="020B0503020204020204" pitchFamily="34" charset="-122"/>
              </a:rPr>
              <a:t>年</a:t>
            </a:r>
            <a:r>
              <a:rPr lang="en-US" altLang="zh-CN">
                <a:solidFill>
                  <a:srgbClr val="044875"/>
                </a:solidFill>
                <a:latin typeface="微软雅黑" panose="020B0503020204020204" pitchFamily="34" charset="-122"/>
                <a:ea typeface="微软雅黑" panose="020B0503020204020204" pitchFamily="34" charset="-122"/>
              </a:rPr>
              <a:t>3</a:t>
            </a:r>
            <a:r>
              <a:rPr lang="zh-CN" altLang="en-US">
                <a:solidFill>
                  <a:srgbClr val="044875"/>
                </a:solidFill>
                <a:latin typeface="微软雅黑" panose="020B0503020204020204" pitchFamily="34" charset="-122"/>
                <a:ea typeface="微软雅黑" panose="020B0503020204020204" pitchFamily="34" charset="-122"/>
              </a:rPr>
              <a:t>月</a:t>
            </a:r>
            <a:r>
              <a:rPr lang="en-US" altLang="zh-CN">
                <a:solidFill>
                  <a:srgbClr val="044875"/>
                </a:solidFill>
                <a:latin typeface="微软雅黑" panose="020B0503020204020204" pitchFamily="34" charset="-122"/>
                <a:ea typeface="微软雅黑" panose="020B0503020204020204" pitchFamily="34" charset="-122"/>
              </a:rPr>
              <a:t>14</a:t>
            </a:r>
            <a:r>
              <a:rPr lang="zh-CN" altLang="en-US">
                <a:solidFill>
                  <a:srgbClr val="044875"/>
                </a:solidFill>
                <a:latin typeface="微软雅黑" panose="020B0503020204020204" pitchFamily="34" charset="-122"/>
                <a:ea typeface="微软雅黑" panose="020B0503020204020204" pitchFamily="34" charset="-122"/>
              </a:rPr>
              <a:t>日</a:t>
            </a:r>
            <a:endParaRPr lang="zh-CN" altLang="en-US">
              <a:solidFill>
                <a:srgbClr val="044875"/>
              </a:solidFill>
              <a:latin typeface="微软雅黑" panose="020B0503020204020204" pitchFamily="34" charset="-122"/>
              <a:ea typeface="微软雅黑" panose="020B0503020204020204" pitchFamily="34" charset="-122"/>
            </a:endParaRPr>
          </a:p>
        </p:txBody>
      </p:sp>
      <p:sp>
        <p:nvSpPr>
          <p:cNvPr id="32" name="文本框 31"/>
          <p:cNvSpPr txBox="1">
            <a:spLocks noChangeArrowheads="1"/>
          </p:cNvSpPr>
          <p:nvPr/>
        </p:nvSpPr>
        <p:spPr bwMode="auto">
          <a:xfrm>
            <a:off x="1901825" y="4748530"/>
            <a:ext cx="3098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a:solidFill>
                  <a:srgbClr val="044875"/>
                </a:solidFill>
                <a:latin typeface="微软雅黑" panose="020B0503020204020204" pitchFamily="34" charset="-122"/>
                <a:ea typeface="微软雅黑" panose="020B0503020204020204" pitchFamily="34" charset="-122"/>
              </a:rPr>
              <a:t>专业：</a:t>
            </a:r>
            <a:r>
              <a:rPr lang="zh-CN">
                <a:solidFill>
                  <a:srgbClr val="044875"/>
                </a:solidFill>
                <a:latin typeface="微软雅黑" panose="020B0503020204020204" pitchFamily="34" charset="-122"/>
                <a:ea typeface="微软雅黑" panose="020B0503020204020204" pitchFamily="34" charset="-122"/>
              </a:rPr>
              <a:t>信息安全</a:t>
            </a:r>
            <a:endParaRPr lang="zh-CN">
              <a:solidFill>
                <a:srgbClr val="044875"/>
              </a:solidFill>
              <a:latin typeface="微软雅黑" panose="020B0503020204020204" pitchFamily="34" charset="-122"/>
              <a:ea typeface="微软雅黑" panose="020B0503020204020204" pitchFamily="34" charset="-122"/>
            </a:endParaRPr>
          </a:p>
        </p:txBody>
      </p:sp>
      <p:sp>
        <p:nvSpPr>
          <p:cNvPr id="33" name="矩形 32"/>
          <p:cNvSpPr/>
          <p:nvPr/>
        </p:nvSpPr>
        <p:spPr>
          <a:xfrm>
            <a:off x="1600200" y="2257425"/>
            <a:ext cx="8956675" cy="3198495"/>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p:nvPr/>
        </p:nvGrpSpPr>
        <p:grpSpPr bwMode="auto">
          <a:xfrm>
            <a:off x="10290175" y="4325938"/>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p:nvPr/>
        </p:nvGrpSpPr>
        <p:grpSpPr bwMode="auto">
          <a:xfrm>
            <a:off x="792163" y="146208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523355"/>
            <a:ext cx="12192635" cy="33464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文本框 45"/>
          <p:cNvSpPr txBox="1"/>
          <p:nvPr/>
        </p:nvSpPr>
        <p:spPr>
          <a:xfrm>
            <a:off x="3094724" y="1908154"/>
            <a:ext cx="5967202" cy="583565"/>
          </a:xfrm>
          <a:prstGeom prst="rect">
            <a:avLst/>
          </a:prstGeom>
          <a:blipFill dpi="0" rotWithShape="1">
            <a:blip r:embed="rId1"/>
            <a:srcRect/>
            <a:stretch>
              <a:fillRect t="-45000"/>
            </a:stretch>
          </a:blipFill>
        </p:spPr>
        <p:txBody>
          <a:bodyPr>
            <a:spAutoFit/>
          </a:bodyPr>
          <a:lstStyle/>
          <a:p>
            <a:pPr algn="ctr" eaLnBrk="1" fontAlgn="auto" hangingPunct="1">
              <a:spcBef>
                <a:spcPts val="0"/>
              </a:spcBef>
              <a:spcAft>
                <a:spcPts val="0"/>
              </a:spcAft>
              <a:defRPr/>
            </a:pPr>
            <a:r>
              <a:rPr lang="en-US" sz="3200" dirty="0">
                <a:solidFill>
                  <a:srgbClr val="044875"/>
                </a:solidFill>
                <a:latin typeface="+mj-lt"/>
                <a:ea typeface="+mn-ea"/>
              </a:rPr>
              <a:t>Thank you</a:t>
            </a:r>
            <a:endParaRPr lang="en-US" sz="3200" dirty="0">
              <a:solidFill>
                <a:srgbClr val="044875"/>
              </a:solidFill>
              <a:latin typeface="+mj-lt"/>
              <a:ea typeface="+mn-ea"/>
            </a:endParaRPr>
          </a:p>
        </p:txBody>
      </p:sp>
      <p:pic>
        <p:nvPicPr>
          <p:cNvPr id="10" name="图片 9" descr="logo"/>
          <p:cNvPicPr>
            <a:picLocks noChangeAspect="1"/>
          </p:cNvPicPr>
          <p:nvPr/>
        </p:nvPicPr>
        <p:blipFill>
          <a:blip r:embed="rId2"/>
          <a:stretch>
            <a:fillRect/>
          </a:stretch>
        </p:blipFill>
        <p:spPr>
          <a:xfrm>
            <a:off x="4060190" y="651510"/>
            <a:ext cx="4072890" cy="98679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1000"/>
                                        <p:tgtEl>
                                          <p:spTgt spid="33"/>
                                        </p:tgtEl>
                                      </p:cBhvr>
                                    </p:animEffect>
                                    <p:anim calcmode="lin" valueType="num">
                                      <p:cBhvr>
                                        <p:cTn id="16" dur="1000" fill="hold"/>
                                        <p:tgtEl>
                                          <p:spTgt spid="33"/>
                                        </p:tgtEl>
                                        <p:attrNameLst>
                                          <p:attrName>ppt_x</p:attrName>
                                        </p:attrNameLst>
                                      </p:cBhvr>
                                      <p:tavLst>
                                        <p:tav tm="0">
                                          <p:val>
                                            <p:strVal val="#ppt_x"/>
                                          </p:val>
                                        </p:tav>
                                        <p:tav tm="100000">
                                          <p:val>
                                            <p:strVal val="#ppt_x"/>
                                          </p:val>
                                        </p:tav>
                                      </p:tavLst>
                                    </p:anim>
                                    <p:anim calcmode="lin" valueType="num">
                                      <p:cBhvr>
                                        <p:cTn id="17" dur="900" decel="100000" fill="hold"/>
                                        <p:tgtEl>
                                          <p:spTgt spid="3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900" decel="100000" fill="hold"/>
                                        <p:tgtEl>
                                          <p:spTgt spid="38"/>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8"/>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900" decel="100000" fill="hold"/>
                                        <p:tgtEl>
                                          <p:spTgt spid="34"/>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1000"/>
                                        <p:tgtEl>
                                          <p:spTgt spid="46"/>
                                        </p:tgtEl>
                                      </p:cBhvr>
                                    </p:animEffect>
                                    <p:anim calcmode="lin" valueType="num">
                                      <p:cBhvr>
                                        <p:cTn id="34" dur="1000" fill="hold"/>
                                        <p:tgtEl>
                                          <p:spTgt spid="46"/>
                                        </p:tgtEl>
                                        <p:attrNameLst>
                                          <p:attrName>ppt_x</p:attrName>
                                        </p:attrNameLst>
                                      </p:cBhvr>
                                      <p:tavLst>
                                        <p:tav tm="0">
                                          <p:val>
                                            <p:strVal val="#ppt_x"/>
                                          </p:val>
                                        </p:tav>
                                        <p:tav tm="100000">
                                          <p:val>
                                            <p:strVal val="#ppt_x"/>
                                          </p:val>
                                        </p:tav>
                                      </p:tavLst>
                                    </p:anim>
                                    <p:anim calcmode="lin" valueType="num">
                                      <p:cBhvr>
                                        <p:cTn id="35" dur="900" decel="100000" fill="hold"/>
                                        <p:tgtEl>
                                          <p:spTgt spid="46"/>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37" presetID="37"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1000"/>
                                        <p:tgtEl>
                                          <p:spTgt spid="25"/>
                                        </p:tgtEl>
                                      </p:cBhvr>
                                    </p:animEffect>
                                    <p:anim calcmode="lin" valueType="num">
                                      <p:cBhvr>
                                        <p:cTn id="40" dur="1000" fill="hold"/>
                                        <p:tgtEl>
                                          <p:spTgt spid="25"/>
                                        </p:tgtEl>
                                        <p:attrNameLst>
                                          <p:attrName>ppt_x</p:attrName>
                                        </p:attrNameLst>
                                      </p:cBhvr>
                                      <p:tavLst>
                                        <p:tav tm="0">
                                          <p:val>
                                            <p:strVal val="#ppt_x"/>
                                          </p:val>
                                        </p:tav>
                                        <p:tav tm="100000">
                                          <p:val>
                                            <p:strVal val="#ppt_x"/>
                                          </p:val>
                                        </p:tav>
                                      </p:tavLst>
                                    </p:anim>
                                    <p:anim calcmode="lin" valueType="num">
                                      <p:cBhvr>
                                        <p:cTn id="41" dur="900" decel="100000" fill="hold"/>
                                        <p:tgtEl>
                                          <p:spTgt spid="25"/>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900" decel="100000" fill="hold"/>
                                        <p:tgtEl>
                                          <p:spTgt spid="26"/>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49" presetID="37"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1000"/>
                                        <p:tgtEl>
                                          <p:spTgt spid="29"/>
                                        </p:tgtEl>
                                      </p:cBhvr>
                                    </p:animEffect>
                                    <p:anim calcmode="lin" valueType="num">
                                      <p:cBhvr>
                                        <p:cTn id="52" dur="1000" fill="hold"/>
                                        <p:tgtEl>
                                          <p:spTgt spid="29"/>
                                        </p:tgtEl>
                                        <p:attrNameLst>
                                          <p:attrName>ppt_x</p:attrName>
                                        </p:attrNameLst>
                                      </p:cBhvr>
                                      <p:tavLst>
                                        <p:tav tm="0">
                                          <p:val>
                                            <p:strVal val="#ppt_x"/>
                                          </p:val>
                                        </p:tav>
                                        <p:tav tm="100000">
                                          <p:val>
                                            <p:strVal val="#ppt_x"/>
                                          </p:val>
                                        </p:tav>
                                      </p:tavLst>
                                    </p:anim>
                                    <p:anim calcmode="lin" valueType="num">
                                      <p:cBhvr>
                                        <p:cTn id="53" dur="900" decel="100000" fill="hold"/>
                                        <p:tgtEl>
                                          <p:spTgt spid="29"/>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55" presetID="37" presetClass="entr" presetSubtype="0" fill="hold" grpId="0" nodeType="withEffect">
                                  <p:stCondLst>
                                    <p:cond delay="25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900" decel="100000" fill="hold"/>
                                        <p:tgtEl>
                                          <p:spTgt spid="30"/>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61" presetID="37" presetClass="entr" presetSubtype="0" fill="hold" grpId="0" nodeType="withEffect">
                                  <p:stCondLst>
                                    <p:cond delay="50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1000"/>
                                        <p:tgtEl>
                                          <p:spTgt spid="32"/>
                                        </p:tgtEl>
                                      </p:cBhvr>
                                    </p:animEffect>
                                    <p:anim calcmode="lin" valueType="num">
                                      <p:cBhvr>
                                        <p:cTn id="64" dur="1000" fill="hold"/>
                                        <p:tgtEl>
                                          <p:spTgt spid="32"/>
                                        </p:tgtEl>
                                        <p:attrNameLst>
                                          <p:attrName>ppt_x</p:attrName>
                                        </p:attrNameLst>
                                      </p:cBhvr>
                                      <p:tavLst>
                                        <p:tav tm="0">
                                          <p:val>
                                            <p:strVal val="#ppt_x"/>
                                          </p:val>
                                        </p:tav>
                                        <p:tav tm="100000">
                                          <p:val>
                                            <p:strVal val="#ppt_x"/>
                                          </p:val>
                                        </p:tav>
                                      </p:tavLst>
                                    </p:anim>
                                    <p:anim calcmode="lin" valueType="num">
                                      <p:cBhvr>
                                        <p:cTn id="65" dur="900" decel="100000" fill="hold"/>
                                        <p:tgtEl>
                                          <p:spTgt spid="32"/>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67" presetID="37" presetClass="entr" presetSubtype="0" fill="hold" grpId="0" nodeType="withEffect">
                                  <p:stCondLst>
                                    <p:cond delay="75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1000"/>
                                        <p:tgtEl>
                                          <p:spTgt spid="31"/>
                                        </p:tgtEl>
                                      </p:cBhvr>
                                    </p:animEffect>
                                    <p:anim calcmode="lin" valueType="num">
                                      <p:cBhvr>
                                        <p:cTn id="70" dur="1000" fill="hold"/>
                                        <p:tgtEl>
                                          <p:spTgt spid="31"/>
                                        </p:tgtEl>
                                        <p:attrNameLst>
                                          <p:attrName>ppt_x</p:attrName>
                                        </p:attrNameLst>
                                      </p:cBhvr>
                                      <p:tavLst>
                                        <p:tav tm="0">
                                          <p:val>
                                            <p:strVal val="#ppt_x"/>
                                          </p:val>
                                        </p:tav>
                                        <p:tav tm="100000">
                                          <p:val>
                                            <p:strVal val="#ppt_x"/>
                                          </p:val>
                                        </p:tav>
                                      </p:tavLst>
                                    </p:anim>
                                    <p:anim calcmode="lin" valueType="num">
                                      <p:cBhvr>
                                        <p:cTn id="71" dur="900" decel="100000" fill="hold"/>
                                        <p:tgtEl>
                                          <p:spTgt spid="31"/>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33" grpId="0" bldLvl="0" animBg="1"/>
      <p:bldP spid="42" grpId="0" animBg="1"/>
      <p:bldP spid="4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1470</Words>
  <Application>WPS 演示</Application>
  <PresentationFormat>宽屏</PresentationFormat>
  <Paragraphs>201</Paragraphs>
  <Slides>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Calibri</vt:lpstr>
      <vt:lpstr>Calibri Light</vt:lpstr>
      <vt:lpstr>微软雅黑</vt:lpstr>
      <vt:lpstr>Impact</vt:lpstr>
      <vt:lpstr>微软雅黑 Light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ANi</cp:lastModifiedBy>
  <cp:revision>63</cp:revision>
  <dcterms:created xsi:type="dcterms:W3CDTF">2015-04-13T12:15:00Z</dcterms:created>
  <dcterms:modified xsi:type="dcterms:W3CDTF">2018-03-28T02:49:21Z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