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6" r:id="rId3"/>
    <p:sldId id="289" r:id="rId4"/>
    <p:sldId id="290" r:id="rId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282" y="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20.03.2022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20.03.2022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274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54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20.03.2022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20.03.2022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20.03.2022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20.03.2022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20.03.2022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20.03.2022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20.03.2022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20.03.2022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20.03.2022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20.03.2022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20.03.2022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20.03.2022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769989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b="1" dirty="0" smtClean="0">
                <a:solidFill>
                  <a:schemeClr val="bg1"/>
                </a:solidFill>
              </a:rPr>
              <a:t>Market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sz="2000" dirty="0" err="1" smtClean="0">
                <a:solidFill>
                  <a:schemeClr val="accent4"/>
                </a:solidFill>
              </a:rPr>
              <a:t>Aliluev</a:t>
            </a:r>
            <a:r>
              <a:rPr lang="en-US" sz="2000" dirty="0" smtClean="0">
                <a:solidFill>
                  <a:schemeClr val="accent4"/>
                </a:solidFill>
              </a:rPr>
              <a:t> A.O</a:t>
            </a:r>
            <a:br>
              <a:rPr lang="en-US" sz="2000" dirty="0" smtClean="0">
                <a:solidFill>
                  <a:schemeClr val="accent4"/>
                </a:solidFill>
              </a:rPr>
            </a:br>
            <a:r>
              <a:rPr lang="en-US" sz="2000" dirty="0">
                <a:solidFill>
                  <a:schemeClr val="accent4"/>
                </a:solidFill>
              </a:rPr>
              <a:t/>
            </a:r>
            <a:br>
              <a:rPr lang="en-US" sz="2000" dirty="0">
                <a:solidFill>
                  <a:schemeClr val="accent4"/>
                </a:solidFill>
              </a:rPr>
            </a:br>
            <a:r>
              <a:rPr lang="en-US" sz="2000" dirty="0" smtClean="0">
                <a:solidFill>
                  <a:schemeClr val="accent4"/>
                </a:solidFill>
              </a:rPr>
              <a:t/>
            </a:r>
            <a:br>
              <a:rPr lang="en-US" sz="2000" dirty="0" smtClean="0">
                <a:solidFill>
                  <a:schemeClr val="accent4"/>
                </a:solidFill>
              </a:rPr>
            </a:br>
            <a:endParaRPr lang="ru-RU" sz="2000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7" name="Группа 6" descr="Значок диаграммы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Полилиния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2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 Stack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 smtClean="0">
                <a:latin typeface="+mj-lt"/>
              </a:rPr>
              <a:t>Project</a:t>
            </a:r>
            <a:endParaRPr lang="ru-RU" b="1" dirty="0">
              <a:latin typeface="+mj-lt"/>
            </a:endParaRPr>
          </a:p>
        </p:txBody>
      </p:sp>
      <p:sp>
        <p:nvSpPr>
          <p:cNvPr id="16" name="Прямоугольник: Скругленные углы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smtClean="0"/>
              <a:t>Java 8+</a:t>
            </a:r>
            <a:endParaRPr lang="ru-RU" sz="1600" dirty="0"/>
          </a:p>
        </p:txBody>
      </p:sp>
      <p:sp>
        <p:nvSpPr>
          <p:cNvPr id="19" name="Прямоугольник: Скругленные углы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93027" y="332300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smtClean="0"/>
              <a:t>PostgreSQL</a:t>
            </a:r>
            <a:endParaRPr lang="ru-RU" sz="1600" dirty="0"/>
          </a:p>
        </p:txBody>
      </p:sp>
      <p:sp>
        <p:nvSpPr>
          <p:cNvPr id="21" name="Прямоугольник: Скругленные углы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smtClean="0"/>
              <a:t>Spring Security</a:t>
            </a:r>
            <a:endParaRPr lang="ru-RU" sz="1600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Spring Boot</a:t>
            </a:r>
            <a:endParaRPr lang="ru-RU" sz="1600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smtClean="0"/>
              <a:t>Hibernate</a:t>
            </a:r>
            <a:endParaRPr lang="ru-RU" sz="1600" dirty="0"/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smtClean="0"/>
              <a:t>Angular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3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1600" b="1" dirty="0" smtClean="0">
                <a:solidFill>
                  <a:schemeClr val="bg1"/>
                </a:solidFill>
              </a:rPr>
              <a:t>ЭКОЛОГИЧЕСКИЙ АНАЛИЗ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47404" y="2751514"/>
            <a:ext cx="2410690" cy="16957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Frontend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4717708" y="2751514"/>
            <a:ext cx="2410690" cy="16957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Backend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Цилиндр 5"/>
          <p:cNvSpPr/>
          <p:nvPr/>
        </p:nvSpPr>
        <p:spPr>
          <a:xfrm>
            <a:off x="8486342" y="2539540"/>
            <a:ext cx="1662545" cy="2119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PostgreSQL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3699164" y="3132781"/>
            <a:ext cx="623454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Стрелка вправо 72"/>
          <p:cNvSpPr/>
          <p:nvPr/>
        </p:nvSpPr>
        <p:spPr>
          <a:xfrm>
            <a:off x="7379147" y="3009670"/>
            <a:ext cx="623454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лево 11"/>
          <p:cNvSpPr/>
          <p:nvPr/>
        </p:nvSpPr>
        <p:spPr>
          <a:xfrm>
            <a:off x="7379147" y="3670069"/>
            <a:ext cx="623454" cy="241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Стрелка влево 73"/>
          <p:cNvSpPr/>
          <p:nvPr/>
        </p:nvSpPr>
        <p:spPr>
          <a:xfrm>
            <a:off x="3699164" y="3670069"/>
            <a:ext cx="623454" cy="241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98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4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Entities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 smtClean="0">
                <a:solidFill>
                  <a:schemeClr val="bg1"/>
                </a:solidFill>
              </a:rPr>
              <a:t>Задачи</a:t>
            </a:r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61" y="967063"/>
            <a:ext cx="7232073" cy="518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780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0</TotalTime>
  <Words>42</Words>
  <Application>Microsoft Office PowerPoint</Application>
  <PresentationFormat>Широкоэкранный</PresentationFormat>
  <Paragraphs>24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Segoe UI Light</vt:lpstr>
      <vt:lpstr>Тема Office</vt:lpstr>
      <vt:lpstr>Market  Aliluev A.O   </vt:lpstr>
      <vt:lpstr>Слайд 2 с анализом проекта</vt:lpstr>
      <vt:lpstr>Слайд 3 с анализом проекта</vt:lpstr>
      <vt:lpstr>Слайд 4 с анализом проекта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2022-03-16T20:28:12Z</dcterms:created>
  <dcterms:modified xsi:type="dcterms:W3CDTF">2022-03-20T13:26:53Z</dcterms:modified>
</cp:coreProperties>
</file>