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54a2a82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54a2a82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54a2a82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54a2a82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54a2a82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54a2a82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54a2a82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54a2a82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Молдагалиев Али Жанатович</a:t>
            </a:r>
            <a:endParaRPr sz="45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Портфолио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823">
                <a:solidFill>
                  <a:srgbClr val="FFFFFF"/>
                </a:solidFill>
              </a:rPr>
              <a:t>1 Python:tkinter, forward,flet,pygame,django,telebot, random; 2 C# ,Api unity и unity engine;3 Html,</a:t>
            </a:r>
            <a:endParaRPr sz="7823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823">
                <a:solidFill>
                  <a:srgbClr val="FFFFFF"/>
                </a:solidFill>
              </a:rPr>
              <a:t>4 Css,</a:t>
            </a:r>
            <a:endParaRPr sz="7823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823">
                <a:solidFill>
                  <a:srgbClr val="FFFFFF"/>
                </a:solidFill>
              </a:rPr>
              <a:t>5 Javscipt, 6 Java 1.5 года</a:t>
            </a:r>
            <a:endParaRPr sz="7823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5B778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Python:Pygame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Снимок экрана 2025-08-16 1726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00" y="1152475"/>
            <a:ext cx="5091998" cy="27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6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Python:telebot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00" y="1356350"/>
            <a:ext cx="5976802" cy="32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Python:Flet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513" y="1590838"/>
            <a:ext cx="4724976" cy="25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Python:django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75" y="1609525"/>
            <a:ext cx="4655448" cy="25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