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C1-3DAE-C143-BA43-902A3E53E907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4C1-A10B-DA49-B3C9-BC32DFC2D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970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C1-3DAE-C143-BA43-902A3E53E907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4C1-A10B-DA49-B3C9-BC32DFC2D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766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C1-3DAE-C143-BA43-902A3E53E907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4C1-A10B-DA49-B3C9-BC32DFC2D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72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C1-3DAE-C143-BA43-902A3E53E907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4C1-A10B-DA49-B3C9-BC32DFC2D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24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C1-3DAE-C143-BA43-902A3E53E907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4C1-A10B-DA49-B3C9-BC32DFC2D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930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C1-3DAE-C143-BA43-902A3E53E907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4C1-A10B-DA49-B3C9-BC32DFC2D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45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C1-3DAE-C143-BA43-902A3E53E907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4C1-A10B-DA49-B3C9-BC32DFC2D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416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C1-3DAE-C143-BA43-902A3E53E907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4C1-A10B-DA49-B3C9-BC32DFC2D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750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C1-3DAE-C143-BA43-902A3E53E907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4C1-A10B-DA49-B3C9-BC32DFC2D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07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C1-3DAE-C143-BA43-902A3E53E907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4C1-A10B-DA49-B3C9-BC32DFC2D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025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BAC1-3DAE-C143-BA43-902A3E53E907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514C1-A10B-DA49-B3C9-BC32DFC2D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13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DBAC1-3DAE-C143-BA43-902A3E53E907}" type="datetimeFigureOut">
              <a:rPr kumimoji="1" lang="zh-CN" altLang="en-US" smtClean="0"/>
              <a:t>2018/12/2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14C1-A10B-DA49-B3C9-BC32DFC2D0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046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18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宋体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1</cp:revision>
  <dcterms:created xsi:type="dcterms:W3CDTF">2018-12-02T11:29:46Z</dcterms:created>
  <dcterms:modified xsi:type="dcterms:W3CDTF">2018-12-02T11:30:56Z</dcterms:modified>
</cp:coreProperties>
</file>