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0CC78-5CD9-B162-32A6-365E2441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995FF-E848-AC36-1B5E-8CE803B61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19301D-6C9B-FCB6-9545-E5E6B729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1580-1A0C-4E8E-B634-0C19CF35561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173DD-7832-7E3B-A8D8-93CC6AD6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C0EDD-26E2-3CC2-CDA2-C924B7CA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B04-E67A-4B7F-968C-B523C2694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8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DD985-C341-B097-9A0E-78A3183D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9A0886-7C70-9017-30C5-4A5C07093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2396E-6D6B-852D-9987-EB28434C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1580-1A0C-4E8E-B634-0C19CF35561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FB991-6491-FAB8-D054-24CEAABC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808752-83C1-93A0-1EEC-B140CFBA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B04-E67A-4B7F-968C-B523C2694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93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AA8D17-0DCD-280D-717D-492BA5ED4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C99396-B4C6-7C1B-1B7A-E16BB1F06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DF68E6-ED98-0198-346F-E746B2D5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1580-1A0C-4E8E-B634-0C19CF35561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D33410-9354-7296-C93D-EE338FC7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47F93B-0A11-4A90-1486-38083BC2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B04-E67A-4B7F-968C-B523C2694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1BFA9-0733-D5D6-35A7-29F19FEA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494CA3-A0BC-C2C0-BC03-5D23E304C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EA344-FA10-7143-A8B7-812EBB14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1580-1A0C-4E8E-B634-0C19CF35561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6896D-1E5F-854A-0D23-B020B36F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3890D-8460-7D88-BE48-431D7382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B04-E67A-4B7F-968C-B523C2694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57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D20B3-CF86-5F6B-DEB0-2EDCB582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CECED-0F3E-7A1A-3EA4-161277FF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0E8113-A310-922F-8B00-D3259FA8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1580-1A0C-4E8E-B634-0C19CF35561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DBA249-A61F-C21B-62CA-4C7B4391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1639B3-3657-AD9A-220B-C0C8049B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B04-E67A-4B7F-968C-B523C2694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63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91FF4-39B1-7FE3-9405-2A891C6D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208D5A-14A4-4F38-739C-383BBFD4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D03C6-7E88-C8A0-1EC5-69ED7CDB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1580-1A0C-4E8E-B634-0C19CF35561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D1F984-6EBE-9CBC-66F0-53F69190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3DC01-A555-9636-CA62-8DD81A41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B04-E67A-4B7F-968C-B523C2694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34EDB-B5B5-49EF-7A7E-A48A2C95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69F98-683E-64F3-2E3A-934A1DD4C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A0FC52-83FC-B49C-B4B5-7829496F6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63A407-D138-DFFA-906B-3FC58B6B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1580-1A0C-4E8E-B634-0C19CF35561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29735-8229-2C0C-67FB-204DFC5B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D6A705-6E88-DCB7-6E0F-5939C5EB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B04-E67A-4B7F-968C-B523C2694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17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FA98-96F6-3428-E70E-0A96520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704948-2233-0512-66C4-60D27655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6626DA-59A3-3CBF-0CE9-0F94DB69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C6EDD9-D843-0F19-2EF2-FAE512CC8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E5262F-6488-1A22-2DF6-3E39CA5CE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6EBB4B-5F08-0E05-353C-97D1FAC3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1580-1A0C-4E8E-B634-0C19CF35561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CDE18B-19E1-DDB4-7D53-D35C2883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B04BB9-A745-778D-7DEB-FE0A687E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B04-E67A-4B7F-968C-B523C2694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0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23B21-7C16-EEA3-D531-26516B8F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03AFEC-79A3-4D3A-FEB7-206392FD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1580-1A0C-4E8E-B634-0C19CF35561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C31841-A83E-E7BC-DF0C-81C6011D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C72E45-A0AF-BBA7-69E0-4086811D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B04-E67A-4B7F-968C-B523C2694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78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AAAEDC-5B16-4A20-830A-86E7A63C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1580-1A0C-4E8E-B634-0C19CF35561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9807AE-8250-82E4-6F22-F1EFBFCE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C4A972-948B-FF35-AC8B-4C3BD07A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B04-E67A-4B7F-968C-B523C2694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02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4E784-7C31-E3A7-F34B-F6AF6C5E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62A7A-4A1F-F839-6120-8C90F35D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DF796A-EC92-2163-E868-5A4795E40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DE584-3D2C-6CE3-24F2-5AC789CE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1580-1A0C-4E8E-B634-0C19CF35561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D76D85-C0ED-C1B4-93CE-3E05ED90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68667E-0541-50DD-5A36-4C783F39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B04-E67A-4B7F-968C-B523C2694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46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0B412-00B7-6343-218E-BE90C7AE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AB264C-BB67-547A-34D3-D3CDF0AF1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ABE605-A6C0-16F2-3A2E-342ED1B7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46E5E7-D403-8148-B517-469169A0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1580-1A0C-4E8E-B634-0C19CF35561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4E2D78-6BE9-EC06-719E-F9B1CAD4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2B6DC0-69E4-328A-F283-C7A5DECA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B04-E67A-4B7F-968C-B523C2694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59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8DE5B8-C363-456C-756C-6FB7EBB7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568D8-11BD-36AE-0E4C-8C0B0108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B173D-E89B-A4A3-8910-A0A19D979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1580-1A0C-4E8E-B634-0C19CF355613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322D3E-2BFD-A024-9B0E-B806469F9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1EA0A-4252-94D4-B085-71D375CC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92B04-E67A-4B7F-968C-B523C2694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5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6F044-2B02-9E48-B88F-F00C0B42E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Pitch Alimenta-AI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9022B4-E4B5-F006-EF1B-B32902D75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22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517F0-C12C-172F-E075-EE6F4CC8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Problema da falta de acesso a alimentos e serviços de apoio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2E95E-F640-403C-5A76-117DF4F13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Você já parou para pensar na quantidade de pessoas em situação de rua que enfrentam diariamente a falta de acesso a alimentos e serviços de apoio?</a:t>
            </a:r>
          </a:p>
        </p:txBody>
      </p:sp>
    </p:spTree>
    <p:extLst>
      <p:ext uri="{BB962C8B-B14F-4D97-AF65-F5344CB8AC3E}">
        <p14:creationId xmlns:p14="http://schemas.microsoft.com/office/powerpoint/2010/main" val="193991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BBE0-E037-D85A-A34A-F8973C43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Solução inovadora: Alimenta-AI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F63272-D302-25A1-AD3A-210139E49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Alimenta-AI surge como uma solução inovadora para essa problemática, utilizando inteligência artificial e tecnologia para proporcionar um suporte efetivo a essa população vulnerável.</a:t>
            </a:r>
          </a:p>
        </p:txBody>
      </p:sp>
    </p:spTree>
    <p:extLst>
      <p:ext uri="{BB962C8B-B14F-4D97-AF65-F5344CB8AC3E}">
        <p14:creationId xmlns:p14="http://schemas.microsoft.com/office/powerpoint/2010/main" val="284482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2D6B-F197-584E-7EB8-CFB8500D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Objetivo: Plataforma digital acessível e interativa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3694FC-4E07-AEFA-E348-9A2289071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Nosso objetivo é criar uma plataforma digital acessível e interativa, por meio de totens de rua estrategicamente localizados, que permita aos moradores de rua terem acesso fácil e rápido a informações sobre refeições disponíveis, horários de distribuição e programas de assistência.</a:t>
            </a:r>
          </a:p>
        </p:txBody>
      </p:sp>
    </p:spTree>
    <p:extLst>
      <p:ext uri="{BB962C8B-B14F-4D97-AF65-F5344CB8AC3E}">
        <p14:creationId xmlns:p14="http://schemas.microsoft.com/office/powerpoint/2010/main" val="193091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A98A6-6EBE-0BE6-CB53-1814C851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Viabilização do projeto: Parcerias e colaborações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187B20-F775-8590-22BA-967C99C7B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Para viabilizar a implementação dos totens de rua do projeto Alimenta-AI, contamos com parcerias e colaborações de diferentes partes interessadas.</a:t>
            </a:r>
          </a:p>
        </p:txBody>
      </p:sp>
    </p:spTree>
    <p:extLst>
      <p:ext uri="{BB962C8B-B14F-4D97-AF65-F5344CB8AC3E}">
        <p14:creationId xmlns:p14="http://schemas.microsoft.com/office/powerpoint/2010/main" val="82989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82D91-BC24-6397-C0B2-5B556FED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Benefícios do Alimenta-AI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67A1A7-994B-4E50-7BB0-3424E513D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 o Alimenta-AI, os moradores de rua poderão consultar os cardápios diários, detalhando as refeições oferecidas em diferentes pontos de distribuição.</a:t>
            </a:r>
          </a:p>
        </p:txBody>
      </p:sp>
    </p:spTree>
    <p:extLst>
      <p:ext uri="{BB962C8B-B14F-4D97-AF65-F5344CB8AC3E}">
        <p14:creationId xmlns:p14="http://schemas.microsoft.com/office/powerpoint/2010/main" val="265259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8EF4B-AF9E-BCE1-02E7-CAE71C21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futuro é Alimenta-AI</a:t>
            </a:r>
          </a:p>
        </p:txBody>
      </p:sp>
    </p:spTree>
    <p:extLst>
      <p:ext uri="{BB962C8B-B14F-4D97-AF65-F5344CB8AC3E}">
        <p14:creationId xmlns:p14="http://schemas.microsoft.com/office/powerpoint/2010/main" val="3436913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Pitch Alimenta-AI</vt:lpstr>
      <vt:lpstr>Problema da falta de acesso a alimentos e serviços de apoio</vt:lpstr>
      <vt:lpstr>Solução inovadora: Alimenta-AI</vt:lpstr>
      <vt:lpstr>Objetivo: Plataforma digital acessível e interativa</vt:lpstr>
      <vt:lpstr>Viabilização do projeto: Parcerias e colaborações</vt:lpstr>
      <vt:lpstr>Benefícios do Alimenta-AI</vt:lpstr>
      <vt:lpstr>O futuro é Alimenta-AI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Alimenta-AI</dc:title>
  <dc:creator>Matheus Ramos de pierro</dc:creator>
  <cp:lastModifiedBy>Matheus Ramos de pierro</cp:lastModifiedBy>
  <cp:revision>1</cp:revision>
  <dcterms:created xsi:type="dcterms:W3CDTF">2023-06-07T09:20:51Z</dcterms:created>
  <dcterms:modified xsi:type="dcterms:W3CDTF">2023-06-07T09:20:51Z</dcterms:modified>
</cp:coreProperties>
</file>