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9" r:id="rId24"/>
    <p:sldId id="277" r:id="rId25"/>
    <p:sldId id="274" r:id="rId26"/>
    <p:sldId id="296" r:id="rId27"/>
    <p:sldId id="275" r:id="rId28"/>
    <p:sldId id="288" r:id="rId29"/>
    <p:sldId id="280" r:id="rId30"/>
    <p:sldId id="283" r:id="rId31"/>
    <p:sldId id="276" r:id="rId32"/>
    <p:sldId id="289" r:id="rId33"/>
    <p:sldId id="295" r:id="rId34"/>
    <p:sldId id="291" r:id="rId35"/>
    <p:sldId id="293" r:id="rId36"/>
    <p:sldId id="294" r:id="rId37"/>
    <p:sldId id="286" r:id="rId38"/>
    <p:sldId id="269" r:id="rId39"/>
    <p:sldId id="270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7" dt="2024-01-25T23:40:54.507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96" d="100"/>
          <a:sy n="96" d="100"/>
        </p:scale>
        <p:origin x="91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4-01-25T23:53:38.220" v="4371" actId="33524"/>
      <pc:docMkLst>
        <pc:docMk/>
      </pc:docMkLst>
      <pc:sldChg chg="modSp mod">
        <pc:chgData name="Weifeng Xu" userId="e7aed605-a3dd-4d5a-a692-a87037af107b" providerId="ADAL" clId="{BC6292C7-23F4-4ED4-A77E-013F6C63BF9B}" dt="2024-01-25T21:46:15.056" v="4353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4-01-25T21:46:15.056" v="4353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4-01-25T23:40:54.505" v="4370" actId="14100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4-01-25T23:40:50.171" v="4369" actId="1076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4-01-25T23:40:50.171" v="4369" actId="1076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4-01-25T23:40:54.505" v="4370" actId="14100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4-01-25T23:40:50.171" v="4369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4-01-25T16:40:17.644" v="4004" actId="20577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4-01-25T16:40:17.644" v="4004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4-01-25T23:39:16.669" v="4368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4-01-25T23:39:16.669" v="4368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4-01-25T21:13:49.790" v="4288" actId="20577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2-06T23:21:26.468" v="3881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2-06T23:21:33.253" v="3883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30:13.345" v="3733" actId="20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31T14:30:13.345" v="3733" actId="207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02T03:15:15.891" v="3861" actId="2711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2-02T03:15:15.891" v="3861" actId="2711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">
          <ac:chgData name="Weifeng Xu" userId="e7aed605-a3dd-4d5a-a692-a87037af107b" providerId="ADAL" clId="{BC6292C7-23F4-4ED4-A77E-013F6C63BF9B}" dt="2023-02-05T01:32:31.479" v="3879" actId="20577"/>
          <ac:spMkLst>
            <pc:docMk/>
            <pc:sldMk cId="3587021781" sldId="281"/>
            <ac:spMk id="3" creationId="{787E48CB-83BC-2CA5-E867-DB8C8D38C549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4-01-25T21:02:34.489" v="4094" actId="1038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4-01-25T21:02:34.489" v="4094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4-01-25T21:02:27.450" v="4073" actId="14100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4-01-25T23:38:51.221" v="4361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4-01-25T23:38:51.221" v="4361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4-01-25T23:53:38.220" v="4371" actId="33524"/>
        <pc:sldMkLst>
          <pc:docMk/>
          <pc:sldMk cId="1687911296" sldId="288"/>
        </pc:sldMkLst>
        <pc:spChg chg="add mod">
          <ac:chgData name="Weifeng Xu" userId="e7aed605-a3dd-4d5a-a692-a87037af107b" providerId="ADAL" clId="{BC6292C7-23F4-4ED4-A77E-013F6C63BF9B}" dt="2024-01-25T20:56:50.287" v="4070" actId="20577"/>
          <ac:spMkLst>
            <pc:docMk/>
            <pc:sldMk cId="1687911296" sldId="288"/>
            <ac:spMk id="2" creationId="{285A1EA9-CD6D-5FB4-C197-549A399777F8}"/>
          </ac:spMkLst>
        </pc:spChg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4-01-25T23:53:38.220" v="4371" actId="33524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  <pc:cxnChg chg="add mod">
          <ac:chgData name="Weifeng Xu" userId="e7aed605-a3dd-4d5a-a692-a87037af107b" providerId="ADAL" clId="{BC6292C7-23F4-4ED4-A77E-013F6C63BF9B}" dt="2024-01-25T20:56:46.727" v="4065" actId="1076"/>
          <ac:cxnSpMkLst>
            <pc:docMk/>
            <pc:sldMk cId="1687911296" sldId="288"/>
            <ac:cxnSpMk id="5" creationId="{EE1717DA-B127-1A0F-AA5D-93D650188155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  <pc:spChg chg="mod">
          <ac:chgData name="Weifeng Xu" userId="e7aed605-a3dd-4d5a-a692-a87037af107b" providerId="ADAL" clId="{BC6292C7-23F4-4ED4-A77E-013F6C63BF9B}" dt="2023-02-12T17:11:39.902" v="3967" actId="20577"/>
          <ac:spMkLst>
            <pc:docMk/>
            <pc:sldMk cId="1435299230" sldId="291"/>
            <ac:spMk id="2" creationId="{947C2B5D-C4A0-2EDF-383D-7DCF84BB9953}"/>
          </ac:spMkLst>
        </pc:spChg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  <pc:spChg chg="del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2" creationId="{F73B8D63-7FF6-6915-875F-38E60AB1810B}"/>
          </ac:spMkLst>
        </pc:spChg>
        <pc:spChg chg="del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3" creationId="{42CB717C-D95B-9FC5-D41C-6A081E38E5C3}"/>
          </ac:spMkLst>
        </pc:spChg>
        <pc:spChg chg="add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4" creationId="{20BDCC75-40D4-35F4-507A-C1398206EA28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  <pc:spChg chg="del mod ord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2" creationId="{5DD51739-DFA1-BF9C-6913-ACD509E17F33}"/>
          </ac:spMkLst>
        </pc:spChg>
        <pc:spChg chg="del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3" creationId="{4D19DA59-09A7-DAFB-C62E-22E5F59CE6C7}"/>
          </ac:spMkLst>
        </pc:spChg>
        <pc:spChg chg="add mod ord">
          <ac:chgData name="Weifeng Xu" userId="e7aed605-a3dd-4d5a-a692-a87037af107b" providerId="ADAL" clId="{BC6292C7-23F4-4ED4-A77E-013F6C63BF9B}" dt="2023-02-12T16:52:01.938" v="3917" actId="20577"/>
          <ac:spMkLst>
            <pc:docMk/>
            <pc:sldMk cId="184682048" sldId="293"/>
            <ac:spMk id="4" creationId="{FC8BE412-DCF4-8346-FD31-BC176D87F05F}"/>
          </ac:spMkLst>
        </pc:spChg>
        <pc:spChg chg="add mod">
          <ac:chgData name="Weifeng Xu" userId="e7aed605-a3dd-4d5a-a692-a87037af107b" providerId="ADAL" clId="{BC6292C7-23F4-4ED4-A77E-013F6C63BF9B}" dt="2023-02-12T17:08:49.681" v="3961" actId="207"/>
          <ac:spMkLst>
            <pc:docMk/>
            <pc:sldMk cId="184682048" sldId="293"/>
            <ac:spMk id="12" creationId="{E789A2E5-0AFA-FA8B-1971-782F646B3A24}"/>
          </ac:spMkLst>
        </pc:spChg>
        <pc:picChg chg="add del mod">
          <ac:chgData name="Weifeng Xu" userId="e7aed605-a3dd-4d5a-a692-a87037af107b" providerId="ADAL" clId="{BC6292C7-23F4-4ED4-A77E-013F6C63BF9B}" dt="2023-02-12T16:55:51.759" v="3931" actId="478"/>
          <ac:picMkLst>
            <pc:docMk/>
            <pc:sldMk cId="184682048" sldId="293"/>
            <ac:picMk id="6" creationId="{2B478D87-00FA-B7D4-14EA-9B9E333C7E01}"/>
          </ac:picMkLst>
        </pc:picChg>
        <pc:picChg chg="add del mod">
          <ac:chgData name="Weifeng Xu" userId="e7aed605-a3dd-4d5a-a692-a87037af107b" providerId="ADAL" clId="{BC6292C7-23F4-4ED4-A77E-013F6C63BF9B}" dt="2023-02-12T17:06:58.127" v="3936" actId="478"/>
          <ac:picMkLst>
            <pc:docMk/>
            <pc:sldMk cId="184682048" sldId="293"/>
            <ac:picMk id="8" creationId="{5341FC5A-960A-BD42-79DF-E53CBFDA1C7A}"/>
          </ac:picMkLst>
        </pc:picChg>
        <pc:picChg chg="add mod">
          <ac:chgData name="Weifeng Xu" userId="e7aed605-a3dd-4d5a-a692-a87037af107b" providerId="ADAL" clId="{BC6292C7-23F4-4ED4-A77E-013F6C63BF9B}" dt="2023-02-12T17:07:07.338" v="3940" actId="14100"/>
          <ac:picMkLst>
            <pc:docMk/>
            <pc:sldMk cId="184682048" sldId="293"/>
            <ac:picMk id="10" creationId="{113C3181-596A-A76E-A3A9-DB94CEE83D5C}"/>
          </ac:picMkLst>
        </pc:picChg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  <pc:spChg chg="mod">
          <ac:chgData name="Weifeng Xu" userId="e7aed605-a3dd-4d5a-a692-a87037af107b" providerId="ADAL" clId="{BC6292C7-23F4-4ED4-A77E-013F6C63BF9B}" dt="2023-02-12T16:54:06.449" v="3927" actId="20577"/>
          <ac:spMkLst>
            <pc:docMk/>
            <pc:sldMk cId="3491661479" sldId="294"/>
            <ac:spMk id="2" creationId="{2372619A-83A7-D4B8-A84C-274D99F4F6C4}"/>
          </ac:spMkLst>
        </pc:spChg>
        <pc:picChg chg="add mod">
          <ac:chgData name="Weifeng Xu" userId="e7aed605-a3dd-4d5a-a692-a87037af107b" providerId="ADAL" clId="{BC6292C7-23F4-4ED4-A77E-013F6C63BF9B}" dt="2023-02-12T16:54:57.318" v="3930" actId="14100"/>
          <ac:picMkLst>
            <pc:docMk/>
            <pc:sldMk cId="3491661479" sldId="294"/>
            <ac:picMk id="4" creationId="{4B2E4845-54D3-9FCA-DD04-AB90432491EE}"/>
          </ac:picMkLst>
        </pc:picChg>
      </pc:sldChg>
      <pc:sldChg chg="addSp modSp new mod modClrScheme chgLayout">
        <pc:chgData name="Weifeng Xu" userId="e7aed605-a3dd-4d5a-a692-a87037af107b" providerId="ADAL" clId="{BC6292C7-23F4-4ED4-A77E-013F6C63BF9B}" dt="2023-02-28T15:09:04.206" v="3998" actId="20577"/>
        <pc:sldMkLst>
          <pc:docMk/>
          <pc:sldMk cId="3881227093" sldId="295"/>
        </pc:sldMkLst>
        <pc:spChg chg="add mod">
          <ac:chgData name="Weifeng Xu" userId="e7aed605-a3dd-4d5a-a692-a87037af107b" providerId="ADAL" clId="{BC6292C7-23F4-4ED4-A77E-013F6C63BF9B}" dt="2023-02-28T15:05:15.093" v="3970"/>
          <ac:spMkLst>
            <pc:docMk/>
            <pc:sldMk cId="3881227093" sldId="295"/>
            <ac:spMk id="2" creationId="{32B7F2B6-66F6-3177-8D01-C3A33E4D330E}"/>
          </ac:spMkLst>
        </pc:spChg>
        <pc:spChg chg="add mod">
          <ac:chgData name="Weifeng Xu" userId="e7aed605-a3dd-4d5a-a692-a87037af107b" providerId="ADAL" clId="{BC6292C7-23F4-4ED4-A77E-013F6C63BF9B}" dt="2023-02-28T15:09:04.206" v="3998" actId="20577"/>
          <ac:spMkLst>
            <pc:docMk/>
            <pc:sldMk cId="3881227093" sldId="295"/>
            <ac:spMk id="3" creationId="{8B5D58A0-6807-57BF-5D0C-8257C2AC5541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4-01-25T21:15:04.122" v="4291" actId="6549"/>
        <pc:sldMkLst>
          <pc:docMk/>
          <pc:sldMk cId="2995281700" sldId="296"/>
        </pc:sldMkLst>
        <pc:spChg chg="del mod ord">
          <ac:chgData name="Weifeng Xu" userId="e7aed605-a3dd-4d5a-a692-a87037af107b" providerId="ADAL" clId="{BC6292C7-23F4-4ED4-A77E-013F6C63BF9B}" dt="2024-01-25T21:05:10.222" v="4127" actId="700"/>
          <ac:spMkLst>
            <pc:docMk/>
            <pc:sldMk cId="2995281700" sldId="296"/>
            <ac:spMk id="2" creationId="{B5B5C04B-4DAD-BF3B-38CB-8274DA1CB2CA}"/>
          </ac:spMkLst>
        </pc:spChg>
        <pc:spChg chg="del mod ord">
          <ac:chgData name="Weifeng Xu" userId="e7aed605-a3dd-4d5a-a692-a87037af107b" providerId="ADAL" clId="{BC6292C7-23F4-4ED4-A77E-013F6C63BF9B}" dt="2024-01-25T21:05:10.222" v="4127" actId="700"/>
          <ac:spMkLst>
            <pc:docMk/>
            <pc:sldMk cId="2995281700" sldId="296"/>
            <ac:spMk id="3" creationId="{95F28D8F-4FF1-379E-07D9-112B0C07CBF3}"/>
          </ac:spMkLst>
        </pc:spChg>
        <pc:spChg chg="add mod ord">
          <ac:chgData name="Weifeng Xu" userId="e7aed605-a3dd-4d5a-a692-a87037af107b" providerId="ADAL" clId="{BC6292C7-23F4-4ED4-A77E-013F6C63BF9B}" dt="2024-01-25T21:05:23.290" v="4129"/>
          <ac:spMkLst>
            <pc:docMk/>
            <pc:sldMk cId="2995281700" sldId="296"/>
            <ac:spMk id="4" creationId="{37358ADE-CC5C-4A57-8036-D8E98A6275AD}"/>
          </ac:spMkLst>
        </pc:spChg>
        <pc:spChg chg="add mod ord">
          <ac:chgData name="Weifeng Xu" userId="e7aed605-a3dd-4d5a-a692-a87037af107b" providerId="ADAL" clId="{BC6292C7-23F4-4ED4-A77E-013F6C63BF9B}" dt="2024-01-25T21:15:04.122" v="4291" actId="6549"/>
          <ac:spMkLst>
            <pc:docMk/>
            <pc:sldMk cId="2995281700" sldId="296"/>
            <ac:spMk id="5" creationId="{0DB2AA35-282A-A3F8-3BCB-F97C196BF3E7}"/>
          </ac:spMkLst>
        </pc:sp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6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Understand Number Systems and</a:t>
            </a:r>
            <a:r>
              <a:rPr lang="zh-CN" altLang="en-US" dirty="0"/>
              <a:t> </a:t>
            </a:r>
            <a:r>
              <a:rPr lang="en-US" altLang="zh-CN" dirty="0"/>
              <a:t>Timestamps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Epoch time and timestamps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(CLI)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and timestamps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-different timestamp formats</a:t>
            </a:r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58ADE-CC5C-4A57-8036-D8E98A6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2AA35-282A-A3F8-3BCB-F97C196B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 time is a way to represent time as the number of seconds or milliseconds that have passed since a specific starting point, known as the epoch</a:t>
            </a:r>
          </a:p>
          <a:p>
            <a:r>
              <a:rPr lang="en-GB" dirty="0"/>
              <a:t>Types of epoch time</a:t>
            </a:r>
          </a:p>
          <a:p>
            <a:pPr lvl="1"/>
            <a:r>
              <a:rPr lang="en-GB" dirty="0"/>
              <a:t>Unix Epoch Time </a:t>
            </a:r>
            <a:r>
              <a:rPr lang="en-US" dirty="0"/>
              <a:t>(POSIX Time)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1970 </a:t>
            </a:r>
            <a:endParaRPr lang="en-GB" dirty="0"/>
          </a:p>
          <a:p>
            <a:pPr lvl="1"/>
            <a:r>
              <a:rPr lang="en-GB" dirty="0"/>
              <a:t>Mac Absolute Time (Mac OS X Time/ Cocoa Core Date) - 2001 </a:t>
            </a:r>
          </a:p>
          <a:p>
            <a:pPr lvl="1"/>
            <a:r>
              <a:rPr lang="en-GB" dirty="0" err="1"/>
              <a:t>WebKit</a:t>
            </a:r>
            <a:r>
              <a:rPr lang="en-GB" dirty="0"/>
              <a:t> time - 1601</a:t>
            </a:r>
          </a:p>
          <a:p>
            <a:pPr lvl="1"/>
            <a:r>
              <a:rPr lang="en-GB" dirty="0"/>
              <a:t>Windows </a:t>
            </a:r>
            <a:r>
              <a:rPr lang="en-GB" dirty="0" err="1"/>
              <a:t>Filetime</a:t>
            </a:r>
            <a:r>
              <a:rPr lang="en-GB" dirty="0"/>
              <a:t> - 1601</a:t>
            </a:r>
          </a:p>
          <a:p>
            <a:r>
              <a:rPr lang="en-GB" dirty="0"/>
              <a:t>Understand epoch time is important for digital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A1EA9-CD6D-5FB4-C197-549A399777F8}"/>
              </a:ext>
            </a:extLst>
          </p:cNvPr>
          <p:cNvSpPr txBox="1"/>
          <p:nvPr/>
        </p:nvSpPr>
        <p:spPr>
          <a:xfrm>
            <a:off x="2461318" y="3212091"/>
            <a:ext cx="30119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timestamp is an integer, representing a time second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1717DA-B127-1A0F-AA5D-93D65018815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451345" y="2439422"/>
            <a:ext cx="515962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859049" cy="54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5152787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</a:t>
            </a:r>
            <a:r>
              <a:rPr lang="en-GB"/>
              <a:t>Core Date </a:t>
            </a:r>
            <a:endParaRPr lang="en-GB" dirty="0"/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seconds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F2B6-66F6-3177-8D01-C3A33E4D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WebKit</a:t>
            </a:r>
            <a:r>
              <a:rPr lang="en-US" dirty="0"/>
              <a:t>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58A0-6807-57BF-5D0C-8257C2AC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WebKit</a:t>
            </a:r>
            <a:r>
              <a:rPr lang="en-GB" dirty="0"/>
              <a:t> is a popular open-source rendering engine used by many web browsers</a:t>
            </a:r>
          </a:p>
          <a:p>
            <a:pPr lvl="1"/>
            <a:r>
              <a:rPr lang="en-GB" dirty="0"/>
              <a:t>Safari and Google Chrome.</a:t>
            </a:r>
            <a:endParaRPr lang="en-US" dirty="0"/>
          </a:p>
          <a:p>
            <a:r>
              <a:rPr lang="en-GB" dirty="0"/>
              <a:t>The time it takes for the </a:t>
            </a:r>
            <a:r>
              <a:rPr lang="en-GB" dirty="0" err="1"/>
              <a:t>WebKit</a:t>
            </a:r>
            <a:r>
              <a:rPr lang="en-GB" dirty="0"/>
              <a:t> rendering engine to render and display a webpage. </a:t>
            </a:r>
          </a:p>
          <a:p>
            <a:r>
              <a:rPr lang="en-GB" dirty="0" err="1"/>
              <a:t>webkit</a:t>
            </a:r>
            <a:r>
              <a:rPr lang="en-GB" dirty="0"/>
              <a:t> microsecond since 01/01/1601</a:t>
            </a:r>
          </a:p>
        </p:txBody>
      </p:sp>
    </p:spTree>
    <p:extLst>
      <p:ext uri="{BB962C8B-B14F-4D97-AF65-F5344CB8AC3E}">
        <p14:creationId xmlns:p14="http://schemas.microsoft.com/office/powerpoint/2010/main" val="388122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58" y="4702274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108" y="4607024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6124" y="2944680"/>
            <a:ext cx="884695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643320" y="437842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1872</Words>
  <Application>Microsoft Office PowerPoint</Application>
  <PresentationFormat>Widescreen</PresentationFormat>
  <Paragraphs>365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-apple-system</vt:lpstr>
      <vt:lpstr>Arial Unicode MS</vt:lpstr>
      <vt:lpstr>Inter-Regular</vt:lpstr>
      <vt:lpstr>Söhne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Understand Number Systems and Timestamps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 (CLI)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Epoch time and timestamps</vt:lpstr>
      <vt:lpstr>Epoch time 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WebKit time 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2024-01-25T23:53:41Z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