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884" r:id="rId2"/>
    <p:sldId id="918" r:id="rId3"/>
    <p:sldId id="921" r:id="rId4"/>
    <p:sldId id="373" r:id="rId5"/>
    <p:sldId id="861" r:id="rId6"/>
    <p:sldId id="919" r:id="rId7"/>
    <p:sldId id="917" r:id="rId8"/>
    <p:sldId id="862" r:id="rId9"/>
    <p:sldId id="863" r:id="rId10"/>
    <p:sldId id="920" r:id="rId11"/>
    <p:sldId id="922" r:id="rId12"/>
    <p:sldId id="915" r:id="rId13"/>
    <p:sldId id="91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424242"/>
    <a:srgbClr val="941100"/>
    <a:srgbClr val="FF2600"/>
    <a:srgbClr val="FF7E79"/>
    <a:srgbClr val="D81E00"/>
    <a:srgbClr val="AEAEAE"/>
    <a:srgbClr val="AB51D6"/>
    <a:srgbClr val="FF9A00"/>
    <a:srgbClr val="00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4" autoAdjust="0"/>
    <p:restoredTop sz="95000" autoAdjust="0"/>
  </p:normalViewPr>
  <p:slideViewPr>
    <p:cSldViewPr snapToGrid="0">
      <p:cViewPr varScale="1">
        <p:scale>
          <a:sx n="95" d="100"/>
          <a:sy n="95" d="100"/>
        </p:scale>
        <p:origin x="824" y="176"/>
      </p:cViewPr>
      <p:guideLst/>
    </p:cSldViewPr>
  </p:slideViewPr>
  <p:outlineViewPr>
    <p:cViewPr>
      <p:scale>
        <a:sx n="33" d="100"/>
        <a:sy n="33" d="100"/>
      </p:scale>
      <p:origin x="0" y="-60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43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72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97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99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40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14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9AFC-504E-1C4E-B6EF-55A9A474ECB1}" type="datetime1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DBC4-577B-D840-8CA5-93F4B76C0210}" type="datetime1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5582-5046-3E42-BCC7-72ADA1A24621}" type="datetime1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9B34-1669-4741-B0AB-B90F9E524E4C}" type="datetime1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E8E5-437A-4043-8EB7-FC47F00F1EF6}" type="datetime1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D966-F9DC-0540-930B-E1258AAFF056}" type="datetime1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B607-4871-FB40-9574-39B6CEB2812A}" type="datetime1">
              <a:rPr lang="en-US" smtClean="0"/>
              <a:t>12/19/23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27B2-8C00-F84D-ABBA-9E279CB9D7DB}" type="datetime1">
              <a:rPr lang="en-US" smtClean="0"/>
              <a:t>12/19/23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F593-57A6-2B42-9344-2115EAEE62EE}" type="datetime1">
              <a:rPr lang="en-US" smtClean="0"/>
              <a:t>12/19/23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6A29-CBA8-FC40-8655-A3A03586A58F}" type="datetime1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E55D-101C-1E42-8ADB-8C738A947EF3}" type="datetime1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266A5-900F-614B-ABA3-875DBE56748E}" type="datetime1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C2FCA1-650A-42EA-95A7-7A2FFD01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Info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A3CBC-D866-46E5-AA37-8D47564F1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98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B8B8A-F220-7F95-039C-E97E3212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MAC Addresses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D6248-23F6-D3CA-752F-842A67FA33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 descr="A close-up of a computer address&#10;&#10;Description automatically generated">
            <a:extLst>
              <a:ext uri="{FF2B5EF4-FFF2-40B4-BE49-F238E27FC236}">
                <a16:creationId xmlns:a16="http://schemas.microsoft.com/office/drawing/2014/main" id="{D0A5C79F-B27A-8B48-7A04-B65BB9165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250" y="975938"/>
            <a:ext cx="2872800" cy="216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1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B0731D-37F4-3F27-E390-33372BA8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/misc/blurdroid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DDDD39-9F75-0A62-1DFE-56CA35EB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sz="3000" dirty="0"/>
              <a:t>A system directory that contains files related to the Bluetooth functionality on the device. </a:t>
            </a:r>
          </a:p>
          <a:p>
            <a:pPr>
              <a:lnSpc>
                <a:spcPct val="110000"/>
              </a:lnSpc>
            </a:pPr>
            <a:r>
              <a:rPr lang="en-GB" sz="3000" dirty="0"/>
              <a:t>The </a:t>
            </a:r>
            <a:r>
              <a:rPr lang="en-GB" sz="3000" dirty="0" err="1"/>
              <a:t>bt_config.conf</a:t>
            </a:r>
            <a:r>
              <a:rPr lang="en-GB" sz="3000" dirty="0"/>
              <a:t> file in this directory stores the Bluetooth configuration data, such as the device name, MAC address, class, etc.</a:t>
            </a:r>
          </a:p>
          <a:p>
            <a:pPr>
              <a:lnSpc>
                <a:spcPct val="110000"/>
              </a:lnSpc>
            </a:pPr>
            <a:r>
              <a:rPr lang="en-GB" sz="3000" dirty="0"/>
              <a:t>Name: Device name </a:t>
            </a:r>
          </a:p>
          <a:p>
            <a:pPr>
              <a:lnSpc>
                <a:spcPct val="110000"/>
              </a:lnSpc>
            </a:pPr>
            <a:r>
              <a:rPr lang="en-GB" sz="3000" dirty="0" err="1"/>
              <a:t>DevClass</a:t>
            </a:r>
            <a:r>
              <a:rPr lang="en-GB" sz="3000" dirty="0"/>
              <a:t>: It is a 6-digit hexadecimal number that indicates the type and capabilities of your device, such as phone, computer, audio, etc.</a:t>
            </a:r>
          </a:p>
          <a:p>
            <a:pPr>
              <a:lnSpc>
                <a:spcPct val="110000"/>
              </a:lnSpc>
            </a:pPr>
            <a:r>
              <a:rPr lang="en-GB" sz="3000" dirty="0" err="1"/>
              <a:t>ScanMode</a:t>
            </a:r>
            <a:r>
              <a:rPr lang="en-GB" sz="3000" dirty="0"/>
              <a:t>: It is a 1-digit decimal number that indicates whether your device is discoverable and connectable by other devices, such as 3 for both, 2 for connectable only, 1 for discoverable only, or 0 for neither.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42935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225197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MAC Address and Name of Echo Show Device </a:t>
            </a:r>
            <a:endParaRPr lang="en-PK" sz="4000" b="1" i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6" y="1690688"/>
            <a:ext cx="5992909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Go to directory </a:t>
            </a:r>
            <a:r>
              <a:rPr lang="en-GB" dirty="0" err="1"/>
              <a:t>misc</a:t>
            </a:r>
            <a:r>
              <a:rPr lang="en-GB" dirty="0"/>
              <a:t>/</a:t>
            </a:r>
            <a:r>
              <a:rPr lang="en-GB" dirty="0" err="1"/>
              <a:t>bluedroid</a:t>
            </a:r>
            <a:r>
              <a:rPr lang="en-GB" dirty="0"/>
              <a:t> and display </a:t>
            </a:r>
            <a:r>
              <a:rPr lang="en-GB" dirty="0" err="1"/>
              <a:t>bt_config.conf</a:t>
            </a:r>
            <a:r>
              <a:rPr lang="en-GB" dirty="0"/>
              <a:t> file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CBE6BAA-0560-36D9-9271-EC5130343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2060019"/>
            <a:ext cx="8225199" cy="4320000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FA8DFBC-E561-ADAE-8576-77724653FD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219" b="39707"/>
          <a:stretch/>
        </p:blipFill>
        <p:spPr>
          <a:xfrm>
            <a:off x="9103200" y="0"/>
            <a:ext cx="3088800" cy="269875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94252F-8185-B884-D94F-1F0E6B132D3A}"/>
              </a:ext>
            </a:extLst>
          </p:cNvPr>
          <p:cNvCxnSpPr>
            <a:cxnSpLocks/>
          </p:cNvCxnSpPr>
          <p:nvPr/>
        </p:nvCxnSpPr>
        <p:spPr>
          <a:xfrm flipH="1">
            <a:off x="2931459" y="2227131"/>
            <a:ext cx="8234753" cy="193211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099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03598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MAC Addresses and Names of Connected Bluetooth Devices </a:t>
            </a:r>
            <a:endParaRPr lang="en-PK" sz="4000" b="1" i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7" y="1690688"/>
            <a:ext cx="3411074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Browse display </a:t>
            </a:r>
            <a:r>
              <a:rPr lang="en-GB" dirty="0" err="1"/>
              <a:t>bt_config.conf</a:t>
            </a:r>
            <a:r>
              <a:rPr lang="en-GB" dirty="0"/>
              <a:t> file</a:t>
            </a:r>
            <a:endParaRPr lang="en-US" dirty="0"/>
          </a:p>
        </p:txBody>
      </p:sp>
      <p:pic>
        <p:nvPicPr>
          <p:cNvPr id="6" name="Picture 5" descr="A computer screen with text&#10;&#10;Description automatically generated">
            <a:extLst>
              <a:ext uri="{FF2B5EF4-FFF2-40B4-BE49-F238E27FC236}">
                <a16:creationId xmlns:a16="http://schemas.microsoft.com/office/drawing/2014/main" id="{4FFA61CC-82D0-27F3-89EF-5AD7948E3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2060021"/>
            <a:ext cx="9903600" cy="431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5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B8B8A-F220-7F95-039C-E97E3212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Wifi Info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D6248-23F6-D3CA-752F-842A67FA33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 descr="A blue wifi symbol&#10;&#10;Description automatically generated">
            <a:extLst>
              <a:ext uri="{FF2B5EF4-FFF2-40B4-BE49-F238E27FC236}">
                <a16:creationId xmlns:a16="http://schemas.microsoft.com/office/drawing/2014/main" id="{7B934F3C-CFD3-92A8-5B66-902D603DC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650" y="1269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3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09AA-DFCB-AFA8-AD0F-44933F49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+mn-lt"/>
              </a:rPr>
              <a:t>/</a:t>
            </a:r>
            <a:r>
              <a:rPr lang="en-GB" dirty="0" err="1">
                <a:latin typeface="+mn-lt"/>
              </a:rPr>
              <a:t>m</a:t>
            </a:r>
            <a:r>
              <a:rPr lang="en-GB" b="0" i="0" dirty="0" err="1">
                <a:effectLst/>
                <a:latin typeface="+mn-lt"/>
              </a:rPr>
              <a:t>isc</a:t>
            </a:r>
            <a:r>
              <a:rPr lang="en-GB" b="0" i="0" dirty="0">
                <a:effectLst/>
                <a:latin typeface="+mn-lt"/>
              </a:rPr>
              <a:t>/</a:t>
            </a:r>
            <a:r>
              <a:rPr lang="en-GB" b="0" i="0" dirty="0" err="1">
                <a:effectLst/>
                <a:latin typeface="+mn-lt"/>
              </a:rPr>
              <a:t>wifi</a:t>
            </a:r>
            <a:endParaRPr lang="en-PK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2FDAF-6338-F4F3-E3C9-22F5F2002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b="0" i="0" dirty="0">
                <a:effectLst/>
              </a:rPr>
              <a:t>The </a:t>
            </a:r>
            <a:r>
              <a:rPr lang="en-GB" sz="2800" b="0" i="0" dirty="0" err="1">
                <a:effectLst/>
              </a:rPr>
              <a:t>misc</a:t>
            </a:r>
            <a:r>
              <a:rPr lang="en-GB" sz="2800" b="0" i="0" dirty="0">
                <a:effectLst/>
              </a:rPr>
              <a:t>/</a:t>
            </a:r>
            <a:r>
              <a:rPr lang="en-GB" sz="2800" b="0" i="0" dirty="0" err="1">
                <a:effectLst/>
              </a:rPr>
              <a:t>wifi</a:t>
            </a:r>
            <a:r>
              <a:rPr lang="en-GB" sz="2800" b="0" i="0" dirty="0">
                <a:effectLst/>
              </a:rPr>
              <a:t> directory contains: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0" i="0" dirty="0">
                <a:effectLst/>
              </a:rPr>
              <a:t>Files related to the Wi-Fi settings and configuration of the device</a:t>
            </a: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0" i="0" dirty="0">
                <a:effectLst/>
              </a:rPr>
              <a:t>SSID and password of the Wi-Fi networks that device is connected to or saved on the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0" i="0" dirty="0">
                <a:effectLst/>
              </a:rPr>
              <a:t>Preferred network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4864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1B9457-2146-53FA-82BB-D7987D988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Wifi SSID and Password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A5678-D12A-A359-69BF-9DE944A412B6}"/>
              </a:ext>
            </a:extLst>
          </p:cNvPr>
          <p:cNvSpPr txBox="1"/>
          <p:nvPr/>
        </p:nvSpPr>
        <p:spPr>
          <a:xfrm>
            <a:off x="838200" y="1690688"/>
            <a:ext cx="66421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List files in /</a:t>
            </a:r>
            <a:r>
              <a:rPr lang="en-GB" dirty="0" err="1"/>
              <a:t>misc</a:t>
            </a:r>
            <a:r>
              <a:rPr lang="en-GB" dirty="0"/>
              <a:t>/</a:t>
            </a:r>
            <a:r>
              <a:rPr lang="en-GB" dirty="0" err="1"/>
              <a:t>wifi</a:t>
            </a:r>
            <a:r>
              <a:rPr lang="en-GB" dirty="0"/>
              <a:t> and display contents of </a:t>
            </a:r>
            <a:r>
              <a:rPr lang="en-GB" dirty="0" err="1"/>
              <a:t>WifiConfigStore.xml</a:t>
            </a:r>
            <a:r>
              <a:rPr lang="en-GB" dirty="0"/>
              <a:t> file</a:t>
            </a:r>
            <a:endParaRPr lang="en-US" dirty="0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8E9BEE1-FBA7-71E2-0102-FF711185E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060021"/>
            <a:ext cx="7182000" cy="43199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1CC1A8-4C2A-6FB5-E0F5-A242A34DB4BC}"/>
              </a:ext>
            </a:extLst>
          </p:cNvPr>
          <p:cNvSpPr txBox="1"/>
          <p:nvPr/>
        </p:nvSpPr>
        <p:spPr>
          <a:xfrm>
            <a:off x="8394699" y="4424840"/>
            <a:ext cx="29591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sz="2000" dirty="0"/>
              <a:t>SSID and Password of the Current/Connect </a:t>
            </a:r>
            <a:r>
              <a:rPr lang="en-GB" sz="2000" dirty="0"/>
              <a:t>Network</a:t>
            </a:r>
            <a:endParaRPr lang="en-PK" sz="2000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BB224FC-4A4A-6D47-97A7-720C37FF5A32}"/>
              </a:ext>
            </a:extLst>
          </p:cNvPr>
          <p:cNvSpPr/>
          <p:nvPr/>
        </p:nvSpPr>
        <p:spPr>
          <a:xfrm>
            <a:off x="7785100" y="4318000"/>
            <a:ext cx="609599" cy="1130300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2236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1B9457-2146-53FA-82BB-D7987D988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Wifi SSID and Password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A5678-D12A-A359-69BF-9DE944A412B6}"/>
              </a:ext>
            </a:extLst>
          </p:cNvPr>
          <p:cNvSpPr txBox="1"/>
          <p:nvPr/>
        </p:nvSpPr>
        <p:spPr>
          <a:xfrm>
            <a:off x="838200" y="1690688"/>
            <a:ext cx="50800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Display contents of </a:t>
            </a:r>
            <a:r>
              <a:rPr lang="en-GB" dirty="0" err="1"/>
              <a:t>WifiConfigStore.xml</a:t>
            </a:r>
            <a:r>
              <a:rPr lang="en-GB" dirty="0"/>
              <a:t> file (contd.)</a:t>
            </a:r>
            <a:endParaRPr lang="en-US" dirty="0"/>
          </a:p>
        </p:txBody>
      </p: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4054635-A9C2-9F0D-4F65-9955D500C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020"/>
            <a:ext cx="7772400" cy="4222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75757B-5A63-A08A-DEC6-F9BCA8C40E33}"/>
              </a:ext>
            </a:extLst>
          </p:cNvPr>
          <p:cNvSpPr txBox="1"/>
          <p:nvPr/>
        </p:nvSpPr>
        <p:spPr>
          <a:xfrm>
            <a:off x="8921750" y="2271227"/>
            <a:ext cx="29591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sz="2000" dirty="0"/>
              <a:t>SSID and Password of the Previous/Saved </a:t>
            </a:r>
            <a:r>
              <a:rPr lang="en-GB" sz="2000" dirty="0"/>
              <a:t>Network</a:t>
            </a:r>
            <a:endParaRPr lang="en-PK" sz="2000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E8263DA9-E40D-57F7-EF23-3A367062A806}"/>
              </a:ext>
            </a:extLst>
          </p:cNvPr>
          <p:cNvSpPr/>
          <p:nvPr/>
        </p:nvSpPr>
        <p:spPr>
          <a:xfrm>
            <a:off x="7416800" y="2060020"/>
            <a:ext cx="1333500" cy="1130300"/>
          </a:xfrm>
          <a:prstGeom prst="rightBrace">
            <a:avLst>
              <a:gd name="adj1" fmla="val 8333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4334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B8B8A-F220-7F95-039C-E97E3212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Bluetooth Info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D6248-23F6-D3CA-752F-842A67FA33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 descr="A blue and white symbol&#10;&#10;Description automatically generated">
            <a:extLst>
              <a:ext uri="{FF2B5EF4-FFF2-40B4-BE49-F238E27FC236}">
                <a16:creationId xmlns:a16="http://schemas.microsoft.com/office/drawing/2014/main" id="{844A0B20-04FA-E68D-F181-59D79A041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00" y="987562"/>
            <a:ext cx="1425600" cy="216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9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09AA-DFCB-AFA8-AD0F-44933F497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 err="1">
                <a:effectLst/>
                <a:latin typeface="+mn-lt"/>
              </a:rPr>
              <a:t>com.android.bluetooth</a:t>
            </a:r>
            <a:endParaRPr lang="en-PK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2FDAF-6338-F4F3-E3C9-22F5F2002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effectLst/>
              </a:rPr>
              <a:t>A system app that is part of the Android Bluetooth stack</a:t>
            </a:r>
          </a:p>
          <a:p>
            <a:endParaRPr lang="en-GB" b="0" i="0" dirty="0">
              <a:effectLst/>
            </a:endParaRPr>
          </a:p>
          <a:p>
            <a:r>
              <a:rPr lang="en-GB" b="0" i="0" dirty="0">
                <a:effectLst/>
              </a:rPr>
              <a:t>Responsible for managing the Bluetooth functionality on device</a:t>
            </a:r>
          </a:p>
          <a:p>
            <a:endParaRPr lang="en-GB" b="0" i="0" dirty="0">
              <a:effectLst/>
            </a:endParaRPr>
          </a:p>
          <a:p>
            <a:r>
              <a:rPr lang="en-GB" b="0" i="0" dirty="0">
                <a:effectLst/>
              </a:rPr>
              <a:t>Functions include scanning, pairing, connecting, and transferring data with other Bluetooth devices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3924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6666D-C928-ACF9-E939-B755C9F6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Bluetooth </a:t>
            </a:r>
            <a:br>
              <a:rPr lang="en-US" dirty="0"/>
            </a:br>
            <a:r>
              <a:rPr lang="en-US" dirty="0"/>
              <a:t>(Connected Devices) 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AFC08-1949-F94D-50E0-48ED54B024E9}"/>
              </a:ext>
            </a:extLst>
          </p:cNvPr>
          <p:cNvSpPr txBox="1"/>
          <p:nvPr/>
        </p:nvSpPr>
        <p:spPr>
          <a:xfrm>
            <a:off x="838200" y="1690688"/>
            <a:ext cx="56388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Display contents of </a:t>
            </a:r>
            <a:r>
              <a:rPr lang="en-GB" dirty="0" err="1"/>
              <a:t>Bt_Metrics_Device_Connected.xml</a:t>
            </a:r>
            <a:r>
              <a:rPr lang="en-GB" dirty="0"/>
              <a:t> file</a:t>
            </a:r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28F12C9-7A5B-4984-9B17-6C0BF58C4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4496"/>
            <a:ext cx="9018000" cy="3600072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CC6FAA24-A2D4-CF90-3781-0A2515B1DF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82" b="71824"/>
          <a:stretch/>
        </p:blipFill>
        <p:spPr>
          <a:xfrm>
            <a:off x="6198100" y="0"/>
            <a:ext cx="5993900" cy="143827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E59FD9-B687-89E3-2161-E1EAC7C3C3B4}"/>
              </a:ext>
            </a:extLst>
          </p:cNvPr>
          <p:cNvCxnSpPr>
            <a:cxnSpLocks/>
          </p:cNvCxnSpPr>
          <p:nvPr/>
        </p:nvCxnSpPr>
        <p:spPr>
          <a:xfrm flipH="1">
            <a:off x="3276600" y="520700"/>
            <a:ext cx="5892800" cy="468630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77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6666D-C928-ACF9-E939-B755C9F6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Bluetooth </a:t>
            </a:r>
            <a:br>
              <a:rPr lang="en-US" dirty="0"/>
            </a:br>
            <a:r>
              <a:rPr lang="en-US" dirty="0"/>
              <a:t>(Paired Devices) </a:t>
            </a:r>
            <a:endParaRPr lang="en-PK" dirty="0"/>
          </a:p>
        </p:txBody>
      </p:sp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4850D0C-5F0B-B29A-67EB-C822DCEA7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72820"/>
            <a:ext cx="9608400" cy="2520393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C1897D8E-97EE-4F48-75BF-6518F62509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61" r="42631" b="29568"/>
          <a:stretch/>
        </p:blipFill>
        <p:spPr>
          <a:xfrm>
            <a:off x="7733030" y="169068"/>
            <a:ext cx="4458970" cy="7826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08B52AF-3C8D-66F9-6C4B-0CED294727F3}"/>
              </a:ext>
            </a:extLst>
          </p:cNvPr>
          <p:cNvSpPr txBox="1"/>
          <p:nvPr/>
        </p:nvSpPr>
        <p:spPr>
          <a:xfrm>
            <a:off x="838200" y="2503488"/>
            <a:ext cx="59817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Display contents of </a:t>
            </a:r>
            <a:r>
              <a:rPr lang="en-GB" dirty="0" err="1"/>
              <a:t>Bt_Metrics_Remote_Device_Uuids.xml</a:t>
            </a:r>
            <a:r>
              <a:rPr lang="en-GB" dirty="0"/>
              <a:t> file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E59FD9-B687-89E3-2161-E1EAC7C3C3B4}"/>
              </a:ext>
            </a:extLst>
          </p:cNvPr>
          <p:cNvCxnSpPr>
            <a:cxnSpLocks/>
          </p:cNvCxnSpPr>
          <p:nvPr/>
        </p:nvCxnSpPr>
        <p:spPr>
          <a:xfrm flipH="1">
            <a:off x="3530600" y="426363"/>
            <a:ext cx="7302500" cy="413293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07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10889</TotalTime>
  <Words>346</Words>
  <Application>Microsoft Macintosh PowerPoint</Application>
  <PresentationFormat>Widescreen</PresentationFormat>
  <Paragraphs>44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Network Info</vt:lpstr>
      <vt:lpstr>Wifi Info</vt:lpstr>
      <vt:lpstr>/misc/wifi</vt:lpstr>
      <vt:lpstr>Wifi SSID and Password</vt:lpstr>
      <vt:lpstr>Wifi SSID and Password</vt:lpstr>
      <vt:lpstr>Bluetooth Info</vt:lpstr>
      <vt:lpstr>com.android.bluetooth</vt:lpstr>
      <vt:lpstr>Bluetooth  (Connected Devices) </vt:lpstr>
      <vt:lpstr>Bluetooth  (Paired Devices) </vt:lpstr>
      <vt:lpstr>MAC Addresses</vt:lpstr>
      <vt:lpstr>/misc/blurdroid</vt:lpstr>
      <vt:lpstr>MAC Address and Name of Echo Show Device </vt:lpstr>
      <vt:lpstr>MAC Addresses and Names of Connected Bluetooth Devices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sarfraz nawaz</cp:lastModifiedBy>
  <cp:revision>196</cp:revision>
  <dcterms:created xsi:type="dcterms:W3CDTF">2021-01-18T02:02:41Z</dcterms:created>
  <dcterms:modified xsi:type="dcterms:W3CDTF">2023-12-19T19:41:40Z</dcterms:modified>
</cp:coreProperties>
</file>