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975" r:id="rId2"/>
    <p:sldId id="976" r:id="rId3"/>
    <p:sldId id="980" r:id="rId4"/>
    <p:sldId id="894" r:id="rId5"/>
    <p:sldId id="978" r:id="rId6"/>
    <p:sldId id="981" r:id="rId7"/>
    <p:sldId id="979" r:id="rId8"/>
    <p:sldId id="901" r:id="rId9"/>
    <p:sldId id="896" r:id="rId10"/>
    <p:sldId id="897" r:id="rId11"/>
    <p:sldId id="898" r:id="rId12"/>
    <p:sldId id="899" r:id="rId13"/>
    <p:sldId id="9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24242"/>
    <a:srgbClr val="941100"/>
    <a:srgbClr val="FF2600"/>
    <a:srgbClr val="FF7E79"/>
    <a:srgbClr val="D81E00"/>
    <a:srgbClr val="AEAEAE"/>
    <a:srgbClr val="AB51D6"/>
    <a:srgbClr val="FF9A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2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-600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60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48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5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4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28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7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8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6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62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6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0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Web Search History – </a:t>
            </a:r>
            <a:r>
              <a:rPr lang="en-US" sz="4000" b="1" i="1" dirty="0">
                <a:solidFill>
                  <a:srgbClr val="FF0000"/>
                </a:solidFill>
              </a:rPr>
              <a:t>YouTube Searches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23622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the table ‘</a:t>
            </a:r>
            <a:r>
              <a:rPr lang="en-GB" dirty="0" err="1"/>
              <a:t>urls</a:t>
            </a:r>
            <a:r>
              <a:rPr lang="en-GB" dirty="0"/>
              <a:t>’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8A418E2-FD3C-77F5-9AFF-1DC6B2A42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19"/>
            <a:ext cx="9972000" cy="4320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477446-5F71-EBB2-234E-9E4F7DA69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800" y="-4206"/>
            <a:ext cx="7048800" cy="118987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51B271-DE32-A511-4DC6-35F691F632F8}"/>
              </a:ext>
            </a:extLst>
          </p:cNvPr>
          <p:cNvCxnSpPr>
            <a:cxnSpLocks/>
          </p:cNvCxnSpPr>
          <p:nvPr/>
        </p:nvCxnSpPr>
        <p:spPr>
          <a:xfrm flipH="1">
            <a:off x="9211235" y="1027906"/>
            <a:ext cx="403412" cy="291208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6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80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Web Search History – </a:t>
            </a:r>
            <a:r>
              <a:rPr lang="en-US" sz="4000" b="1" i="1" dirty="0">
                <a:solidFill>
                  <a:srgbClr val="FF0000"/>
                </a:solidFill>
              </a:rPr>
              <a:t>Google Searches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234875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the table ‘</a:t>
            </a:r>
            <a:r>
              <a:rPr lang="en-GB" dirty="0" err="1"/>
              <a:t>urls</a:t>
            </a:r>
            <a:r>
              <a:rPr lang="en-GB" dirty="0"/>
              <a:t>’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2A117F6B-EDB6-3969-1EDA-80FDC9D34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19"/>
            <a:ext cx="9982800" cy="4320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871125-2229-FB90-6C12-2E6126578E0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00" y="-14646"/>
            <a:ext cx="6876000" cy="1260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0D835B-A505-BE60-6A29-DAFD5984816D}"/>
              </a:ext>
            </a:extLst>
          </p:cNvPr>
          <p:cNvCxnSpPr>
            <a:cxnSpLocks/>
          </p:cNvCxnSpPr>
          <p:nvPr/>
        </p:nvCxnSpPr>
        <p:spPr>
          <a:xfrm flipH="1">
            <a:off x="8041341" y="860612"/>
            <a:ext cx="1290918" cy="324074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2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95563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Web Search History – </a:t>
            </a:r>
            <a:r>
              <a:rPr lang="en-US" sz="4000" b="1" i="1" dirty="0">
                <a:solidFill>
                  <a:srgbClr val="FF0000"/>
                </a:solidFill>
              </a:rPr>
              <a:t>Web Searches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232186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the table ‘</a:t>
            </a:r>
            <a:r>
              <a:rPr lang="en-GB" dirty="0" err="1"/>
              <a:t>urls</a:t>
            </a:r>
            <a:r>
              <a:rPr lang="en-GB" dirty="0"/>
              <a:t>’</a:t>
            </a:r>
            <a:endParaRPr lang="en-US" dirty="0"/>
          </a:p>
        </p:txBody>
      </p: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593F4D6-E549-6940-4BA1-3BAA8D319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54278"/>
            <a:ext cx="995563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78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95563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Web Search History – </a:t>
            </a:r>
            <a:r>
              <a:rPr lang="en-US" sz="4000" b="1" i="1" dirty="0">
                <a:solidFill>
                  <a:srgbClr val="FF0000"/>
                </a:solidFill>
              </a:rPr>
              <a:t>Calendar Syn &amp; Microsoft Live Login (email address)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232186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the table ‘</a:t>
            </a:r>
            <a:r>
              <a:rPr lang="en-GB" dirty="0" err="1"/>
              <a:t>urls</a:t>
            </a:r>
            <a:r>
              <a:rPr lang="en-GB" dirty="0"/>
              <a:t>’</a:t>
            </a:r>
            <a:endParaRPr lang="en-US" dirty="0"/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8C7C94D9-2D99-6FBE-A8D9-B755FE1E7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10022400" cy="432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7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24EAC-9278-093C-171D-A2B9FD8B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Database File ‘</a:t>
            </a:r>
            <a:r>
              <a:rPr lang="en-PK" b="1" i="1" dirty="0"/>
              <a:t>History’</a:t>
            </a:r>
            <a:r>
              <a:rPr lang="en-PK" dirty="0"/>
              <a:t> Contains all Web Browsing Data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36F3D4-E91F-2058-F4D4-8681ADFBA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b="1" dirty="0"/>
              <a:t>Location:</a:t>
            </a:r>
            <a:r>
              <a:rPr lang="en-PK" dirty="0"/>
              <a:t> </a:t>
            </a:r>
            <a:r>
              <a:rPr lang="en-GB" dirty="0"/>
              <a:t>﻿data/com.amazon.cloud9/</a:t>
            </a:r>
            <a:r>
              <a:rPr lang="en-GB" dirty="0" err="1"/>
              <a:t>app_amazon_webview</a:t>
            </a:r>
            <a:r>
              <a:rPr lang="en-GB" dirty="0"/>
              <a:t>/</a:t>
            </a:r>
            <a:r>
              <a:rPr lang="en-GB" dirty="0" err="1"/>
              <a:t>amazon_webview</a:t>
            </a:r>
            <a:endParaRPr lang="en-GB" dirty="0"/>
          </a:p>
          <a:p>
            <a:endParaRPr lang="en-GB" dirty="0"/>
          </a:p>
          <a:p>
            <a:r>
              <a:rPr lang="en-GB" dirty="0"/>
              <a:t>Important Tables</a:t>
            </a:r>
          </a:p>
          <a:p>
            <a:pPr lvl="1"/>
            <a:r>
              <a:rPr lang="en-GB" dirty="0"/>
              <a:t>urls: contains browsing history</a:t>
            </a:r>
          </a:p>
          <a:p>
            <a:pPr lvl="1"/>
            <a:r>
              <a:rPr lang="en-GB" dirty="0"/>
              <a:t>Keyword_search_terms: contains web search keywords</a:t>
            </a:r>
          </a:p>
          <a:p>
            <a:pPr lvl="1"/>
            <a:r>
              <a:rPr lang="en-GB" dirty="0"/>
              <a:t>visits: details of all web visits like url id, time of visit, duration of visit etc.</a:t>
            </a:r>
          </a:p>
          <a:p>
            <a:pPr lvl="1"/>
            <a:endParaRPr lang="en-GB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5893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Browsing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0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History</a:t>
            </a:r>
            <a:r>
              <a:rPr lang="en-US" dirty="0"/>
              <a:t> - Web Browsing and Search History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249667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amazon </a:t>
            </a:r>
            <a:r>
              <a:rPr lang="en-GB" dirty="0" err="1"/>
              <a:t>webview</a:t>
            </a:r>
            <a:endParaRPr lang="en-US" dirty="0"/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00FAD666-99EB-824F-85F0-6D34D5B4F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5813"/>
            <a:ext cx="8812800" cy="396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4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History</a:t>
            </a:r>
            <a:r>
              <a:rPr lang="en-US" dirty="0"/>
              <a:t> – Web Browsing (Visits)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20955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‘visits’ table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2248B-3642-E02A-5812-676B630D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020"/>
            <a:ext cx="8560800" cy="43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5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Searches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3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History</a:t>
            </a:r>
            <a:r>
              <a:rPr lang="en-US" dirty="0"/>
              <a:t> – Total Web Browsing (Visits)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209550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‘visits’ table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565D0-D347-66FB-C1E7-6769D8C66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804"/>
          <a:stretch/>
        </p:blipFill>
        <p:spPr>
          <a:xfrm>
            <a:off x="838198" y="2060020"/>
            <a:ext cx="8740800" cy="43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1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47780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Web Search History – </a:t>
            </a:r>
            <a:r>
              <a:rPr lang="en-US" sz="4000" b="1" i="1" dirty="0">
                <a:solidFill>
                  <a:srgbClr val="FF0000"/>
                </a:solidFill>
              </a:rPr>
              <a:t>Keyword Searches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1690688"/>
            <a:ext cx="41275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the table ‘</a:t>
            </a:r>
            <a:r>
              <a:rPr lang="en-GB" dirty="0" err="1"/>
              <a:t>keyword_search_terms</a:t>
            </a:r>
            <a:r>
              <a:rPr lang="en-GB" dirty="0"/>
              <a:t>’</a:t>
            </a:r>
            <a:endParaRPr lang="en-US" dirty="0"/>
          </a:p>
        </p:txBody>
      </p:sp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E5694D53-89A1-3A9F-EC92-B363AE012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9838452" cy="432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83CDB-9A47-9653-995D-F54059AA0F3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316000" y="0"/>
            <a:ext cx="6876000" cy="1260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03E86B-E4F4-5D03-16F5-CEB7EBE2A78E}"/>
              </a:ext>
            </a:extLst>
          </p:cNvPr>
          <p:cNvCxnSpPr>
            <a:cxnSpLocks/>
          </p:cNvCxnSpPr>
          <p:nvPr/>
        </p:nvCxnSpPr>
        <p:spPr>
          <a:xfrm flipH="1">
            <a:off x="7539462" y="900953"/>
            <a:ext cx="1765903" cy="4383741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8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 Search History – </a:t>
            </a:r>
            <a:r>
              <a:rPr lang="en-US" b="1" i="1" dirty="0">
                <a:solidFill>
                  <a:srgbClr val="FF0000"/>
                </a:solidFill>
              </a:rPr>
              <a:t>YouTube Searches</a:t>
            </a:r>
            <a:endParaRPr lang="en-PK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312868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Open the table ‘</a:t>
            </a:r>
            <a:r>
              <a:rPr lang="en-GB" dirty="0" err="1"/>
              <a:t>urls</a:t>
            </a:r>
            <a:r>
              <a:rPr lang="en-GB" dirty="0"/>
              <a:t>’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E08D365-7C38-FA1A-BE5B-6552352A0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10155600" cy="43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6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10896</TotalTime>
  <Words>204</Words>
  <Application>Microsoft Macintosh PowerPoint</Application>
  <PresentationFormat>Widescreen</PresentationFormat>
  <Paragraphs>40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Web Activity</vt:lpstr>
      <vt:lpstr>Database File ‘History’ Contains all Web Browsing Data </vt:lpstr>
      <vt:lpstr>Web Browsing</vt:lpstr>
      <vt:lpstr>History - Web Browsing and Search History</vt:lpstr>
      <vt:lpstr>History – Web Browsing (Visits)</vt:lpstr>
      <vt:lpstr>Web Searches</vt:lpstr>
      <vt:lpstr>History – Total Web Browsing (Visits)</vt:lpstr>
      <vt:lpstr>Web Search History – Keyword Searches</vt:lpstr>
      <vt:lpstr>Web Search History – YouTube Searches</vt:lpstr>
      <vt:lpstr>Web Search History – YouTube Searches</vt:lpstr>
      <vt:lpstr>Web Search History – Google Searches</vt:lpstr>
      <vt:lpstr>Web Search History – Web Searches</vt:lpstr>
      <vt:lpstr>Web Search History – Calendar Syn &amp; Microsoft Live Login (email address)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198</cp:revision>
  <dcterms:created xsi:type="dcterms:W3CDTF">2021-01-18T02:02:41Z</dcterms:created>
  <dcterms:modified xsi:type="dcterms:W3CDTF">2023-12-20T03:45:10Z</dcterms:modified>
</cp:coreProperties>
</file>