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964" r:id="rId2"/>
    <p:sldId id="970" r:id="rId3"/>
    <p:sldId id="965" r:id="rId4"/>
    <p:sldId id="966" r:id="rId5"/>
    <p:sldId id="967" r:id="rId6"/>
    <p:sldId id="969" r:id="rId7"/>
    <p:sldId id="852" r:id="rId8"/>
    <p:sldId id="853" r:id="rId9"/>
    <p:sldId id="907" r:id="rId10"/>
    <p:sldId id="903" r:id="rId11"/>
    <p:sldId id="904" r:id="rId12"/>
    <p:sldId id="905" r:id="rId13"/>
    <p:sldId id="906" r:id="rId14"/>
    <p:sldId id="963" r:id="rId15"/>
    <p:sldId id="916" r:id="rId16"/>
    <p:sldId id="917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>
      <p:cViewPr varScale="1">
        <p:scale>
          <a:sx n="101" d="100"/>
          <a:sy n="10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31079-2B62-6B48-86EC-1D5D1E6DCE4D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55D4-AF4A-7C47-B9EC-8F83BED0D7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978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51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5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8138-BCA8-5B16-A235-E1F820F4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CBCE1-AA2B-3F2A-20E1-8929706C5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1E1D-D0CE-3029-D075-BB30DA56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F16F-67CF-CBC9-44FA-757EDDEE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6EBD-6A31-F19B-5AD8-2F36F9EA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967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17E5-C5C1-07EB-2793-DE5285B8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B33F-E2EF-8916-B7CF-AFF04116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2E43-FE25-F7BB-F989-D8A71176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4DB6-2655-DBB8-01FB-DC04E47E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0478-519C-03B7-CADA-51C0A7AA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168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E574B-4B84-CEA6-CB0C-69111B6C7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36FB7-9825-DC8D-B2F3-C762FF4F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1F71-82F3-07DB-5A84-465AC6C9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17EF-A29D-C3D1-98AC-092A2084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049B-1C60-4894-21B8-60C0A4D6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21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3499-CEFF-DD2D-3A8E-E8F32912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E109-DFC8-9B26-1E9E-1E5E1A15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550C-F67A-38BE-6A14-A632E9C4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6E7A-32F1-D681-39BE-159BB961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F4F34-B066-F5D0-C95B-4DE32618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119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CABF-22C4-C8A2-2D2E-20E7A84A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CE56-8FD0-F3B1-262C-A9A20C2B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1D79-2B43-91C0-99C4-D839F07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1B1F-11B2-D539-7B87-3B6650D8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25A7E-B931-E8CE-042E-3F4A1DBA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292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867F-BA9C-5296-BB7A-F13874B3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CB25-A0CD-9AAD-5313-CAF342B1A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28984-AE31-3947-78CC-1232ED13C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08681-B5E1-BD93-49AB-20B4CDFF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393C0-9DB5-F91A-332D-625D039A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647F5-FFDA-9CA7-EAF9-4621821B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14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8F2B-DD8C-6C0B-BDE5-A4CF066C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DA92C-5F89-04C3-841C-6EFF2184A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CB009-6716-9813-0762-AE4F7D03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4579F-3CA5-F688-0AE6-628D496FB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96354-CE24-00DE-4F81-FE094F9AA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95B78-66AF-8239-2A43-EA80794C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CAC55-5E73-2A24-17C0-142E50C3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5E4F1-D8F7-B087-260A-0B51BD27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366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17FA-C6E8-238D-395F-CE33AAC0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404B6-440F-747B-6B7D-086A86AB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2D62-A6F0-F685-1057-7FB950BE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8F22B-85F7-027B-9BC4-64284E62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56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82D4C-97CA-E397-AFEC-59CFECA8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5B1B2-76B3-F35E-5930-36ED0C6E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71B40-B044-742D-6735-1CD8F916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12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B84-0EB8-23FB-16E9-C811F355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FD-21F0-11CC-1472-E0A56548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CEEB2-64D9-911F-A166-32FB2D74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8086A-1B7A-03C7-C90F-1EB9D13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B870A-9D4D-1F7A-B378-EC3EE57E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2AF4-4596-B622-9328-DADD3EEE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736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6D6F-4417-301A-548A-3847FF7B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B8367-CAA2-6471-5492-1453C0042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5251-F2F1-5A27-F967-9A0E05C93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62994-7002-6BCE-2322-8683BBFE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0385-C2CB-832D-758E-71CE41B6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297B-E9E8-98C5-2876-2059A520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5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D3CD-C4D9-471B-8946-4E715172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A6B7F-6F34-2591-633F-CF5D6391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98BA-4C48-9FED-D111-C87150715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7865-E505-D347-8D74-B387E5443778}" type="datetimeFigureOut">
              <a:rPr lang="en-PK" smtClean="0"/>
              <a:t>19/12/2023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A6359-4919-3F8C-9051-D05AA640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7C4C-5D95-7C3F-C3D3-7F2C90812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BFDF-6077-E949-82C3-32188A55E2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70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Videos Played on Device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20090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Uploading Data of Photos and Videos Captured by Device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35186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package </a:t>
            </a:r>
            <a:r>
              <a:rPr lang="en-GB" dirty="0" err="1"/>
              <a:t>com.amazon.zordon</a:t>
            </a: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DC25D9-68DC-ADB3-7A1F-000178CF5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9644400" cy="4319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10FAD-9E38-0239-BF9B-BE51778DCF00}"/>
              </a:ext>
            </a:extLst>
          </p:cNvPr>
          <p:cNvSpPr txBox="1"/>
          <p:nvPr/>
        </p:nvSpPr>
        <p:spPr>
          <a:xfrm>
            <a:off x="8394701" y="0"/>
            <a:ext cx="37973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Application </a:t>
            </a:r>
            <a:r>
              <a:rPr lang="en-GB" sz="2000" dirty="0" err="1"/>
              <a:t>com.amazon.zordon</a:t>
            </a:r>
            <a:r>
              <a:rPr lang="en-GB" sz="2000" dirty="0"/>
              <a:t> contains information related to media upload to Amazon Photos</a:t>
            </a:r>
          </a:p>
        </p:txBody>
      </p:sp>
    </p:spTree>
    <p:extLst>
      <p:ext uri="{BB962C8B-B14F-4D97-AF65-F5344CB8AC3E}">
        <p14:creationId xmlns:p14="http://schemas.microsoft.com/office/powerpoint/2010/main" val="271561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Uploading Data of Photos and Videos Captured by Device – </a:t>
            </a:r>
            <a:r>
              <a:rPr lang="en-US" sz="4000" b="1" i="1" dirty="0">
                <a:solidFill>
                  <a:srgbClr val="FF0000"/>
                </a:solidFill>
              </a:rPr>
              <a:t>06 photos &amp; 02 videos uploaded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5441578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 table ‘</a:t>
            </a:r>
            <a:r>
              <a:rPr lang="en-GB" dirty="0" err="1"/>
              <a:t>upload_requests</a:t>
            </a:r>
            <a:r>
              <a:rPr lang="en-GB" dirty="0"/>
              <a:t>’ from the database file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7477F94-D258-24F0-0228-FD89E4075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10555200" cy="43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Uploading Data of Photos and Videos Captured by Device – </a:t>
            </a:r>
            <a:r>
              <a:rPr lang="en-US" sz="4000" b="1" i="1" dirty="0">
                <a:solidFill>
                  <a:srgbClr val="FF0000"/>
                </a:solidFill>
              </a:rPr>
              <a:t>Find Upload Timestamp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4849908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 table ‘</a:t>
            </a:r>
            <a:r>
              <a:rPr lang="en-GB" dirty="0" err="1"/>
              <a:t>cloud_nodes</a:t>
            </a:r>
            <a:r>
              <a:rPr lang="en-GB" dirty="0"/>
              <a:t>’ from the database file</a:t>
            </a: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C179D5-7ABA-D253-CD58-43E157DC3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060019"/>
            <a:ext cx="10875600" cy="43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8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57283" cy="1325563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Upload Timestamp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4849908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table ‘</a:t>
            </a:r>
            <a:r>
              <a:rPr lang="en-GB" dirty="0" err="1"/>
              <a:t>cloud_nodes</a:t>
            </a:r>
            <a:r>
              <a:rPr lang="en-GB" dirty="0"/>
              <a:t>’ from the database file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682D7-328F-5E60-5C85-F48FB3F43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060020"/>
            <a:ext cx="10209600" cy="125982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58647E7-9D22-E2D6-0113-E0993634D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3853321"/>
            <a:ext cx="7772400" cy="1889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EC9F6-45EE-F0FA-D1E5-3C514C06611F}"/>
              </a:ext>
            </a:extLst>
          </p:cNvPr>
          <p:cNvSpPr txBox="1"/>
          <p:nvPr/>
        </p:nvSpPr>
        <p:spPr>
          <a:xfrm>
            <a:off x="838197" y="3483989"/>
            <a:ext cx="277264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Convert Epoch time to UTC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10FB8-D275-CC18-A355-4A2C23D87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7445"/>
            <a:ext cx="7772400" cy="11497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D3764D-541E-4379-9998-384F5004354F}"/>
              </a:ext>
            </a:extLst>
          </p:cNvPr>
          <p:cNvCxnSpPr>
            <a:cxnSpLocks/>
          </p:cNvCxnSpPr>
          <p:nvPr/>
        </p:nvCxnSpPr>
        <p:spPr>
          <a:xfrm flipH="1">
            <a:off x="7329319" y="863600"/>
            <a:ext cx="976481" cy="34394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9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Videos Saved on Device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1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Search Videos by Carving mp4 files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365311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a directory and run foremost</a:t>
            </a:r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F851B78-CCF0-10A9-4432-376D6B425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10627200" cy="2519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59155-F803-47F5-FC24-0F72DFF3F00F}"/>
              </a:ext>
            </a:extLst>
          </p:cNvPr>
          <p:cNvSpPr txBox="1"/>
          <p:nvPr/>
        </p:nvSpPr>
        <p:spPr>
          <a:xfrm>
            <a:off x="838199" y="4948970"/>
            <a:ext cx="10627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 videos were found even in unallocated space</a:t>
            </a:r>
          </a:p>
        </p:txBody>
      </p:sp>
    </p:spTree>
    <p:extLst>
      <p:ext uri="{BB962C8B-B14F-4D97-AF65-F5344CB8AC3E}">
        <p14:creationId xmlns:p14="http://schemas.microsoft.com/office/powerpoint/2010/main" val="376903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Search Videos by Carving mp4 files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31286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contents of </a:t>
            </a:r>
            <a:r>
              <a:rPr lang="en-GB" dirty="0" err="1"/>
              <a:t>audit.txt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1299C4E-0A6A-1DD0-82D8-5F2141531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9741600" cy="35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0FEA-445D-2385-2F93-CF32DC7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Package </a:t>
            </a:r>
            <a:r>
              <a:rPr lang="en-US" dirty="0" err="1"/>
              <a:t>com.amazon.avod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05C-742D-4B74-AADC-3050F2BA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>It is an </a:t>
            </a:r>
            <a:r>
              <a:rPr lang="en-GB" i="0" dirty="0">
                <a:effectLst/>
              </a:rPr>
              <a:t>A</a:t>
            </a:r>
            <a:r>
              <a:rPr lang="en-GB" b="0" i="0" dirty="0">
                <a:effectLst/>
              </a:rPr>
              <a:t>mazon Video On Demand app</a:t>
            </a:r>
          </a:p>
          <a:p>
            <a:endParaRPr lang="en-GB" b="0" i="0" dirty="0">
              <a:effectLst/>
            </a:endParaRPr>
          </a:p>
          <a:p>
            <a:r>
              <a:rPr lang="en-GB" b="0" i="0" dirty="0">
                <a:effectLst/>
              </a:rPr>
              <a:t>To watch movies and TV shows on Prime Video </a:t>
            </a:r>
          </a:p>
          <a:p>
            <a:endParaRPr lang="en-GB" dirty="0"/>
          </a:p>
          <a:p>
            <a:r>
              <a:rPr lang="en-GB" dirty="0"/>
              <a:t>Contains various files and sub-directories containing information about movies/videos played</a:t>
            </a:r>
          </a:p>
          <a:p>
            <a:endParaRPr lang="en-GB" dirty="0"/>
          </a:p>
          <a:p>
            <a:r>
              <a:rPr lang="en-GB" dirty="0" err="1"/>
              <a:t>avod</a:t>
            </a:r>
            <a:r>
              <a:rPr lang="en-GB" dirty="0"/>
              <a:t> stands for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dvertising-based </a:t>
            </a:r>
            <a:r>
              <a:rPr lang="en-GB" b="1" dirty="0">
                <a:solidFill>
                  <a:srgbClr val="FF0000"/>
                </a:solidFill>
              </a:rPr>
              <a:t>v</a:t>
            </a:r>
            <a:r>
              <a:rPr lang="en-GB" dirty="0"/>
              <a:t>ideo-</a:t>
            </a:r>
            <a:r>
              <a:rPr lang="en-GB" b="1" dirty="0">
                <a:solidFill>
                  <a:srgbClr val="FF0000"/>
                </a:solidFill>
              </a:rPr>
              <a:t>o</a:t>
            </a:r>
            <a:r>
              <a:rPr lang="en-GB" dirty="0"/>
              <a:t>n-</a:t>
            </a:r>
            <a:r>
              <a:rPr lang="en-GB" b="1" dirty="0">
                <a:solidFill>
                  <a:srgbClr val="FF0000"/>
                </a:solidFill>
              </a:rPr>
              <a:t>d</a:t>
            </a:r>
            <a:r>
              <a:rPr lang="en-GB" dirty="0"/>
              <a:t>emand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81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Database File </a:t>
            </a:r>
            <a:r>
              <a:rPr lang="en-US" i="1" dirty="0" err="1"/>
              <a:t>dbplaybackhistory.db</a:t>
            </a:r>
            <a:r>
              <a:rPr lang="en-US" dirty="0"/>
              <a:t> Contain Information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3735388"/>
            <a:ext cx="5092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the directory containing </a:t>
            </a:r>
            <a:r>
              <a:rPr lang="en-GB" i="1" dirty="0" err="1"/>
              <a:t>dbplaybackhistory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CC59D-A4BF-744A-4602-C48D1CDDB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04719"/>
            <a:ext cx="10209600" cy="1440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3541A-FEF2-A69F-E1CC-29ACC6E7C7FE}"/>
              </a:ext>
            </a:extLst>
          </p:cNvPr>
          <p:cNvSpPr txBox="1"/>
          <p:nvPr/>
        </p:nvSpPr>
        <p:spPr>
          <a:xfrm>
            <a:off x="838198" y="1690688"/>
            <a:ext cx="102096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2400" dirty="0"/>
              <a:t>File </a:t>
            </a:r>
            <a:r>
              <a:rPr lang="en-US" sz="2400" i="1" dirty="0" err="1"/>
              <a:t>dbplaybackhistory.db</a:t>
            </a:r>
            <a:r>
              <a:rPr lang="en-US" sz="2400" dirty="0"/>
              <a:t> contains information related to videos played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File is in package </a:t>
            </a:r>
            <a:r>
              <a:rPr lang="en-US" sz="2400" dirty="0" err="1"/>
              <a:t>com.amazon.avod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Exact location is data/</a:t>
            </a:r>
            <a:r>
              <a:rPr lang="en-US" sz="2400" dirty="0" err="1"/>
              <a:t>com.amazon.avod</a:t>
            </a:r>
            <a:r>
              <a:rPr lang="en-US" sz="2400" dirty="0"/>
              <a:t>/files/databases/</a:t>
            </a:r>
            <a:r>
              <a:rPr lang="en-US" sz="2400" dirty="0" err="1"/>
              <a:t>dbplaybackhistory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36453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Movies Played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5054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</a:t>
            </a:r>
            <a:r>
              <a:rPr lang="en-GB" i="1" dirty="0" err="1"/>
              <a:t>playbackHistory</a:t>
            </a:r>
            <a:r>
              <a:rPr lang="en-GB" dirty="0"/>
              <a:t> table in </a:t>
            </a:r>
            <a:r>
              <a:rPr lang="en-GB" dirty="0" err="1"/>
              <a:t>dbplaybackhistory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3021E-EE27-F4B8-38A1-E16C9861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60019"/>
            <a:ext cx="8452800" cy="4320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3F274-58F8-0F0C-6988-5EFF1E558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24"/>
          <a:stretch/>
        </p:blipFill>
        <p:spPr>
          <a:xfrm>
            <a:off x="9414632" y="2210742"/>
            <a:ext cx="2584800" cy="5401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88543-3314-E41D-C87B-932092418D3F}"/>
              </a:ext>
            </a:extLst>
          </p:cNvPr>
          <p:cNvCxnSpPr>
            <a:cxnSpLocks/>
          </p:cNvCxnSpPr>
          <p:nvPr/>
        </p:nvCxnSpPr>
        <p:spPr>
          <a:xfrm>
            <a:off x="8486040" y="3809642"/>
            <a:ext cx="139456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8F0E19-19D1-6C8C-FB78-DE6A2049CB90}"/>
              </a:ext>
            </a:extLst>
          </p:cNvPr>
          <p:cNvSpPr txBox="1"/>
          <p:nvPr/>
        </p:nvSpPr>
        <p:spPr>
          <a:xfrm>
            <a:off x="9786298" y="3414911"/>
            <a:ext cx="1820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Convert epoch time to EDT and it matches with the evidence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FFB24-2834-D555-BF7F-ACF7D46B02B3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10696304" y="2750899"/>
            <a:ext cx="10728" cy="6640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E11C708-279A-56B0-C079-5E9943D49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-4206"/>
            <a:ext cx="7772400" cy="11497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A3BFFE-FA67-3207-FE9D-2D98EB4EDFA1}"/>
              </a:ext>
            </a:extLst>
          </p:cNvPr>
          <p:cNvCxnSpPr>
            <a:cxnSpLocks/>
          </p:cNvCxnSpPr>
          <p:nvPr/>
        </p:nvCxnSpPr>
        <p:spPr>
          <a:xfrm flipH="1">
            <a:off x="4686300" y="477512"/>
            <a:ext cx="2861982" cy="30403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CF65EC-9C75-6C99-BA93-A7FE6B9BB60C}"/>
              </a:ext>
            </a:extLst>
          </p:cNvPr>
          <p:cNvCxnSpPr>
            <a:cxnSpLocks/>
          </p:cNvCxnSpPr>
          <p:nvPr/>
        </p:nvCxnSpPr>
        <p:spPr>
          <a:xfrm flipH="1">
            <a:off x="5181600" y="846842"/>
            <a:ext cx="3015987" cy="326795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53E69D-3CC4-29A3-8009-30FAB0B3A6C0}"/>
              </a:ext>
            </a:extLst>
          </p:cNvPr>
          <p:cNvCxnSpPr>
            <a:cxnSpLocks/>
          </p:cNvCxnSpPr>
          <p:nvPr/>
        </p:nvCxnSpPr>
        <p:spPr>
          <a:xfrm flipH="1" flipV="1">
            <a:off x="5892800" y="596900"/>
            <a:ext cx="3664898" cy="18839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User Profile (Amazon Prime)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0FEA-445D-2385-2F93-CF32DC7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c</a:t>
            </a:r>
            <a:r>
              <a:rPr lang="en-PK" dirty="0"/>
              <a:t>om.amazon.avod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05C-742D-4B74-AADC-3050F2BA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>One sub-directory ‘Profiles’ in </a:t>
            </a:r>
            <a:r>
              <a:rPr lang="en-GB" b="0" i="0" dirty="0" err="1">
                <a:effectLst/>
              </a:rPr>
              <a:t>com.amazon.avod</a:t>
            </a:r>
            <a:r>
              <a:rPr lang="en-GB" b="0" i="0" dirty="0">
                <a:effectLst/>
              </a:rPr>
              <a:t> contains user profiles</a:t>
            </a:r>
          </a:p>
          <a:p>
            <a:endParaRPr lang="en-GB" dirty="0"/>
          </a:p>
          <a:p>
            <a:r>
              <a:rPr lang="en-GB" b="0" i="0" dirty="0">
                <a:effectLst/>
              </a:rPr>
              <a:t>These are user profiles associated with Amazon Video App on Echo Show and all other devices</a:t>
            </a:r>
          </a:p>
          <a:p>
            <a:endParaRPr lang="en-GB" b="0" i="0" dirty="0">
              <a:effectLst/>
            </a:endParaRPr>
          </a:p>
          <a:p>
            <a:r>
              <a:rPr lang="en-GB" dirty="0"/>
              <a:t>Gives information about profiles created by user on their Amazon Prime app</a:t>
            </a:r>
            <a:r>
              <a:rPr lang="en-GB" b="0" i="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494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User Profiles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39243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files and display contents of </a:t>
            </a:r>
            <a:r>
              <a:rPr lang="en-GB" dirty="0" err="1"/>
              <a:t>json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1659E2-CBE2-16D1-95B0-F54021C4C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19"/>
            <a:ext cx="9748800" cy="39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User Profiles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39243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files and display contents of </a:t>
            </a:r>
            <a:r>
              <a:rPr lang="en-GB" dirty="0" err="1"/>
              <a:t>json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B38DD4-D7E5-C945-318C-CE855AAB0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9435600" cy="39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dirty="0"/>
              <a:t>Photos &amp; Videos Captured by Device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346</Words>
  <Application>Microsoft Macintosh PowerPoint</Application>
  <PresentationFormat>Widescreen</PresentationFormat>
  <Paragraphs>59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Videos Played on Device </vt:lpstr>
      <vt:lpstr>Application Package com.amazon.avod</vt:lpstr>
      <vt:lpstr>Database File dbplaybackhistory.db Contain Information</vt:lpstr>
      <vt:lpstr>Movies Played</vt:lpstr>
      <vt:lpstr>User Profile (Amazon Prime)</vt:lpstr>
      <vt:lpstr>Package com.amazon.avod</vt:lpstr>
      <vt:lpstr>User Profiles</vt:lpstr>
      <vt:lpstr>User Profiles</vt:lpstr>
      <vt:lpstr>Photos &amp; Videos Captured by Device</vt:lpstr>
      <vt:lpstr>Uploading Data of Photos and Videos Captured by Device</vt:lpstr>
      <vt:lpstr>Uploading Data of Photos and Videos Captured by Device – 06 photos &amp; 02 videos uploaded</vt:lpstr>
      <vt:lpstr>Uploading Data of Photos and Videos Captured by Device – Find Upload Timestamp</vt:lpstr>
      <vt:lpstr>Upload Timestamp</vt:lpstr>
      <vt:lpstr>Videos Saved on Device </vt:lpstr>
      <vt:lpstr>Search Videos by Carving mp4 files</vt:lpstr>
      <vt:lpstr>Search Videos by Carving mp4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Sub-Section 7.8: Videos Played </dc:title>
  <dc:creator>sarfraz nawaz</dc:creator>
  <cp:lastModifiedBy>sarfraz nawaz</cp:lastModifiedBy>
  <cp:revision>29</cp:revision>
  <dcterms:created xsi:type="dcterms:W3CDTF">2023-12-06T00:53:42Z</dcterms:created>
  <dcterms:modified xsi:type="dcterms:W3CDTF">2023-12-20T04:46:37Z</dcterms:modified>
</cp:coreProperties>
</file>