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964" r:id="rId2"/>
    <p:sldId id="970" r:id="rId3"/>
    <p:sldId id="965" r:id="rId4"/>
    <p:sldId id="966" r:id="rId5"/>
    <p:sldId id="967" r:id="rId6"/>
    <p:sldId id="969" r:id="rId7"/>
    <p:sldId id="852" r:id="rId8"/>
    <p:sldId id="853" r:id="rId9"/>
    <p:sldId id="907" r:id="rId10"/>
    <p:sldId id="903" r:id="rId11"/>
    <p:sldId id="904" r:id="rId12"/>
    <p:sldId id="905" r:id="rId13"/>
    <p:sldId id="906" r:id="rId14"/>
    <p:sldId id="963" r:id="rId15"/>
    <p:sldId id="916" r:id="rId16"/>
    <p:sldId id="91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A00"/>
    <a:srgbClr val="941100"/>
    <a:srgbClr val="FF2600"/>
    <a:srgbClr val="FF7E79"/>
    <a:srgbClr val="D81E00"/>
    <a:srgbClr val="AEAEAE"/>
    <a:srgbClr val="AB51D6"/>
    <a:srgbClr val="00AAD6"/>
    <a:srgbClr val="318EFD"/>
    <a:srgbClr val="007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24" autoAdjust="0"/>
    <p:restoredTop sz="95000" autoAdjust="0"/>
  </p:normalViewPr>
  <p:slideViewPr>
    <p:cSldViewPr snapToGrid="0">
      <p:cViewPr varScale="1">
        <p:scale>
          <a:sx n="95" d="100"/>
          <a:sy n="95" d="100"/>
        </p:scale>
        <p:origin x="824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12/25/23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5513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93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407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3359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647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445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210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7184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4236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7539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412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399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00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678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59AFC-504E-1C4E-B6EF-55A9A474ECB1}" type="datetime1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F9DBC4-577B-D840-8CA5-93F4B76C0210}" type="datetime1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7C5582-5046-3E42-BCC7-72ADA1A24621}" type="datetime1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79B34-1669-4741-B0AB-B90F9E524E4C}" type="datetime1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C2E8E5-437A-4043-8EB7-FC47F00F1EF6}" type="datetime1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7D966-F9DC-0540-930B-E1258AAFF056}" type="datetime1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B607-4871-FB40-9574-39B6CEB2812A}" type="datetime1">
              <a:rPr lang="en-US" smtClean="0"/>
              <a:t>12/25/23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BA27B2-8C00-F84D-ABBA-9E279CB9D7DB}" type="datetime1">
              <a:rPr lang="en-US" smtClean="0"/>
              <a:t>12/25/23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22F593-57A6-2B42-9344-2115EAEE62EE}" type="datetime1">
              <a:rPr lang="en-US" smtClean="0"/>
              <a:t>12/25/23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F6A29-CBA8-FC40-8655-A3A03586A58F}" type="datetime1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1BE55D-101C-1E42-8ADB-8C738A947EF3}" type="datetime1">
              <a:rPr lang="en-US" smtClean="0"/>
              <a:t>12/25/23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3266A5-900F-614B-ABA3-875DBE56748E}" type="datetime1">
              <a:rPr lang="en-US" smtClean="0"/>
              <a:t>12/25/23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Videos Played on Device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7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7200901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Uploading Data of Photos and Videos Captured by Device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351864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package </a:t>
            </a:r>
            <a:r>
              <a:rPr lang="en-GB" dirty="0" err="1"/>
              <a:t>com.amazon.zordon</a:t>
            </a: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E1DC25D9-68DC-ADB3-7A1F-000178CF54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9644400" cy="431988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C10FAD-9E38-0239-BF9B-BE51778DCF00}"/>
              </a:ext>
            </a:extLst>
          </p:cNvPr>
          <p:cNvSpPr txBox="1"/>
          <p:nvPr/>
        </p:nvSpPr>
        <p:spPr>
          <a:xfrm>
            <a:off x="8394701" y="0"/>
            <a:ext cx="3797300" cy="101566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Application </a:t>
            </a:r>
            <a:r>
              <a:rPr lang="en-GB" sz="2000" dirty="0" err="1"/>
              <a:t>com.amazon.zordon</a:t>
            </a:r>
            <a:r>
              <a:rPr lang="en-GB" sz="2000" dirty="0"/>
              <a:t> contains information related to media upload to Amazon Photos</a:t>
            </a:r>
          </a:p>
        </p:txBody>
      </p:sp>
    </p:spTree>
    <p:extLst>
      <p:ext uri="{BB962C8B-B14F-4D97-AF65-F5344CB8AC3E}">
        <p14:creationId xmlns:p14="http://schemas.microsoft.com/office/powerpoint/2010/main" val="27156100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Uploading Data of Photos and Videos Captured by Device – </a:t>
            </a:r>
            <a:r>
              <a:rPr lang="en-US" sz="4000" b="1" i="1" dirty="0">
                <a:solidFill>
                  <a:srgbClr val="FF0000"/>
                </a:solidFill>
              </a:rPr>
              <a:t>06 photos &amp; 02 videos uploaded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5441578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 table ‘</a:t>
            </a:r>
            <a:r>
              <a:rPr lang="en-GB" dirty="0" err="1"/>
              <a:t>upload_requests</a:t>
            </a:r>
            <a:r>
              <a:rPr lang="en-GB" dirty="0"/>
              <a:t>’ from the database file</a:t>
            </a:r>
            <a:endParaRPr lang="en-US" dirty="0"/>
          </a:p>
        </p:txBody>
      </p:sp>
      <p:pic>
        <p:nvPicPr>
          <p:cNvPr id="6" name="Picture 5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A7477F94-D258-24F0-0228-FD89E4075D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10555200" cy="431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204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515603" cy="1325563"/>
          </a:xfrm>
        </p:spPr>
        <p:txBody>
          <a:bodyPr>
            <a:normAutofit/>
          </a:bodyPr>
          <a:lstStyle/>
          <a:p>
            <a:r>
              <a:rPr lang="en-US" sz="4000" dirty="0"/>
              <a:t>Uploading Data of Photos and Videos Captured by Device – </a:t>
            </a:r>
            <a:r>
              <a:rPr lang="en-US" sz="4000" b="1" i="1" dirty="0">
                <a:solidFill>
                  <a:srgbClr val="FF0000"/>
                </a:solidFill>
              </a:rPr>
              <a:t>Find Upload Timestamp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4849908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Display table ‘</a:t>
            </a:r>
            <a:r>
              <a:rPr lang="en-GB" dirty="0" err="1"/>
              <a:t>cloud_nodes</a:t>
            </a:r>
            <a:r>
              <a:rPr lang="en-GB" dirty="0"/>
              <a:t>’ from the database file</a:t>
            </a:r>
            <a:endParaRPr lang="en-US" dirty="0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C179D5-7ABA-D253-CD58-43E157DC30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060019"/>
            <a:ext cx="10875600" cy="4320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989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3357283" cy="1325563"/>
          </a:xfrm>
        </p:spPr>
        <p:txBody>
          <a:bodyPr>
            <a:normAutofit/>
          </a:bodyPr>
          <a:lstStyle/>
          <a:p>
            <a:r>
              <a:rPr lang="en-US" sz="4000" b="1" i="1" dirty="0">
                <a:solidFill>
                  <a:srgbClr val="FF0000"/>
                </a:solidFill>
              </a:rPr>
              <a:t>Upload Timestamp</a:t>
            </a:r>
            <a:endParaRPr lang="en-PK" sz="4000" b="1" i="1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4849908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Browse table ‘</a:t>
            </a:r>
            <a:r>
              <a:rPr lang="en-GB" dirty="0" err="1"/>
              <a:t>cloud_nodes</a:t>
            </a:r>
            <a:r>
              <a:rPr lang="en-GB" dirty="0"/>
              <a:t>’ from the database file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682D7-328F-5E60-5C85-F48FB3F436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2060020"/>
            <a:ext cx="10209600" cy="1259821"/>
          </a:xfrm>
          <a:prstGeom prst="rect">
            <a:avLst/>
          </a:prstGeom>
        </p:spPr>
      </p:pic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758647E7-9D22-E2D6-0113-E0993634DC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7" y="3853321"/>
            <a:ext cx="7772400" cy="188931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B3EC9F6-45EE-F0FA-D1E5-3C514C06611F}"/>
              </a:ext>
            </a:extLst>
          </p:cNvPr>
          <p:cNvSpPr txBox="1"/>
          <p:nvPr/>
        </p:nvSpPr>
        <p:spPr>
          <a:xfrm>
            <a:off x="838197" y="3483989"/>
            <a:ext cx="277264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Convert Epoch time to UTC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B10FB8-D275-CC18-A355-4A2C23D8757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7445"/>
            <a:ext cx="7772400" cy="1149763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4D3764D-541E-4379-9998-384F5004354F}"/>
              </a:ext>
            </a:extLst>
          </p:cNvPr>
          <p:cNvCxnSpPr>
            <a:cxnSpLocks/>
          </p:cNvCxnSpPr>
          <p:nvPr/>
        </p:nvCxnSpPr>
        <p:spPr>
          <a:xfrm flipH="1">
            <a:off x="7329319" y="863600"/>
            <a:ext cx="976481" cy="3439459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8947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Videos Saved on Device 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2157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Search Videos by Carving mp4 files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3653119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Create a directory and run foremost</a:t>
            </a:r>
            <a:endParaRPr lang="en-US" dirty="0"/>
          </a:p>
        </p:txBody>
      </p:sp>
      <p:pic>
        <p:nvPicPr>
          <p:cNvPr id="4" name="Picture 3" descr="A screen shot of a computer&#10;&#10;Description automatically generated">
            <a:extLst>
              <a:ext uri="{FF2B5EF4-FFF2-40B4-BE49-F238E27FC236}">
                <a16:creationId xmlns:a16="http://schemas.microsoft.com/office/drawing/2014/main" id="{2F851B78-CCF0-10A9-4432-376D6B425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19"/>
            <a:ext cx="10627200" cy="251962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359155-F803-47F5-FC24-0F72DFF3F00F}"/>
              </a:ext>
            </a:extLst>
          </p:cNvPr>
          <p:cNvSpPr txBox="1"/>
          <p:nvPr/>
        </p:nvSpPr>
        <p:spPr>
          <a:xfrm>
            <a:off x="838199" y="4948970"/>
            <a:ext cx="1062720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/>
              <a:t>No videos were found even in unallocated space</a:t>
            </a:r>
          </a:p>
        </p:txBody>
      </p:sp>
    </p:spTree>
    <p:extLst>
      <p:ext uri="{BB962C8B-B14F-4D97-AF65-F5344CB8AC3E}">
        <p14:creationId xmlns:p14="http://schemas.microsoft.com/office/powerpoint/2010/main" val="37690382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Search Videos by Carving mp4 files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3128684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contents of </a:t>
            </a:r>
            <a:r>
              <a:rPr lang="en-GB" dirty="0" err="1"/>
              <a:t>audit.txt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B1299C4E-0A6A-1DD0-82D8-5F2141531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2060020"/>
            <a:ext cx="9741600" cy="3599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645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0FEA-445D-2385-2F93-CF32DC7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Package </a:t>
            </a:r>
            <a:r>
              <a:rPr lang="en-US" dirty="0" err="1"/>
              <a:t>com.amazon.avod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05C-742D-4B74-AADC-3050F2BA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>It is an </a:t>
            </a:r>
            <a:r>
              <a:rPr lang="en-GB" i="0" dirty="0">
                <a:effectLst/>
              </a:rPr>
              <a:t>A</a:t>
            </a:r>
            <a:r>
              <a:rPr lang="en-GB" b="0" i="0" dirty="0">
                <a:effectLst/>
              </a:rPr>
              <a:t>mazon Video On Demand app</a:t>
            </a:r>
          </a:p>
          <a:p>
            <a:endParaRPr lang="en-GB" b="0" i="0" dirty="0">
              <a:effectLst/>
            </a:endParaRPr>
          </a:p>
          <a:p>
            <a:r>
              <a:rPr lang="en-GB" b="0" i="0" dirty="0">
                <a:effectLst/>
              </a:rPr>
              <a:t>To watch movies and TV shows on Prime Video </a:t>
            </a:r>
          </a:p>
          <a:p>
            <a:endParaRPr lang="en-GB" dirty="0"/>
          </a:p>
          <a:p>
            <a:r>
              <a:rPr lang="en-GB" dirty="0"/>
              <a:t>Contains various files and sub-directories containing information about movies/videos played</a:t>
            </a:r>
          </a:p>
          <a:p>
            <a:endParaRPr lang="en-GB" dirty="0"/>
          </a:p>
          <a:p>
            <a:r>
              <a:rPr lang="en-GB" dirty="0" err="1"/>
              <a:t>avod</a:t>
            </a:r>
            <a:r>
              <a:rPr lang="en-GB" dirty="0"/>
              <a:t> stands for </a:t>
            </a:r>
            <a:r>
              <a:rPr lang="en-GB" b="1" dirty="0">
                <a:solidFill>
                  <a:srgbClr val="FF0000"/>
                </a:solidFill>
              </a:rPr>
              <a:t>a</a:t>
            </a:r>
            <a:r>
              <a:rPr lang="en-GB" dirty="0"/>
              <a:t>dvertising-based </a:t>
            </a:r>
            <a:r>
              <a:rPr lang="en-GB" b="1" dirty="0">
                <a:solidFill>
                  <a:srgbClr val="FF0000"/>
                </a:solidFill>
              </a:rPr>
              <a:t>v</a:t>
            </a:r>
            <a:r>
              <a:rPr lang="en-GB" dirty="0"/>
              <a:t>ideo-</a:t>
            </a:r>
            <a:r>
              <a:rPr lang="en-GB" b="1" dirty="0">
                <a:solidFill>
                  <a:srgbClr val="FF0000"/>
                </a:solidFill>
              </a:rPr>
              <a:t>o</a:t>
            </a:r>
            <a:r>
              <a:rPr lang="en-GB" dirty="0"/>
              <a:t>n-</a:t>
            </a:r>
            <a:r>
              <a:rPr lang="en-GB" b="1" dirty="0">
                <a:solidFill>
                  <a:srgbClr val="FF0000"/>
                </a:solidFill>
              </a:rPr>
              <a:t>d</a:t>
            </a:r>
            <a:r>
              <a:rPr lang="en-GB" dirty="0"/>
              <a:t>emand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0810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Database File </a:t>
            </a:r>
            <a:r>
              <a:rPr lang="en-US" i="1" dirty="0" err="1"/>
              <a:t>dbplaybackhistory.db</a:t>
            </a:r>
            <a:r>
              <a:rPr lang="en-US" dirty="0"/>
              <a:t> Contain Information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9" y="3735388"/>
            <a:ext cx="5092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Go to the directory containing </a:t>
            </a:r>
            <a:r>
              <a:rPr lang="en-GB" i="1" dirty="0" err="1"/>
              <a:t>dbplaybackhistory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0CC59D-A4BF-744A-4602-C48D1CDDBA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4104719"/>
            <a:ext cx="10209600" cy="144002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E3541A-FEF2-A69F-E1CC-29ACC6E7C7FE}"/>
              </a:ext>
            </a:extLst>
          </p:cNvPr>
          <p:cNvSpPr txBox="1"/>
          <p:nvPr/>
        </p:nvSpPr>
        <p:spPr>
          <a:xfrm>
            <a:off x="838198" y="1690688"/>
            <a:ext cx="10209600" cy="1697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PK" sz="2400" dirty="0"/>
              <a:t>File </a:t>
            </a:r>
            <a:r>
              <a:rPr lang="en-US" sz="2400" i="1" dirty="0" err="1"/>
              <a:t>dbplaybackhistory.db</a:t>
            </a:r>
            <a:r>
              <a:rPr lang="en-US" sz="2400" dirty="0"/>
              <a:t> contains information related to videos played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File is in package </a:t>
            </a:r>
            <a:r>
              <a:rPr lang="en-US" sz="2400" dirty="0" err="1"/>
              <a:t>com.amazon.avod</a:t>
            </a:r>
            <a:endParaRPr lang="en-US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Exact location is data/</a:t>
            </a:r>
            <a:r>
              <a:rPr lang="en-US" sz="2400" dirty="0" err="1"/>
              <a:t>com.amazon.avod</a:t>
            </a:r>
            <a:r>
              <a:rPr lang="en-US" sz="2400" dirty="0"/>
              <a:t>/files/databases/</a:t>
            </a:r>
            <a:r>
              <a:rPr lang="en-US" sz="2400" dirty="0" err="1"/>
              <a:t>dbplaybackhistory</a:t>
            </a:r>
            <a:endParaRPr lang="en-PK" sz="2400" dirty="0"/>
          </a:p>
        </p:txBody>
      </p:sp>
    </p:spTree>
    <p:extLst>
      <p:ext uri="{BB962C8B-B14F-4D97-AF65-F5344CB8AC3E}">
        <p14:creationId xmlns:p14="http://schemas.microsoft.com/office/powerpoint/2010/main" val="13645320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92629-7788-0D2C-452B-E07BE49CE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Movies Played</a:t>
            </a:r>
            <a:endParaRPr lang="en-P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0E3CD5-A989-E8B8-25C7-B734ECBFA3F8}"/>
              </a:ext>
            </a:extLst>
          </p:cNvPr>
          <p:cNvSpPr txBox="1"/>
          <p:nvPr/>
        </p:nvSpPr>
        <p:spPr>
          <a:xfrm>
            <a:off x="838198" y="1690688"/>
            <a:ext cx="50546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View </a:t>
            </a:r>
            <a:r>
              <a:rPr lang="en-GB" i="1" dirty="0" err="1"/>
              <a:t>playbackHistory</a:t>
            </a:r>
            <a:r>
              <a:rPr lang="en-GB" dirty="0"/>
              <a:t> table in </a:t>
            </a:r>
            <a:r>
              <a:rPr lang="en-GB" dirty="0" err="1"/>
              <a:t>dbplaybackhistory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1C3021E-EE27-F4B8-38A1-E16C98615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8" y="2060019"/>
            <a:ext cx="8452800" cy="432046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7F3F274-58F8-0F0C-6988-5EFF1E5589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46924"/>
          <a:stretch/>
        </p:blipFill>
        <p:spPr>
          <a:xfrm>
            <a:off x="9414632" y="2210742"/>
            <a:ext cx="2584800" cy="540157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9A88543-3314-E41D-C87B-932092418D3F}"/>
              </a:ext>
            </a:extLst>
          </p:cNvPr>
          <p:cNvCxnSpPr>
            <a:cxnSpLocks/>
          </p:cNvCxnSpPr>
          <p:nvPr/>
        </p:nvCxnSpPr>
        <p:spPr>
          <a:xfrm>
            <a:off x="8486040" y="3809642"/>
            <a:ext cx="1394560" cy="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98F0E19-19D1-6C8C-FB78-DE6A2049CB90}"/>
              </a:ext>
            </a:extLst>
          </p:cNvPr>
          <p:cNvSpPr txBox="1"/>
          <p:nvPr/>
        </p:nvSpPr>
        <p:spPr>
          <a:xfrm>
            <a:off x="9786298" y="3414911"/>
            <a:ext cx="182001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/>
              <a:t>Convert epoch time to EDT and it matches with the evidence 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F3FFB24-2834-D555-BF7F-ACF7D46B02B3}"/>
              </a:ext>
            </a:extLst>
          </p:cNvPr>
          <p:cNvCxnSpPr>
            <a:cxnSpLocks/>
            <a:stCxn id="17" idx="0"/>
            <a:endCxn id="12" idx="2"/>
          </p:cNvCxnSpPr>
          <p:nvPr/>
        </p:nvCxnSpPr>
        <p:spPr>
          <a:xfrm flipV="1">
            <a:off x="10696304" y="2750899"/>
            <a:ext cx="10728" cy="664012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E11C708-279A-56B0-C079-5E9943D49E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19600" y="-4206"/>
            <a:ext cx="7772400" cy="1149763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A3BFFE-FA67-3207-FE9D-2D98EB4EDFA1}"/>
              </a:ext>
            </a:extLst>
          </p:cNvPr>
          <p:cNvCxnSpPr>
            <a:cxnSpLocks/>
          </p:cNvCxnSpPr>
          <p:nvPr/>
        </p:nvCxnSpPr>
        <p:spPr>
          <a:xfrm flipH="1">
            <a:off x="4686300" y="477512"/>
            <a:ext cx="2861982" cy="304038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CCF65EC-9C75-6C99-BA93-A7FE6B9BB60C}"/>
              </a:ext>
            </a:extLst>
          </p:cNvPr>
          <p:cNvCxnSpPr>
            <a:cxnSpLocks/>
          </p:cNvCxnSpPr>
          <p:nvPr/>
        </p:nvCxnSpPr>
        <p:spPr>
          <a:xfrm flipH="1">
            <a:off x="5181600" y="846842"/>
            <a:ext cx="3015987" cy="3267958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A53E69D-3CC4-29A3-8009-30FAB0B3A6C0}"/>
              </a:ext>
            </a:extLst>
          </p:cNvPr>
          <p:cNvCxnSpPr>
            <a:cxnSpLocks/>
          </p:cNvCxnSpPr>
          <p:nvPr/>
        </p:nvCxnSpPr>
        <p:spPr>
          <a:xfrm flipH="1" flipV="1">
            <a:off x="5892800" y="596900"/>
            <a:ext cx="3664898" cy="1883920"/>
          </a:xfrm>
          <a:prstGeom prst="straightConnector1">
            <a:avLst/>
          </a:prstGeom>
          <a:ln w="28575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3510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dirty="0"/>
              <a:t>User Profile (Amazon Prime)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682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70FEA-445D-2385-2F93-CF32DC736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Package c</a:t>
            </a:r>
            <a:r>
              <a:rPr lang="en-PK" dirty="0"/>
              <a:t>om.amazon.avod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8705C-742D-4B74-AADC-3050F2BAB7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0" dirty="0">
                <a:effectLst/>
              </a:rPr>
              <a:t>One sub-directory ‘Profiles’ in </a:t>
            </a:r>
            <a:r>
              <a:rPr lang="en-GB" b="0" i="0" dirty="0" err="1">
                <a:effectLst/>
              </a:rPr>
              <a:t>com.amazon.avod</a:t>
            </a:r>
            <a:r>
              <a:rPr lang="en-GB" b="0" i="0" dirty="0">
                <a:effectLst/>
              </a:rPr>
              <a:t> contains user profiles</a:t>
            </a:r>
          </a:p>
          <a:p>
            <a:endParaRPr lang="en-GB" dirty="0"/>
          </a:p>
          <a:p>
            <a:r>
              <a:rPr lang="en-GB" b="0" i="0" dirty="0">
                <a:effectLst/>
              </a:rPr>
              <a:t>These are user profiles associated with Amazon Video App on Echo Show and all other devices</a:t>
            </a:r>
          </a:p>
          <a:p>
            <a:endParaRPr lang="en-GB" b="0" i="0" dirty="0">
              <a:effectLst/>
            </a:endParaRPr>
          </a:p>
          <a:p>
            <a:r>
              <a:rPr lang="en-GB" dirty="0"/>
              <a:t>Gives information about profiles created by user on their Amazon Prime app</a:t>
            </a:r>
            <a:r>
              <a:rPr lang="en-GB" b="0" i="0" dirty="0">
                <a:effectLst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4943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User Profiles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39243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files and display contents of </a:t>
            </a:r>
            <a:r>
              <a:rPr lang="en-GB" dirty="0" err="1"/>
              <a:t>json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431659E2-CBE2-16D1-95B0-F54021C4CF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19"/>
            <a:ext cx="9748800" cy="3960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566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9B5B3-F536-FDF1-55DE-6EC5BE763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K" dirty="0"/>
              <a:t>User Profiles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2F3BF7-FBCD-A111-ADF5-E9968A145F18}"/>
              </a:ext>
            </a:extLst>
          </p:cNvPr>
          <p:cNvSpPr txBox="1"/>
          <p:nvPr/>
        </p:nvSpPr>
        <p:spPr>
          <a:xfrm>
            <a:off x="838200" y="1690688"/>
            <a:ext cx="39243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List files and display contents of </a:t>
            </a:r>
            <a:r>
              <a:rPr lang="en-GB" dirty="0" err="1"/>
              <a:t>json</a:t>
            </a:r>
            <a:r>
              <a:rPr lang="en-GB" dirty="0"/>
              <a:t> file</a:t>
            </a:r>
            <a:endParaRPr lang="en-US" dirty="0"/>
          </a:p>
        </p:txBody>
      </p:sp>
      <p:pic>
        <p:nvPicPr>
          <p:cNvPr id="4" name="Picture 3" descr="A screenshot of a computer&#10;&#10;Description automatically generated">
            <a:extLst>
              <a:ext uri="{FF2B5EF4-FFF2-40B4-BE49-F238E27FC236}">
                <a16:creationId xmlns:a16="http://schemas.microsoft.com/office/drawing/2014/main" id="{53B38DD4-D7E5-C945-318C-CE855AAB06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020"/>
            <a:ext cx="9435600" cy="395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11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C2FCA1-650A-42EA-95A7-7A2FFD015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0" dirty="0"/>
              <a:t>Photos &amp; Videos Captured by Device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E9A3CBC-D866-46E5-AA37-8D47564F10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830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11091</TotalTime>
  <Words>346</Words>
  <Application>Microsoft Macintosh PowerPoint</Application>
  <PresentationFormat>Widescreen</PresentationFormat>
  <Paragraphs>59</Paragraphs>
  <Slides>16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Videos Played on Device </vt:lpstr>
      <vt:lpstr>Application Package com.amazon.avod</vt:lpstr>
      <vt:lpstr>Database File dbplaybackhistory.db Contain Information</vt:lpstr>
      <vt:lpstr>Movies Played</vt:lpstr>
      <vt:lpstr>User Profile (Amazon Prime)</vt:lpstr>
      <vt:lpstr>Package com.amazon.avod</vt:lpstr>
      <vt:lpstr>User Profiles</vt:lpstr>
      <vt:lpstr>User Profiles</vt:lpstr>
      <vt:lpstr>Photos &amp; Videos Captured by Device</vt:lpstr>
      <vt:lpstr>Uploading Data of Photos and Videos Captured by Device</vt:lpstr>
      <vt:lpstr>Uploading Data of Photos and Videos Captured by Device – 06 photos &amp; 02 videos uploaded</vt:lpstr>
      <vt:lpstr>Uploading Data of Photos and Videos Captured by Device – Find Upload Timestamp</vt:lpstr>
      <vt:lpstr>Upload Timestamp</vt:lpstr>
      <vt:lpstr>Videos Saved on Device </vt:lpstr>
      <vt:lpstr>Search Videos by Carving mp4 files</vt:lpstr>
      <vt:lpstr>Search Videos by Carving mp4 files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sarfraz nawaz</cp:lastModifiedBy>
  <cp:revision>195</cp:revision>
  <dcterms:created xsi:type="dcterms:W3CDTF">2021-01-18T02:02:41Z</dcterms:created>
  <dcterms:modified xsi:type="dcterms:W3CDTF">2023-12-25T19:51:16Z</dcterms:modified>
</cp:coreProperties>
</file>