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3843" r:id="rId5"/>
    <p:sldId id="3826" r:id="rId6"/>
    <p:sldId id="3827" r:id="rId7"/>
    <p:sldId id="3828" r:id="rId8"/>
    <p:sldId id="3792" r:id="rId9"/>
    <p:sldId id="3840" r:id="rId10"/>
    <p:sldId id="3841" r:id="rId11"/>
    <p:sldId id="3842" r:id="rId12"/>
    <p:sldId id="3839" r:id="rId13"/>
    <p:sldId id="3834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7" autoAdjust="0"/>
    <p:restoredTop sz="96245"/>
  </p:normalViewPr>
  <p:slideViewPr>
    <p:cSldViewPr snapToGrid="0">
      <p:cViewPr varScale="1">
        <p:scale>
          <a:sx n="69" d="100"/>
          <a:sy n="69" d="100"/>
        </p:scale>
        <p:origin x="552" y="6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14/12/2022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14/12/2022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</a:t>
            </a:r>
            <a:r>
              <a:rPr lang="en-GB" dirty="0" err="1"/>
              <a:t>zabia</a:t>
            </a:r>
            <a:r>
              <a:rPr lang="en-GB" dirty="0"/>
              <a:t> </a:t>
            </a:r>
            <a:r>
              <a:rPr lang="en-GB" dirty="0" err="1"/>
              <a:t>ferdusi</a:t>
            </a:r>
            <a:r>
              <a:rPr lang="en-GB" dirty="0"/>
              <a:t> for welcoming me to continue the presentation. I am </a:t>
            </a:r>
            <a:r>
              <a:rPr lang="en-GB" dirty="0" err="1"/>
              <a:t>abdul</a:t>
            </a:r>
            <a:r>
              <a:rPr lang="en-GB" dirty="0"/>
              <a:t> alim </a:t>
            </a:r>
            <a:r>
              <a:rPr lang="en-GB" dirty="0" err="1"/>
              <a:t>monshi</a:t>
            </a:r>
            <a:r>
              <a:rPr lang="en-GB" dirty="0"/>
              <a:t>. My Id is 212002073.</a:t>
            </a:r>
          </a:p>
          <a:p>
            <a:r>
              <a:rPr lang="en-GB" dirty="0"/>
              <a:t>Now I will talk about </a:t>
            </a:r>
            <a:r>
              <a:rPr lang="en-GB" dirty="0" err="1"/>
              <a:t>Windiw</a:t>
            </a:r>
            <a:r>
              <a:rPr lang="en-GB" dirty="0"/>
              <a:t> fundamental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3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3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8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091" y="1839191"/>
            <a:ext cx="5153614" cy="1589809"/>
          </a:xfrm>
        </p:spPr>
        <p:txBody>
          <a:bodyPr rtlCol="0">
            <a:normAutofit/>
          </a:bodyPr>
          <a:lstStyle/>
          <a:p>
            <a:pPr rtl="0"/>
            <a:r>
              <a:rPr lang="en-GB" sz="6400" dirty="0">
                <a:latin typeface="Noto Sans Gothic" panose="020B0502040504020204" pitchFamily="34" charset="0"/>
                <a:ea typeface="Noto Sans Gothic" panose="020B0502040504020204" pitchFamily="34" charset="0"/>
                <a:cs typeface="Baloo 2" panose="03080502040302020200" pitchFamily="66" charset="77"/>
              </a:rPr>
              <a:t>Duplex House</a:t>
            </a:r>
            <a:r>
              <a:rPr lang="en-GB" sz="6600" dirty="0">
                <a:latin typeface="Noto Sans Gothic" panose="020B0502040504020204" pitchFamily="34" charset="0"/>
                <a:ea typeface="Noto Sans Gothic" panose="020B0502040504020204" pitchFamily="34" charset="0"/>
                <a:cs typeface="Baloo 2" panose="03080502040302020200" pitchFamily="66" charset="77"/>
              </a:rPr>
              <a:t> </a:t>
            </a:r>
            <a:br>
              <a:rPr lang="en-GB" sz="9600" dirty="0">
                <a:solidFill>
                  <a:srgbClr val="FFFFFF"/>
                </a:solidFill>
              </a:rPr>
            </a:br>
            <a:r>
              <a:rPr lang="en-GB" sz="3200" b="0" i="0" dirty="0">
                <a:solidFill>
                  <a:srgbClr val="E8EAED"/>
                </a:solidFill>
                <a:effectLst/>
                <a:latin typeface="Baloo 2" panose="03080502040302020200" pitchFamily="66" charset="77"/>
                <a:cs typeface="Baloo 2" panose="03080502040302020200" pitchFamily="66" charset="77"/>
              </a:rPr>
              <a:t>3D Modelling by Auto-Cad</a:t>
            </a:r>
            <a:endParaRPr lang="en-GB" sz="3200" dirty="0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5391" y="4717473"/>
            <a:ext cx="5524223" cy="1735281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u="sng" dirty="0">
                <a:solidFill>
                  <a:srgbClr val="FFFFFF"/>
                </a:solidFill>
              </a:rPr>
              <a:t>Submitted By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Abdul Alim </a:t>
            </a:r>
            <a:r>
              <a:rPr lang="en-GB" dirty="0" err="1">
                <a:solidFill>
                  <a:srgbClr val="FFFFFF"/>
                </a:solidFill>
              </a:rPr>
              <a:t>Monshi</a:t>
            </a:r>
            <a:r>
              <a:rPr lang="en-GB" dirty="0">
                <a:solidFill>
                  <a:srgbClr val="FFFFFF"/>
                </a:solidFill>
              </a:rPr>
              <a:t>   |  ID: 212002073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 err="1">
                <a:solidFill>
                  <a:srgbClr val="FFFFFF"/>
                </a:solidFill>
              </a:rPr>
              <a:t>Zabia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Ferdusi</a:t>
            </a:r>
            <a:r>
              <a:rPr lang="en-GB" dirty="0">
                <a:solidFill>
                  <a:srgbClr val="FFFFFF"/>
                </a:solidFill>
              </a:rPr>
              <a:t>   |  ID: 212002077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42C3C-C784-F39E-7219-0D79B008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993" y="758537"/>
            <a:ext cx="1882127" cy="1828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A26E272-29CB-1442-EA12-6B30A84B0208}"/>
              </a:ext>
            </a:extLst>
          </p:cNvPr>
          <p:cNvSpPr/>
          <p:nvPr/>
        </p:nvSpPr>
        <p:spPr>
          <a:xfrm>
            <a:off x="302411" y="4052454"/>
            <a:ext cx="5070763" cy="261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A9DDFB0-ABFC-6237-C232-E8DFE946DA6B}"/>
              </a:ext>
            </a:extLst>
          </p:cNvPr>
          <p:cNvSpPr txBox="1">
            <a:spLocks/>
          </p:cNvSpPr>
          <p:nvPr/>
        </p:nvSpPr>
        <p:spPr>
          <a:xfrm>
            <a:off x="571777" y="4492336"/>
            <a:ext cx="5524223" cy="1960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u="sng" dirty="0">
                <a:solidFill>
                  <a:srgbClr val="FFFFFF"/>
                </a:solidFill>
              </a:rPr>
              <a:t>Submitted To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 err="1">
                <a:solidFill>
                  <a:srgbClr val="FFFFFF"/>
                </a:solidFill>
              </a:rPr>
              <a:t>Dr.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Nazib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Abdun</a:t>
            </a:r>
            <a:r>
              <a:rPr lang="en-GB" dirty="0">
                <a:solidFill>
                  <a:srgbClr val="FFFFFF"/>
                </a:solidFill>
              </a:rPr>
              <a:t> Nasir</a:t>
            </a:r>
          </a:p>
          <a:p>
            <a:pPr algn="l"/>
            <a:r>
              <a:rPr lang="en-GB" dirty="0"/>
              <a:t>Assistant Professor</a:t>
            </a:r>
          </a:p>
          <a:p>
            <a:pPr algn="l"/>
            <a:r>
              <a:rPr lang="en-GB" dirty="0"/>
              <a:t>Green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52615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10</a:t>
            </a:fld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79F4E3-6E8E-CFCE-ADBA-61CF09C67DDB}"/>
              </a:ext>
            </a:extLst>
          </p:cNvPr>
          <p:cNvSpPr/>
          <p:nvPr/>
        </p:nvSpPr>
        <p:spPr>
          <a:xfrm>
            <a:off x="4987220" y="1018308"/>
            <a:ext cx="5226628" cy="5226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B271FC-8955-6822-5473-2CC5C9EB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05" y="2306782"/>
            <a:ext cx="4183589" cy="1693718"/>
          </a:xfrm>
        </p:spPr>
        <p:txBody>
          <a:bodyPr rtlCol="0">
            <a:noAutofit/>
          </a:bodyPr>
          <a:lstStyle/>
          <a:p>
            <a:pPr rtl="0"/>
            <a:r>
              <a:rPr lang="en-GB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Table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of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77" y="1724890"/>
            <a:ext cx="5689023" cy="3598995"/>
          </a:xfrm>
        </p:spPr>
        <p:txBody>
          <a:bodyPr rtlCol="0">
            <a:noAutofit/>
          </a:bodyPr>
          <a:lstStyle/>
          <a:p>
            <a:pPr marL="457200" indent="-457200" rtl="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2400" dirty="0"/>
              <a:t>Progress status</a:t>
            </a:r>
          </a:p>
          <a:p>
            <a:pPr marL="457200" indent="-457200" rtl="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2400" dirty="0"/>
              <a:t>Progress samples</a:t>
            </a:r>
          </a:p>
          <a:p>
            <a:pPr marL="457200" indent="-457200" rtl="0">
              <a:lnSpc>
                <a:spcPct val="1000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GB" sz="24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Progress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004"/>
            <a:ext cx="5806440" cy="4352544"/>
          </a:xfrm>
        </p:spPr>
        <p:txBody>
          <a:bodyPr rtlCol="0"/>
          <a:lstStyle/>
          <a:p>
            <a:pPr algn="just" rtl="0"/>
            <a:r>
              <a:rPr lang="en-GB" dirty="0"/>
              <a:t>We have build the 3d design of the ground floor and 2d design of the 1</a:t>
            </a:r>
            <a:r>
              <a:rPr lang="en-GB" baseline="30000" dirty="0"/>
              <a:t>st</a:t>
            </a:r>
            <a:r>
              <a:rPr lang="en-GB" dirty="0"/>
              <a:t> floor. In the next steps we will convert the 1</a:t>
            </a:r>
            <a:r>
              <a:rPr lang="en-GB" baseline="30000" dirty="0"/>
              <a:t>st</a:t>
            </a:r>
            <a:r>
              <a:rPr lang="en-GB" dirty="0"/>
              <a:t> floor design to 3d and attach it with the ground floor design. Than we will work on the outer look of the entire house.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2421705"/>
            <a:ext cx="5559552" cy="201458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Design Samples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of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0559D-D2C8-998A-1A8D-C88FAFA0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154" y="1257300"/>
            <a:ext cx="8770284" cy="528161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2900900-DE31-C697-F7D6-E0EEA94B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1028508"/>
          </a:xfrm>
        </p:spPr>
        <p:txBody>
          <a:bodyPr rtlCol="0"/>
          <a:lstStyle/>
          <a:p>
            <a:pPr rtl="0"/>
            <a:r>
              <a:rPr lang="en-GB" dirty="0"/>
              <a:t>2D Structure of the building</a:t>
            </a:r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754EF-AEBB-C8D4-F071-4709CC94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4" y="1393634"/>
            <a:ext cx="6848475" cy="44649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EFEC98-2B94-DF16-E554-56C8B494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1028508"/>
          </a:xfrm>
        </p:spPr>
        <p:txBody>
          <a:bodyPr rtlCol="0"/>
          <a:lstStyle/>
          <a:p>
            <a:pPr rtl="0"/>
            <a:r>
              <a:rPr lang="en-GB" dirty="0"/>
              <a:t>3D Wireframe</a:t>
            </a:r>
          </a:p>
        </p:txBody>
      </p:sp>
    </p:spTree>
    <p:extLst>
      <p:ext uri="{BB962C8B-B14F-4D97-AF65-F5344CB8AC3E}">
        <p14:creationId xmlns:p14="http://schemas.microsoft.com/office/powerpoint/2010/main" val="36662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EA6FB-9119-C4DD-59C0-B3AEC34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47" y="1393634"/>
            <a:ext cx="8191705" cy="464478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610FA8-F25C-B677-AA41-9D862442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1028508"/>
          </a:xfrm>
        </p:spPr>
        <p:txBody>
          <a:bodyPr rtlCol="0"/>
          <a:lstStyle/>
          <a:p>
            <a:pPr rtl="0"/>
            <a:r>
              <a:rPr lang="en-GB" dirty="0"/>
              <a:t>3D Design of ground floor</a:t>
            </a:r>
          </a:p>
        </p:txBody>
      </p:sp>
    </p:spTree>
    <p:extLst>
      <p:ext uri="{BB962C8B-B14F-4D97-AF65-F5344CB8AC3E}">
        <p14:creationId xmlns:p14="http://schemas.microsoft.com/office/powerpoint/2010/main" val="15415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610FA8-F25C-B677-AA41-9D862442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6"/>
            <a:ext cx="10515600" cy="1028508"/>
          </a:xfrm>
        </p:spPr>
        <p:txBody>
          <a:bodyPr rtlCol="0"/>
          <a:lstStyle/>
          <a:p>
            <a:pPr rtl="0"/>
            <a:r>
              <a:rPr lang="en-GB" dirty="0"/>
              <a:t>2D Design of the 1</a:t>
            </a:r>
            <a:r>
              <a:rPr lang="en-GB" baseline="30000" dirty="0"/>
              <a:t>st</a:t>
            </a:r>
            <a:r>
              <a:rPr lang="en-GB" dirty="0"/>
              <a:t> floor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607A3-C99F-25B6-9D59-9A25EA1C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778" y="1555597"/>
            <a:ext cx="6283035" cy="46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2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CC90B11-F535-4D7C-84A3-2CF98B9D5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 Dec 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D6FE5-30EF-79E4-3197-2382BC8CC556}"/>
              </a:ext>
            </a:extLst>
          </p:cNvPr>
          <p:cNvSpPr txBox="1"/>
          <p:nvPr/>
        </p:nvSpPr>
        <p:spPr>
          <a:xfrm>
            <a:off x="1728839" y="1731099"/>
            <a:ext cx="8136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400"/>
              </a:spcBef>
            </a:pPr>
            <a:r>
              <a:rPr lang="en-GB" sz="2400" dirty="0"/>
              <a:t>It was really very difficult to design the stairs in 3d. Specially the measurement of the steps of stairs. We are expecting to complete the project before deadline. </a:t>
            </a:r>
          </a:p>
        </p:txBody>
      </p:sp>
    </p:spTree>
    <p:extLst>
      <p:ext uri="{BB962C8B-B14F-4D97-AF65-F5344CB8AC3E}">
        <p14:creationId xmlns:p14="http://schemas.microsoft.com/office/powerpoint/2010/main" val="37881018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ShapesVTI</Template>
  <TotalTime>245</TotalTime>
  <Words>194</Words>
  <Application>Microsoft Office PowerPoint</Application>
  <PresentationFormat>Widescreen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Baloo 2</vt:lpstr>
      <vt:lpstr>Calibri</vt:lpstr>
      <vt:lpstr>Noto Sans Gothic</vt:lpstr>
      <vt:lpstr>Tw Cen MT</vt:lpstr>
      <vt:lpstr>Wingdings</vt:lpstr>
      <vt:lpstr>ShapesVTI</vt:lpstr>
      <vt:lpstr>Duplex House  3D Modelling by Auto-Cad</vt:lpstr>
      <vt:lpstr>Table of Content</vt:lpstr>
      <vt:lpstr>Progress status</vt:lpstr>
      <vt:lpstr>Design Samples of Progress</vt:lpstr>
      <vt:lpstr>2D Structure of the building</vt:lpstr>
      <vt:lpstr>3D Wireframe</vt:lpstr>
      <vt:lpstr>3D Design of ground floor</vt:lpstr>
      <vt:lpstr>2D Design of the 1st floor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AWT Abstract Window Toolkit</dc:title>
  <dc:creator>Microsoft Office User</dc:creator>
  <cp:lastModifiedBy>zabia ferdusi</cp:lastModifiedBy>
  <cp:revision>11</cp:revision>
  <dcterms:created xsi:type="dcterms:W3CDTF">2022-09-06T16:03:59Z</dcterms:created>
  <dcterms:modified xsi:type="dcterms:W3CDTF">2022-12-13T18:43:28Z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