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67" r:id="rId7"/>
    <p:sldId id="263" r:id="rId8"/>
    <p:sldId id="268" r:id="rId9"/>
    <p:sldId id="279" r:id="rId10"/>
    <p:sldId id="272" r:id="rId11"/>
    <p:sldId id="277" r:id="rId12"/>
    <p:sldId id="278" r:id="rId13"/>
    <p:sldId id="271" r:id="rId14"/>
    <p:sldId id="274" r:id="rId15"/>
    <p:sldId id="276" r:id="rId1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8" autoAdjust="0"/>
    <p:restoredTop sz="96213" autoAdjust="0"/>
  </p:normalViewPr>
  <p:slideViewPr>
    <p:cSldViewPr snapToGrid="0">
      <p:cViewPr varScale="1">
        <p:scale>
          <a:sx n="122" d="100"/>
          <a:sy n="122" d="100"/>
        </p:scale>
        <p:origin x="208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440549C-0098-4200-80A6-FF88137F160F}" type="presOf" srcId="{0DD8915E-DC14-41D6-9BB5-F49E1C265163}" destId="{917788B4-4702-452B-A9BF-BD370AC7C91D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440549C-0098-4200-80A6-FF88137F160F}" type="presOf" srcId="{0DD8915E-DC14-41D6-9BB5-F49E1C265163}" destId="{917788B4-4702-452B-A9BF-BD370AC7C91D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440549C-0098-4200-80A6-FF88137F160F}" type="presOf" srcId="{0DD8915E-DC14-41D6-9BB5-F49E1C265163}" destId="{917788B4-4702-452B-A9BF-BD370AC7C91D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01/01/2023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01/01/2023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1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7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5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12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84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77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62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0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5400" noProof="0"/>
              <a:t>Click to edit Master title style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>
                <a:solidFill>
                  <a:schemeClr val="accent1"/>
                </a:solidFill>
              </a:rPr>
              <a:t>Click to edit Master subtitle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6000" noProof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shan0725/Hospital-Management-Syste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aigora24/E-Healthcare-Management-System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Sid1608/E-HealthCare-Management-Syste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261290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/>
              <a:t>E-Health Care Management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775" y="4645573"/>
            <a:ext cx="3292335" cy="1848276"/>
          </a:xfrm>
        </p:spPr>
        <p:txBody>
          <a:bodyPr rtlCol="0">
            <a:normAutofit/>
          </a:bodyPr>
          <a:lstStyle/>
          <a:p>
            <a:pPr rtl="0"/>
            <a:r>
              <a:rPr lang="en-GB" sz="2400" b="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Presented by</a:t>
            </a:r>
          </a:p>
          <a:p>
            <a:pPr rtl="0"/>
            <a:r>
              <a:rPr lang="en-GB" sz="2400" dirty="0"/>
              <a:t>Abdul Alim </a:t>
            </a:r>
            <a:r>
              <a:rPr lang="en-GB" sz="2400" dirty="0" err="1"/>
              <a:t>Monshi</a:t>
            </a:r>
            <a:br>
              <a:rPr lang="en-GB" sz="2400" dirty="0"/>
            </a:br>
            <a:r>
              <a:rPr lang="en-GB" sz="2400" dirty="0"/>
              <a:t>ID: 212002073</a:t>
            </a:r>
            <a:br>
              <a:rPr lang="en-GB" sz="2400" dirty="0"/>
            </a:br>
            <a:r>
              <a:rPr lang="en-GB" sz="2400" dirty="0"/>
              <a:t>Section: D1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9017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81F8FD-2BD3-1DFD-C2E1-F0CB10C4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697" y="445595"/>
            <a:ext cx="1859436" cy="1794192"/>
          </a:xfrm>
          <a:prstGeom prst="rect">
            <a:avLst/>
          </a:prstGeom>
        </p:spPr>
      </p:pic>
      <p:sp>
        <p:nvSpPr>
          <p:cNvPr id="4" name="Subtitle 7">
            <a:extLst>
              <a:ext uri="{FF2B5EF4-FFF2-40B4-BE49-F238E27FC236}">
                <a16:creationId xmlns:a16="http://schemas.microsoft.com/office/drawing/2014/main" id="{098FE52D-BF52-A509-F494-C12BE78F7CBC}"/>
              </a:ext>
            </a:extLst>
          </p:cNvPr>
          <p:cNvSpPr txBox="1">
            <a:spLocks/>
          </p:cNvSpPr>
          <p:nvPr/>
        </p:nvSpPr>
        <p:spPr>
          <a:xfrm>
            <a:off x="4226104" y="3880945"/>
            <a:ext cx="3560649" cy="261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Presented To</a:t>
            </a:r>
          </a:p>
          <a:p>
            <a:pPr algn="r"/>
            <a:r>
              <a:rPr lang="en-GB" sz="2400" dirty="0" err="1"/>
              <a:t>Tanoy</a:t>
            </a:r>
            <a:r>
              <a:rPr lang="en-GB" sz="2400" dirty="0"/>
              <a:t> Debnath </a:t>
            </a:r>
            <a:br>
              <a:rPr lang="en-GB" sz="2400" dirty="0"/>
            </a:br>
            <a:r>
              <a:rPr lang="en-GB" sz="2400" dirty="0"/>
              <a:t>Lecturer at</a:t>
            </a:r>
            <a:br>
              <a:rPr lang="en-GB" sz="2400" dirty="0"/>
            </a:br>
            <a:r>
              <a:rPr lang="en-GB" sz="2400" dirty="0"/>
              <a:t>Green University of Bangladesh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82054-3432-9C58-4A7A-2241A486FE2E}"/>
              </a:ext>
            </a:extLst>
          </p:cNvPr>
          <p:cNvSpPr txBox="1"/>
          <p:nvPr/>
        </p:nvSpPr>
        <p:spPr>
          <a:xfrm>
            <a:off x="8531914" y="3258207"/>
            <a:ext cx="3237187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BD" dirty="0"/>
              <a:t>Title: Algorithms Lab</a:t>
            </a:r>
          </a:p>
          <a:p>
            <a:br>
              <a:rPr lang="en-BD" dirty="0"/>
            </a:br>
            <a:r>
              <a:rPr lang="en-BD" dirty="0"/>
              <a:t>Code: CSE-206</a:t>
            </a:r>
          </a:p>
          <a:p>
            <a:endParaRPr lang="en-BD" dirty="0"/>
          </a:p>
          <a:p>
            <a:r>
              <a:rPr lang="en-BD" dirty="0"/>
              <a:t>Semester: Fall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Limitation &amp; Future Scope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D45B92D-AA34-4769-46B3-BEF9CB47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/>
              <a:t>E-Healthcare Management System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/>
        </p:nvSpPr>
        <p:spPr>
          <a:xfrm>
            <a:off x="1193531" y="1440924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Limitation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/>
        </p:nvSpPr>
        <p:spPr>
          <a:xfrm>
            <a:off x="1193531" y="2051684"/>
            <a:ext cx="4756714" cy="379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Lack of proper integration among different components of the system.</a:t>
            </a:r>
          </a:p>
          <a:p>
            <a:pPr rtl="0"/>
            <a:r>
              <a:rPr lang="en-GB" dirty="0"/>
              <a:t>Limited scalability and customization options.</a:t>
            </a:r>
          </a:p>
          <a:p>
            <a:pPr rtl="0"/>
            <a:r>
              <a:rPr lang="en-GB" dirty="0"/>
              <a:t>Lack of remote monitoring capabilities. </a:t>
            </a:r>
          </a:p>
          <a:p>
            <a:pPr rtl="0"/>
            <a:r>
              <a:rPr lang="en-GB" dirty="0"/>
              <a:t>Limited access to real-time data.</a:t>
            </a:r>
          </a:p>
          <a:p>
            <a:pPr rtl="0"/>
            <a:r>
              <a:rPr lang="en-GB" dirty="0"/>
              <a:t>Limited data security measures.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/>
        </p:nvSpPr>
        <p:spPr>
          <a:xfrm>
            <a:off x="6241755" y="144081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Future Scope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/>
        </p:nvSpPr>
        <p:spPr>
          <a:xfrm>
            <a:off x="6241755" y="2051685"/>
            <a:ext cx="4756714" cy="3792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Improved integration of different components of the system.</a:t>
            </a:r>
          </a:p>
          <a:p>
            <a:pPr rtl="0"/>
            <a:r>
              <a:rPr lang="en-GB" dirty="0"/>
              <a:t>Improved scalability and customization options.</a:t>
            </a:r>
          </a:p>
          <a:p>
            <a:pPr rtl="0"/>
            <a:r>
              <a:rPr lang="en-GB" dirty="0"/>
              <a:t>Remote monitoring capabilities. </a:t>
            </a:r>
          </a:p>
          <a:p>
            <a:pPr rtl="0"/>
            <a:r>
              <a:rPr lang="en-GB" dirty="0"/>
              <a:t>Improved data security measures.</a:t>
            </a:r>
          </a:p>
          <a:p>
            <a:pPr rtl="0"/>
            <a:r>
              <a:rPr lang="en-GB" dirty="0"/>
              <a:t>Automated patient reminders and appointment scheduling.</a:t>
            </a:r>
          </a:p>
        </p:txBody>
      </p:sp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11</a:t>
            </a:fld>
            <a:endParaRPr lang="en-GB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9122F24-7741-86C1-653D-41B1DCC3D173}"/>
              </a:ext>
            </a:extLst>
          </p:cNvPr>
          <p:cNvSpPr txBox="1">
            <a:spLocks/>
          </p:cNvSpPr>
          <p:nvPr/>
        </p:nvSpPr>
        <p:spPr>
          <a:xfrm>
            <a:off x="647702" y="2156346"/>
            <a:ext cx="10819084" cy="396393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DF5A3-F83F-081C-3933-26B2480950CF}"/>
              </a:ext>
            </a:extLst>
          </p:cNvPr>
          <p:cNvSpPr txBox="1"/>
          <p:nvPr/>
        </p:nvSpPr>
        <p:spPr>
          <a:xfrm>
            <a:off x="1133148" y="1669541"/>
            <a:ext cx="961893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BD" sz="2200" dirty="0"/>
              <a:t>The E-Health Care Management System provides a comprehensive and efficient way to manage patient information.</a:t>
            </a:r>
          </a:p>
          <a:p>
            <a:pPr algn="just"/>
            <a:endParaRPr lang="en-BD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BD" sz="2200" dirty="0"/>
              <a:t>It provides an integrated platform to streamline and improve the delivery of healthcare services. </a:t>
            </a:r>
          </a:p>
          <a:p>
            <a:pPr algn="just"/>
            <a:endParaRPr lang="en-BD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BD" sz="2200" dirty="0"/>
              <a:t>The system can be used to manage patient information, track appointments, monitor vital signs, and provide electronic prescriptions. </a:t>
            </a:r>
          </a:p>
          <a:p>
            <a:pPr algn="just"/>
            <a:endParaRPr lang="en-BD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BD" sz="2200" dirty="0"/>
              <a:t>Additionally, it can help reduce the cost of healthcare delivery and improve the overall quality of care.</a:t>
            </a:r>
          </a:p>
        </p:txBody>
      </p:sp>
      <p:sp>
        <p:nvSpPr>
          <p:cNvPr id="29" name="Title 32">
            <a:extLst>
              <a:ext uri="{FF2B5EF4-FFF2-40B4-BE49-F238E27FC236}">
                <a16:creationId xmlns:a16="http://schemas.microsoft.com/office/drawing/2014/main" id="{93D7872B-63D9-A70E-9C51-873B2D3D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GB" dirty="0"/>
              <a:t>Conclusion</a:t>
            </a: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97AF6415-DCDC-595A-4723-F08ED79B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/>
              <a:t>E-Healthcare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35" y="4990637"/>
            <a:ext cx="7700617" cy="1409037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n-GB" smtClean="0"/>
              <a:pPr lvl="0" rtl="0"/>
              <a:t>12</a:t>
            </a:fld>
            <a:endParaRPr lang="en-GB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9A7461F-DE49-9A2A-00D4-93C0313E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/>
              <a:t>E-Healthcare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2023110"/>
            <a:ext cx="3045326" cy="2880360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n-GB" dirty="0"/>
              <a:t>Table</a:t>
            </a:r>
            <a:br>
              <a:rPr lang="en-GB" dirty="0"/>
            </a:br>
            <a:r>
              <a:rPr lang="en-GB" dirty="0"/>
              <a:t>of Contents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1337311"/>
            <a:ext cx="6599238" cy="460629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Introduction</a:t>
            </a:r>
          </a:p>
          <a:p>
            <a:pPr rtl="0"/>
            <a:r>
              <a:rPr lang="en-GB" sz="2800" dirty="0"/>
              <a:t>Related Works</a:t>
            </a:r>
          </a:p>
          <a:p>
            <a:pPr rtl="0"/>
            <a:r>
              <a:rPr lang="en-GB" sz="2800" dirty="0"/>
              <a:t>Objectives</a:t>
            </a:r>
          </a:p>
          <a:p>
            <a:pPr rtl="0"/>
            <a:r>
              <a:rPr lang="en-GB" sz="2800" dirty="0"/>
              <a:t>Project Architecture</a:t>
            </a:r>
          </a:p>
          <a:p>
            <a:pPr rtl="0"/>
            <a:r>
              <a:rPr lang="en-GB" sz="2800" dirty="0"/>
              <a:t>Implementation</a:t>
            </a:r>
          </a:p>
          <a:p>
            <a:pPr rtl="0"/>
            <a:r>
              <a:rPr lang="en-GB" sz="2800" dirty="0"/>
              <a:t>Limitations &amp; Future Scope</a:t>
            </a:r>
          </a:p>
          <a:p>
            <a:pPr rtl="0"/>
            <a:r>
              <a:rPr lang="en-GB" sz="2800" dirty="0"/>
              <a:t>Conclusion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/>
              <a:t>2</a:t>
            </a:fld>
            <a:endParaRPr lang="en-GB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0654F60-D943-13D9-AF56-CDD05113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/>
              <a:t>E-Healthcare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674455"/>
            <a:ext cx="9523655" cy="1036134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E-Healthcare Management System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628900"/>
            <a:ext cx="10780955" cy="3554645"/>
          </a:xfrm>
        </p:spPr>
        <p:txBody>
          <a:bodyPr rtlCol="0">
            <a:no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53740"/>
                </a:solidFill>
                <a:effectLst/>
                <a:latin typeface="ColfaxAI"/>
              </a:rPr>
              <a:t>The E-Health Care Management System is a comprehensive system designed to manage the entire patient healthcare experience.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82931"/>
                </a:solidFill>
                <a:effectLst/>
                <a:latin typeface="Times"/>
              </a:rPr>
              <a:t>It provides a single, unified platform for scheduling appointments.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82931"/>
                </a:solidFill>
                <a:effectLst/>
                <a:latin typeface="Times"/>
              </a:rPr>
              <a:t>The system is designed to enable healthcare providers to provide better care to their patients, while also reducing administrative costs and increasing efficiency.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834" y="831940"/>
            <a:ext cx="4709932" cy="893379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n-GB" dirty="0"/>
              <a:t>Related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en-GB" smtClean="0"/>
              <a:pPr lvl="0" rtl="0"/>
              <a:t>4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9281F5-F0F1-836B-0C94-1B13D656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" y="2785241"/>
            <a:ext cx="7084285" cy="40734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ACCB96-F134-4F87-81CE-A9977E881EFE}"/>
              </a:ext>
            </a:extLst>
          </p:cNvPr>
          <p:cNvSpPr txBox="1"/>
          <p:nvPr/>
        </p:nvSpPr>
        <p:spPr>
          <a:xfrm>
            <a:off x="3954376" y="3429000"/>
            <a:ext cx="22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25000"/>
                    <a:lumOff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Reference</a:t>
            </a:r>
            <a:endParaRPr lang="en-BD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22BE02-511A-E85B-71CC-718AD3194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83" y="-6697"/>
            <a:ext cx="6011917" cy="35060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1996CB-FEA6-2E15-C75B-2E46D44974DE}"/>
              </a:ext>
            </a:extLst>
          </p:cNvPr>
          <p:cNvSpPr txBox="1"/>
          <p:nvPr/>
        </p:nvSpPr>
        <p:spPr>
          <a:xfrm>
            <a:off x="9779089" y="276538"/>
            <a:ext cx="21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Reference</a:t>
            </a:r>
            <a:endParaRPr lang="en-BD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BC7071A-A8A7-AA5E-695D-F7A349756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537" y="3479453"/>
            <a:ext cx="5998463" cy="3399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0C4A916-8FB9-4023-C7E7-1271B2C5B7AA}"/>
              </a:ext>
            </a:extLst>
          </p:cNvPr>
          <p:cNvSpPr txBox="1"/>
          <p:nvPr/>
        </p:nvSpPr>
        <p:spPr>
          <a:xfrm>
            <a:off x="6389346" y="5987018"/>
            <a:ext cx="21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25000"/>
                    <a:lumOff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Reference</a:t>
            </a:r>
            <a:endParaRPr lang="en-BD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3" name="Date Placeholder 2">
            <a:extLst>
              <a:ext uri="{FF2B5EF4-FFF2-40B4-BE49-F238E27FC236}">
                <a16:creationId xmlns:a16="http://schemas.microsoft.com/office/drawing/2014/main" id="{D9328D16-A600-402D-6C75-3AFDE0FF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F8F4E3D8-63DB-1698-5F2C-FAF12A27537E}"/>
              </a:ext>
            </a:extLst>
          </p:cNvPr>
          <p:cNvSpPr txBox="1">
            <a:spLocks/>
          </p:cNvSpPr>
          <p:nvPr/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786C7-B8F9-4072-AAAA-17258464D730}" type="slidenum">
              <a:rPr lang="en-GB" smtClean="0">
                <a:solidFill>
                  <a:schemeClr val="tx1"/>
                </a:solidFill>
              </a:rPr>
              <a:pPr/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277BFE7A-2177-124F-CFF9-015D0514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E-Healthcare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990626"/>
            <a:ext cx="2384425" cy="677732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/>
              <a:t>Objectives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C76FF-1A70-1403-1BA6-C5F49BFEA0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00023" y="876300"/>
            <a:ext cx="8509402" cy="4749800"/>
          </a:xfrm>
        </p:spPr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353740"/>
                </a:solidFill>
                <a:effectLst/>
                <a:latin typeface="ColfaxAI"/>
              </a:rPr>
              <a:t>To enable healthcare providers to easily access patient records, medical history, and medical reports.</a:t>
            </a:r>
            <a:endParaRPr lang="en-BD" sz="2800" b="0" i="0" dirty="0">
              <a:solidFill>
                <a:srgbClr val="353740"/>
              </a:solidFill>
              <a:effectLst/>
              <a:latin typeface="ColfaxAI"/>
            </a:endParaRPr>
          </a:p>
          <a:p>
            <a:r>
              <a:rPr lang="en-GB" sz="2800" b="0" i="0" dirty="0">
                <a:solidFill>
                  <a:srgbClr val="353740"/>
                </a:solidFill>
                <a:effectLst/>
                <a:latin typeface="ColfaxAI"/>
              </a:rPr>
              <a:t>To help healthcare providers monitor and </a:t>
            </a:r>
            <a:r>
              <a:rPr lang="en-GB" sz="2800" b="0" i="0" dirty="0" err="1">
                <a:solidFill>
                  <a:srgbClr val="353740"/>
                </a:solidFill>
                <a:effectLst/>
                <a:latin typeface="ColfaxAI"/>
              </a:rPr>
              <a:t>analyze</a:t>
            </a:r>
            <a:r>
              <a:rPr lang="en-GB" sz="2800" b="0" i="0" dirty="0">
                <a:solidFill>
                  <a:srgbClr val="353740"/>
                </a:solidFill>
                <a:effectLst/>
                <a:latin typeface="ColfaxAI"/>
              </a:rPr>
              <a:t> patient data for better decision-making.</a:t>
            </a:r>
          </a:p>
          <a:p>
            <a:r>
              <a:rPr lang="en-GB" sz="2800" b="0" i="0" dirty="0">
                <a:solidFill>
                  <a:srgbClr val="353740"/>
                </a:solidFill>
                <a:effectLst/>
                <a:latin typeface="ColfaxAI"/>
              </a:rPr>
              <a:t>To enable healthcare providers to customize the system to meet their specific needs.</a:t>
            </a:r>
          </a:p>
          <a:p>
            <a:r>
              <a:rPr lang="en-GB" sz="2800" b="0" i="0" dirty="0">
                <a:solidFill>
                  <a:srgbClr val="353740"/>
                </a:solidFill>
                <a:effectLst/>
                <a:latin typeface="ColfaxAI"/>
              </a:rPr>
              <a:t>To provide user-friendly and cost-effective solutions.</a:t>
            </a:r>
            <a:endParaRPr lang="en-BD" sz="28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BE1AD53-EC3B-2055-05F2-34CEED69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/>
              <a:t>E-Healthcare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02" y="2691765"/>
            <a:ext cx="3045326" cy="1474470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n-GB" sz="3600" dirty="0"/>
              <a:t>Project</a:t>
            </a:r>
            <a:br>
              <a:rPr lang="en-GB" sz="3600" dirty="0"/>
            </a:br>
            <a:r>
              <a:rPr lang="en-GB" sz="3600" dirty="0"/>
              <a:t>Architecture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 rtl="0"/>
              <a:t>6</a:t>
            </a:fld>
            <a:endParaRPr lang="en-GB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0654F60-D943-13D9-AF56-CDD05113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/>
              <a:t>E-Healthcare Management System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8BE335-9BF1-6A71-E127-D352908D0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3750" y="633248"/>
            <a:ext cx="5041138" cy="52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Implementation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33512585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69002-F74C-3008-190B-3AFA635ED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341" y="1088572"/>
            <a:ext cx="6904498" cy="53903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088ABC-96AA-319C-A059-B4C1EFC4CBC3}"/>
              </a:ext>
            </a:extLst>
          </p:cNvPr>
          <p:cNvSpPr/>
          <p:nvPr/>
        </p:nvSpPr>
        <p:spPr>
          <a:xfrm>
            <a:off x="0" y="1088572"/>
            <a:ext cx="5602514" cy="576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78E6AA1-4F21-5D00-9803-489244D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E-Healthcare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31ED7-D992-D0B7-296A-335CCA568776}"/>
              </a:ext>
            </a:extLst>
          </p:cNvPr>
          <p:cNvSpPr txBox="1"/>
          <p:nvPr/>
        </p:nvSpPr>
        <p:spPr>
          <a:xfrm>
            <a:off x="646112" y="1521859"/>
            <a:ext cx="46235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dirty="0">
                <a:solidFill>
                  <a:schemeClr val="bg1"/>
                </a:solidFill>
              </a:rPr>
              <a:t>This Splash Screen with check if the user is Authenticated or not.</a:t>
            </a:r>
            <a:br>
              <a:rPr lang="en-BD" sz="2800" dirty="0">
                <a:solidFill>
                  <a:schemeClr val="bg1"/>
                </a:solidFill>
              </a:rPr>
            </a:br>
            <a:endParaRPr lang="en-BD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2800" dirty="0">
                <a:solidFill>
                  <a:schemeClr val="bg1"/>
                </a:solidFill>
              </a:rPr>
              <a:t>If user is already logged in, it will open the main screen</a:t>
            </a:r>
            <a:br>
              <a:rPr lang="en-BD" sz="2800" dirty="0">
                <a:solidFill>
                  <a:schemeClr val="bg1"/>
                </a:solidFill>
              </a:rPr>
            </a:br>
            <a:endParaRPr lang="en-BD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2800" dirty="0">
                <a:solidFill>
                  <a:schemeClr val="bg1"/>
                </a:solidFill>
              </a:rPr>
              <a:t>Else it will ask the user to login</a:t>
            </a:r>
          </a:p>
        </p:txBody>
      </p:sp>
    </p:spTree>
    <p:extLst>
      <p:ext uri="{BB962C8B-B14F-4D97-AF65-F5344CB8AC3E}">
        <p14:creationId xmlns:p14="http://schemas.microsoft.com/office/powerpoint/2010/main" val="97314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Implementation (Cont.)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8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088ABC-96AA-319C-A059-B4C1EFC4CBC3}"/>
              </a:ext>
            </a:extLst>
          </p:cNvPr>
          <p:cNvSpPr/>
          <p:nvPr/>
        </p:nvSpPr>
        <p:spPr>
          <a:xfrm>
            <a:off x="0" y="1088572"/>
            <a:ext cx="5602514" cy="576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78E6AA1-4F21-5D00-9803-489244D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E-Healthcare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31ED7-D992-D0B7-296A-335CCA568776}"/>
              </a:ext>
            </a:extLst>
          </p:cNvPr>
          <p:cNvSpPr txBox="1"/>
          <p:nvPr/>
        </p:nvSpPr>
        <p:spPr>
          <a:xfrm>
            <a:off x="646112" y="2588291"/>
            <a:ext cx="4392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D" sz="2800" dirty="0">
                <a:solidFill>
                  <a:schemeClr val="bg1"/>
                </a:solidFill>
              </a:rPr>
              <a:t>User should put their login credentials to start using the software.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71C8A-B243-29D0-77BE-DB709B96D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239" y="1088572"/>
            <a:ext cx="7002779" cy="54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6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Implementation (Cont.)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9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088ABC-96AA-319C-A059-B4C1EFC4CBC3}"/>
              </a:ext>
            </a:extLst>
          </p:cNvPr>
          <p:cNvSpPr/>
          <p:nvPr/>
        </p:nvSpPr>
        <p:spPr>
          <a:xfrm>
            <a:off x="0" y="1088572"/>
            <a:ext cx="5602514" cy="576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78E6AA1-4F21-5D00-9803-489244D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E-Healthcare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31ED7-D992-D0B7-296A-335CCA568776}"/>
              </a:ext>
            </a:extLst>
          </p:cNvPr>
          <p:cNvSpPr txBox="1"/>
          <p:nvPr/>
        </p:nvSpPr>
        <p:spPr>
          <a:xfrm>
            <a:off x="646112" y="2588291"/>
            <a:ext cx="4392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D" sz="2800" dirty="0">
                <a:solidFill>
                  <a:schemeClr val="bg1"/>
                </a:solidFill>
              </a:rPr>
              <a:t>This is the Main Screen, where user can get appointments of doctor by choosing hospital or doctor.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CBD4B-93F8-DAF7-3107-6644ED1AC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885" y="1088572"/>
            <a:ext cx="6951938" cy="54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156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ColorBlockVTI</Template>
  <TotalTime>534</TotalTime>
  <Words>465</Words>
  <Application>Microsoft Macintosh PowerPoint</Application>
  <PresentationFormat>Widescreen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ColfaxAI</vt:lpstr>
      <vt:lpstr>Times</vt:lpstr>
      <vt:lpstr>Wingdings</vt:lpstr>
      <vt:lpstr>ColorBlockVTI</vt:lpstr>
      <vt:lpstr>E-Health Care Management System</vt:lpstr>
      <vt:lpstr>Table of Contents</vt:lpstr>
      <vt:lpstr>Introduction</vt:lpstr>
      <vt:lpstr>Related Works</vt:lpstr>
      <vt:lpstr>Objectives</vt:lpstr>
      <vt:lpstr>Project Architecture</vt:lpstr>
      <vt:lpstr>Implementation</vt:lpstr>
      <vt:lpstr>Implementation (Cont.)</vt:lpstr>
      <vt:lpstr>Implementation (Cont.)</vt:lpstr>
      <vt:lpstr>Limitation &amp; 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 Care Management System</dc:title>
  <dc:creator>Microsoft Office User</dc:creator>
  <cp:lastModifiedBy>Microsoft Office User</cp:lastModifiedBy>
  <cp:revision>4</cp:revision>
  <dcterms:created xsi:type="dcterms:W3CDTF">2023-01-01T09:45:53Z</dcterms:created>
  <dcterms:modified xsi:type="dcterms:W3CDTF">2023-01-01T18:40:20Z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