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7" r:id="rId4"/>
    <p:sldId id="259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bul.hasan@selise.c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647" y="2121900"/>
            <a:ext cx="10906299" cy="1768455"/>
          </a:xfrm>
        </p:spPr>
        <p:txBody>
          <a:bodyPr/>
          <a:lstStyle/>
          <a:p>
            <a:pPr algn="l"/>
            <a:r>
              <a:rPr lang="en-US" dirty="0" smtClean="0"/>
              <a:t>Recap Typescript </a:t>
            </a:r>
            <a:r>
              <a:rPr lang="en-US" dirty="0" smtClean="0"/>
              <a:t>Assignment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http://www.typescriptlang.org/docs/handbook/compiler-options.html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625"/>
          </a:xfrm>
        </p:spPr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0" y="1388225"/>
            <a:ext cx="8596668" cy="3880773"/>
          </a:xfrm>
        </p:spPr>
        <p:txBody>
          <a:bodyPr/>
          <a:lstStyle/>
          <a:p>
            <a:r>
              <a:rPr lang="en-US" dirty="0" smtClean="0"/>
              <a:t>Template</a:t>
            </a:r>
          </a:p>
          <a:p>
            <a:r>
              <a:rPr lang="en-US" dirty="0" smtClean="0"/>
              <a:t>Directive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/>
              <a:t>Routing and navigation</a:t>
            </a:r>
          </a:p>
        </p:txBody>
      </p:sp>
    </p:spTree>
    <p:extLst>
      <p:ext uri="{BB962C8B-B14F-4D97-AF65-F5344CB8AC3E}">
        <p14:creationId xmlns:p14="http://schemas.microsoft.com/office/powerpoint/2010/main" val="230904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Event Emitter</a:t>
            </a:r>
          </a:p>
          <a:p>
            <a:r>
              <a:rPr lang="en-US" dirty="0" smtClean="0"/>
              <a:t>Behavior 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Data table app which show a set of Persons data</a:t>
            </a:r>
            <a:r>
              <a:rPr lang="en-GB" dirty="0" smtClean="0"/>
              <a:t>.</a:t>
            </a:r>
          </a:p>
          <a:p>
            <a:r>
              <a:rPr lang="en-GB" dirty="0"/>
              <a:t>Data table have sorting, paging which not client side.</a:t>
            </a:r>
          </a:p>
          <a:p>
            <a:r>
              <a:rPr lang="en-GB" dirty="0"/>
              <a:t>Per page by default show 10 collections.</a:t>
            </a:r>
          </a:p>
          <a:p>
            <a:r>
              <a:rPr lang="en-GB" dirty="0"/>
              <a:t>Data table app must be reusable.</a:t>
            </a:r>
          </a:p>
          <a:p>
            <a:r>
              <a:rPr lang="en-GB" dirty="0"/>
              <a:t>Navigation have 2 option [User, Person].</a:t>
            </a:r>
          </a:p>
          <a:p>
            <a:r>
              <a:rPr lang="en-GB" dirty="0"/>
              <a:t>If click Person, then route change to /person.</a:t>
            </a:r>
          </a:p>
          <a:p>
            <a:r>
              <a:rPr lang="en-GB" dirty="0"/>
              <a:t>Inside Person there should be present Person List and Add New Button.</a:t>
            </a:r>
          </a:p>
          <a:p>
            <a:r>
              <a:rPr lang="en-GB" dirty="0"/>
              <a:t>List have Edit and Delete button.</a:t>
            </a:r>
          </a:p>
          <a:p>
            <a:r>
              <a:rPr lang="en-GB" dirty="0"/>
              <a:t>When click button it’s redirect to person/create route.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1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625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2669"/>
            <a:ext cx="8596668" cy="442869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Person have below filed: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(required, min-3, max-50)</a:t>
            </a:r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(optional, min-3, max-50)</a:t>
            </a:r>
          </a:p>
          <a:p>
            <a:pPr marL="0" indent="0" fontAlgn="base">
              <a:buNone/>
            </a:pPr>
            <a:r>
              <a:rPr lang="en-US" dirty="0" smtClean="0"/>
              <a:t>		DOB </a:t>
            </a:r>
            <a:r>
              <a:rPr lang="en-US" dirty="0"/>
              <a:t>(Date picker) (required, max-current-date)</a:t>
            </a:r>
          </a:p>
          <a:p>
            <a:pPr marL="0" indent="0" fontAlgn="base">
              <a:buNone/>
            </a:pPr>
            <a:r>
              <a:rPr lang="en-US" dirty="0" smtClean="0"/>
              <a:t>		Country </a:t>
            </a:r>
            <a:r>
              <a:rPr lang="en-US" dirty="0"/>
              <a:t>(Dropdown) (required)</a:t>
            </a:r>
          </a:p>
          <a:p>
            <a:pPr marL="0" indent="0" fontAlgn="base">
              <a:buNone/>
            </a:pPr>
            <a:r>
              <a:rPr lang="en-US" dirty="0" smtClean="0"/>
              <a:t>		Gender </a:t>
            </a:r>
            <a:r>
              <a:rPr lang="en-US" dirty="0"/>
              <a:t>(Radio button) (required)</a:t>
            </a:r>
          </a:p>
          <a:p>
            <a:pPr marL="0" indent="0" fontAlgn="base">
              <a:buNone/>
            </a:pPr>
            <a:r>
              <a:rPr lang="en-US" dirty="0" smtClean="0"/>
              <a:t>		Email </a:t>
            </a:r>
            <a:r>
              <a:rPr lang="en-US" dirty="0"/>
              <a:t>(email validation) (required, max-50)</a:t>
            </a:r>
          </a:p>
          <a:p>
            <a:pPr marL="0" indent="0" fontAlgn="base">
              <a:buNone/>
            </a:pPr>
            <a:r>
              <a:rPr lang="en-US" dirty="0" smtClean="0"/>
              <a:t>		Phone </a:t>
            </a:r>
            <a:r>
              <a:rPr lang="en-US" dirty="0"/>
              <a:t>(phone validation) (optional</a:t>
            </a:r>
            <a:r>
              <a:rPr lang="en-US" dirty="0" smtClean="0"/>
              <a:t>)</a:t>
            </a:r>
          </a:p>
          <a:p>
            <a:r>
              <a:rPr lang="en-GB" dirty="0"/>
              <a:t>If Delete button clicked then a modal open with message </a:t>
            </a:r>
            <a:r>
              <a:rPr lang="en-GB" b="1" dirty="0"/>
              <a:t>Are you sure, you want to delete this person?</a:t>
            </a:r>
            <a:endParaRPr lang="en-GB" dirty="0"/>
          </a:p>
          <a:p>
            <a:r>
              <a:rPr lang="en-GB" b="1" dirty="0"/>
              <a:t>In </a:t>
            </a:r>
            <a:r>
              <a:rPr lang="en-GB" dirty="0"/>
              <a:t>top </a:t>
            </a:r>
            <a:r>
              <a:rPr lang="en-GB" dirty="0" smtClean="0"/>
              <a:t>navigation </a:t>
            </a:r>
            <a:r>
              <a:rPr lang="en-GB" dirty="0"/>
              <a:t>bar show counter of person. If a new person added, then counter increase and if deleted then counter decrease.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Angular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Md. Abul Hasan</a:t>
            </a:r>
          </a:p>
          <a:p>
            <a:pPr algn="l"/>
            <a:r>
              <a:rPr lang="en-US" dirty="0" smtClean="0"/>
              <a:t>Software Engineer, SELISE</a:t>
            </a:r>
          </a:p>
          <a:p>
            <a:pPr algn="l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abul.hasan@selise.ch</a:t>
            </a:r>
            <a:endParaRPr lang="en-US" dirty="0" smtClean="0"/>
          </a:p>
          <a:p>
            <a:pPr algn="l"/>
            <a:r>
              <a:rPr lang="en-US" dirty="0" smtClean="0"/>
              <a:t>Skype: raju.hasan09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3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section……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&amp; Why </a:t>
            </a:r>
            <a:r>
              <a:rPr lang="en-US" dirty="0"/>
              <a:t>A</a:t>
            </a:r>
            <a:r>
              <a:rPr lang="en-US" dirty="0" smtClean="0"/>
              <a:t>ngular?</a:t>
            </a:r>
          </a:p>
          <a:p>
            <a:r>
              <a:rPr lang="en-US" dirty="0"/>
              <a:t>Angular Version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Basic Structure of Angular App.</a:t>
            </a:r>
          </a:p>
          <a:p>
            <a:r>
              <a:rPr lang="en-US" dirty="0" smtClean="0"/>
              <a:t>Naming Convention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Displaying Data &amp; Event handling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/>
              <a:t>Template-driven forms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r>
              <a:rPr lang="en-US" dirty="0"/>
              <a:t>Routing and </a:t>
            </a:r>
            <a:r>
              <a:rPr lang="en-US" dirty="0" smtClean="0"/>
              <a:t>navigation</a:t>
            </a:r>
          </a:p>
          <a:p>
            <a:r>
              <a:rPr lang="en-US" b="1" dirty="0" smtClean="0"/>
              <a:t>Component Communications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9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&amp; Why Angular?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9474"/>
            <a:ext cx="8596668" cy="504636"/>
          </a:xfrm>
        </p:spPr>
        <p:txBody>
          <a:bodyPr/>
          <a:lstStyle/>
          <a:p>
            <a:r>
              <a:rPr lang="en-GB" b="1" dirty="0"/>
              <a:t>A </a:t>
            </a:r>
            <a:r>
              <a:rPr lang="en-GB" dirty="0"/>
              <a:t>framework for building client applications in HTML, CSS, and JS/TS.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07665"/>
            <a:ext cx="8596668" cy="644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&amp; Why Angular?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675206"/>
            <a:ext cx="8596668" cy="3068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JS/jQuery not?</a:t>
            </a:r>
          </a:p>
          <a:p>
            <a:pPr lvl="1" fontAlgn="base"/>
            <a:r>
              <a:rPr lang="en-GB" dirty="0"/>
              <a:t>Hard to test</a:t>
            </a:r>
          </a:p>
          <a:p>
            <a:pPr lvl="1" fontAlgn="base"/>
            <a:r>
              <a:rPr lang="en-GB" dirty="0"/>
              <a:t>Maintain </a:t>
            </a:r>
            <a:r>
              <a:rPr lang="en-GB" dirty="0" smtClean="0"/>
              <a:t>difficult</a:t>
            </a:r>
            <a:endParaRPr lang="en-GB" dirty="0"/>
          </a:p>
          <a:p>
            <a:r>
              <a:rPr lang="en-GB" b="1" dirty="0"/>
              <a:t>Angular, React, </a:t>
            </a:r>
            <a:r>
              <a:rPr lang="en-GB" b="1" dirty="0" err="1"/>
              <a:t>Vue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Benefits</a:t>
            </a:r>
            <a:endParaRPr lang="en-GB" dirty="0"/>
          </a:p>
          <a:p>
            <a:pPr lvl="1" fontAlgn="base"/>
            <a:r>
              <a:rPr lang="en-GB" dirty="0" smtClean="0"/>
              <a:t>Clean </a:t>
            </a:r>
            <a:r>
              <a:rPr lang="en-GB" dirty="0"/>
              <a:t>Structure</a:t>
            </a:r>
          </a:p>
          <a:p>
            <a:pPr lvl="1" fontAlgn="base"/>
            <a:r>
              <a:rPr lang="en-GB" dirty="0"/>
              <a:t>Re-usable code</a:t>
            </a:r>
          </a:p>
          <a:p>
            <a:pPr lvl="1" fontAlgn="base"/>
            <a:r>
              <a:rPr lang="en-GB" dirty="0"/>
              <a:t>More testable</a:t>
            </a:r>
          </a:p>
          <a:p>
            <a:pPr marL="0" indent="0">
              <a:buNone/>
            </a:pPr>
            <a:r>
              <a:rPr lang="en-GB" dirty="0"/>
              <a:t>Angular makes your life easier to build Client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5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Angular Version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3880773"/>
          </a:xfrm>
        </p:spPr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/Angular2/Angular4</a:t>
            </a:r>
          </a:p>
          <a:p>
            <a:r>
              <a:rPr lang="en-US" dirty="0"/>
              <a:t>2/2.1/2.2/2.3/4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77440"/>
            <a:ext cx="4883881" cy="34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en-US" b="1" dirty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23" y="1305099"/>
            <a:ext cx="8596668" cy="839586"/>
          </a:xfrm>
        </p:spPr>
        <p:txBody>
          <a:bodyPr/>
          <a:lstStyle/>
          <a:p>
            <a:r>
              <a:rPr lang="en-GB" dirty="0"/>
              <a:t>ng new hello-world</a:t>
            </a:r>
          </a:p>
          <a:p>
            <a:r>
              <a:rPr lang="en-GB" dirty="0"/>
              <a:t>Every app have at least one module and one component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5523" y="2241666"/>
            <a:ext cx="8596668" cy="69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Basic Structure of Angular App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523" y="3034145"/>
            <a:ext cx="8596668" cy="4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pack </a:t>
            </a:r>
            <a:r>
              <a:rPr lang="en-US" dirty="0"/>
              <a:t>: Build automation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8488"/>
            <a:ext cx="8596668" cy="437803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Naming Convention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150"/>
            <a:ext cx="8596668" cy="47113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 Name: </a:t>
            </a:r>
            <a:r>
              <a:rPr lang="en-US" b="1" dirty="0"/>
              <a:t>lowercase</a:t>
            </a:r>
            <a:endParaRPr lang="en-US" dirty="0" smtClean="0"/>
          </a:p>
          <a:p>
            <a:pPr lvl="1"/>
            <a:r>
              <a:rPr lang="en-US" dirty="0" smtClean="0"/>
              <a:t>Module: app.module.ts</a:t>
            </a:r>
          </a:p>
          <a:p>
            <a:pPr lvl="1"/>
            <a:r>
              <a:rPr lang="en-US" dirty="0" smtClean="0"/>
              <a:t>Component: </a:t>
            </a:r>
            <a:r>
              <a:rPr lang="en-US" dirty="0" err="1" smtClean="0"/>
              <a:t>app.component.ts</a:t>
            </a:r>
            <a:endParaRPr lang="en-US" dirty="0" smtClean="0"/>
          </a:p>
          <a:p>
            <a:pPr lvl="1"/>
            <a:r>
              <a:rPr lang="en-US" dirty="0" smtClean="0"/>
              <a:t>Template: app.component.html</a:t>
            </a:r>
          </a:p>
          <a:p>
            <a:pPr lvl="1"/>
            <a:r>
              <a:rPr lang="en-US" dirty="0" smtClean="0"/>
              <a:t>Styles: app.component.css/</a:t>
            </a:r>
            <a:r>
              <a:rPr lang="en-US" dirty="0" err="1" smtClean="0"/>
              <a:t>scss</a:t>
            </a:r>
            <a:endParaRPr lang="en-US" dirty="0" smtClean="0"/>
          </a:p>
          <a:p>
            <a:pPr lvl="1"/>
            <a:r>
              <a:rPr lang="en-US" dirty="0" smtClean="0"/>
              <a:t>Directive: </a:t>
            </a:r>
            <a:r>
              <a:rPr lang="en-US" dirty="0" err="1" smtClean="0"/>
              <a:t>app.directive.ts</a:t>
            </a:r>
            <a:endParaRPr lang="en-US" dirty="0" smtClean="0"/>
          </a:p>
          <a:p>
            <a:pPr lvl="1"/>
            <a:r>
              <a:rPr lang="en-GB" b="1" dirty="0"/>
              <a:t>Separate file names with dots and dashes</a:t>
            </a:r>
            <a:endParaRPr lang="en-US" dirty="0" smtClean="0"/>
          </a:p>
          <a:p>
            <a:r>
              <a:rPr lang="en-US" dirty="0" smtClean="0"/>
              <a:t>Folder Name:</a:t>
            </a:r>
            <a:r>
              <a:rPr lang="en-US" b="1" dirty="0"/>
              <a:t> </a:t>
            </a:r>
            <a:r>
              <a:rPr lang="en-US" b="1" dirty="0" smtClean="0"/>
              <a:t>lowercase</a:t>
            </a:r>
          </a:p>
          <a:p>
            <a:pPr lvl="1"/>
            <a:r>
              <a:rPr lang="en-US" dirty="0" smtClean="0"/>
              <a:t>If multiple word then word append with – like </a:t>
            </a:r>
            <a:r>
              <a:rPr lang="en-US" b="1" dirty="0" smtClean="0"/>
              <a:t>app-student</a:t>
            </a:r>
          </a:p>
          <a:p>
            <a:r>
              <a:rPr lang="en-US" dirty="0" smtClean="0"/>
              <a:t>Component: </a:t>
            </a:r>
            <a:r>
              <a:rPr lang="en-US" b="1" dirty="0"/>
              <a:t>Pascal </a:t>
            </a:r>
            <a:r>
              <a:rPr lang="en-US" dirty="0"/>
              <a:t>Naming </a:t>
            </a:r>
            <a:r>
              <a:rPr lang="en-US" dirty="0" smtClean="0"/>
              <a:t>Convention &amp; </a:t>
            </a:r>
            <a:r>
              <a:rPr lang="en-US" b="1" dirty="0"/>
              <a:t>Suffix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Service: </a:t>
            </a:r>
            <a:r>
              <a:rPr lang="en-US" b="1" dirty="0"/>
              <a:t>Pascal </a:t>
            </a:r>
            <a:r>
              <a:rPr lang="en-US" dirty="0"/>
              <a:t>Naming Convention &amp; </a:t>
            </a:r>
            <a:r>
              <a:rPr lang="en-US" b="1" dirty="0"/>
              <a:t>Suffix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Directive: </a:t>
            </a:r>
            <a:r>
              <a:rPr lang="en-US" b="1" dirty="0"/>
              <a:t>Pascal </a:t>
            </a:r>
            <a:r>
              <a:rPr lang="en-US" dirty="0"/>
              <a:t>Naming Convention &amp; </a:t>
            </a:r>
            <a:r>
              <a:rPr lang="en-US" b="1" dirty="0"/>
              <a:t>Suffix </a:t>
            </a:r>
            <a:r>
              <a:rPr lang="en-US" dirty="0" smtClean="0"/>
              <a:t>Directive</a:t>
            </a:r>
          </a:p>
          <a:p>
            <a:r>
              <a:rPr lang="en-US" dirty="0" smtClean="0"/>
              <a:t>Class: </a:t>
            </a:r>
            <a:r>
              <a:rPr lang="en-US" b="1" dirty="0"/>
              <a:t>Pascal </a:t>
            </a:r>
            <a:r>
              <a:rPr lang="en-US" dirty="0"/>
              <a:t>Naming </a:t>
            </a:r>
            <a:r>
              <a:rPr lang="en-US" dirty="0" smtClean="0"/>
              <a:t>Convention </a:t>
            </a:r>
            <a:r>
              <a:rPr lang="en-US" b="1" dirty="0" smtClean="0"/>
              <a:t>ex:</a:t>
            </a:r>
            <a:r>
              <a:rPr lang="en-US" b="1" dirty="0"/>
              <a:t> </a:t>
            </a:r>
            <a:r>
              <a:rPr lang="en-US" b="1" dirty="0" err="1"/>
              <a:t>ExceptionService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Constant:</a:t>
            </a:r>
            <a:r>
              <a:rPr lang="en-US" b="1" dirty="0" smtClean="0"/>
              <a:t> UPPER(</a:t>
            </a:r>
            <a:r>
              <a:rPr lang="en-US" b="1" dirty="0"/>
              <a:t>SNAKE</a:t>
            </a:r>
            <a:r>
              <a:rPr lang="en-US" b="1" dirty="0" smtClean="0"/>
              <a:t>_)CASE/</a:t>
            </a:r>
            <a:r>
              <a:rPr lang="en-US" b="1" dirty="0" err="1" smtClean="0"/>
              <a:t>camelCase</a:t>
            </a:r>
            <a:endParaRPr lang="en-US" b="1" dirty="0" smtClean="0"/>
          </a:p>
          <a:p>
            <a:r>
              <a:rPr lang="en-US" dirty="0" smtClean="0"/>
              <a:t>Property &amp; method:</a:t>
            </a:r>
            <a:r>
              <a:rPr lang="en-US" b="1" dirty="0" smtClean="0"/>
              <a:t> </a:t>
            </a:r>
            <a:r>
              <a:rPr lang="en-US" b="1" dirty="0" err="1" smtClean="0"/>
              <a:t>camelCase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49382"/>
            <a:ext cx="8596668" cy="6622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Angular Style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8488"/>
            <a:ext cx="8596668" cy="437803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Single Responsibility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150"/>
            <a:ext cx="8596668" cy="418406"/>
          </a:xfrm>
        </p:spPr>
        <p:txBody>
          <a:bodyPr/>
          <a:lstStyle/>
          <a:p>
            <a:r>
              <a:rPr lang="en-US" dirty="0" smtClean="0"/>
              <a:t>Create Service with Single Responsibility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49382"/>
            <a:ext cx="8596668" cy="6622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Angular Style </a:t>
            </a:r>
            <a:r>
              <a:rPr lang="en-US" b="1" dirty="0" smtClean="0"/>
              <a:t>Guide Continue…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208415"/>
            <a:ext cx="8596668" cy="43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dirty="0" smtClean="0"/>
              <a:t>Small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2793077"/>
            <a:ext cx="8596668" cy="756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 file have 400 line codes</a:t>
            </a:r>
          </a:p>
          <a:p>
            <a:r>
              <a:rPr lang="en-US" dirty="0" smtClean="0"/>
              <a:t>Per function have 75 line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847"/>
            <a:ext cx="8596668" cy="4769515"/>
          </a:xfrm>
        </p:spPr>
        <p:txBody>
          <a:bodyPr/>
          <a:lstStyle/>
          <a:p>
            <a:r>
              <a:rPr lang="en-GB" dirty="0"/>
              <a:t>Component encapsulate Data, HTML Template, Logic.</a:t>
            </a:r>
          </a:p>
          <a:p>
            <a:r>
              <a:rPr lang="en-GB" dirty="0"/>
              <a:t>Every app has one component and tree of component.</a:t>
            </a:r>
          </a:p>
          <a:p>
            <a:pPr lvl="1" fontAlgn="base"/>
            <a:r>
              <a:rPr lang="en-GB" b="1" dirty="0"/>
              <a:t>Create</a:t>
            </a:r>
            <a:r>
              <a:rPr lang="en-GB" dirty="0"/>
              <a:t> a component</a:t>
            </a:r>
          </a:p>
          <a:p>
            <a:pPr lvl="1" fontAlgn="base"/>
            <a:r>
              <a:rPr lang="en-GB" b="1" dirty="0"/>
              <a:t>Register</a:t>
            </a:r>
            <a:r>
              <a:rPr lang="en-GB" dirty="0"/>
              <a:t> it in a module</a:t>
            </a:r>
          </a:p>
          <a:p>
            <a:pPr lvl="1"/>
            <a:r>
              <a:rPr lang="en-GB" dirty="0"/>
              <a:t>Add an element in an </a:t>
            </a:r>
            <a:r>
              <a:rPr lang="en-GB" b="1" dirty="0"/>
              <a:t>HTML </a:t>
            </a:r>
            <a:r>
              <a:rPr lang="en-GB" b="1" dirty="0" smtClean="0"/>
              <a:t>mark-up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4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383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Recap Typescript Assignment  http://www.typescriptlang.org/docs/handbook/compiler-options.html</vt:lpstr>
      <vt:lpstr>Angular Fundamental</vt:lpstr>
      <vt:lpstr>In this section……</vt:lpstr>
      <vt:lpstr>What &amp; Why Angular? </vt:lpstr>
      <vt:lpstr>Angular Version History</vt:lpstr>
      <vt:lpstr>Project Setup</vt:lpstr>
      <vt:lpstr>Naming Convention </vt:lpstr>
      <vt:lpstr>Single Responsibility </vt:lpstr>
      <vt:lpstr>Components</vt:lpstr>
      <vt:lpstr>Others</vt:lpstr>
      <vt:lpstr>Component Communication</vt:lpstr>
      <vt:lpstr>Home Work</vt:lpstr>
      <vt:lpstr>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</dc:title>
  <dc:creator>Abul Hasan</dc:creator>
  <cp:lastModifiedBy>Abul Hasan</cp:lastModifiedBy>
  <cp:revision>27</cp:revision>
  <dcterms:created xsi:type="dcterms:W3CDTF">2018-12-31T06:33:00Z</dcterms:created>
  <dcterms:modified xsi:type="dcterms:W3CDTF">2019-01-03T11:30:20Z</dcterms:modified>
</cp:coreProperties>
</file>