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5"/>
  </p:notesMasterIdLst>
  <p:sldIdLst>
    <p:sldId id="256" r:id="rId2"/>
    <p:sldId id="346" r:id="rId3"/>
    <p:sldId id="260" r:id="rId4"/>
    <p:sldId id="261" r:id="rId5"/>
    <p:sldId id="339" r:id="rId6"/>
    <p:sldId id="340" r:id="rId7"/>
    <p:sldId id="341" r:id="rId8"/>
    <p:sldId id="262" r:id="rId9"/>
    <p:sldId id="265" r:id="rId10"/>
    <p:sldId id="343" r:id="rId11"/>
    <p:sldId id="342" r:id="rId12"/>
    <p:sldId id="344" r:id="rId13"/>
    <p:sldId id="345" r:id="rId14"/>
  </p:sldIdLst>
  <p:sldSz cx="9144000" cy="5143500" type="screen16x9"/>
  <p:notesSz cx="6858000" cy="9144000"/>
  <p:embeddedFontLst>
    <p:embeddedFont>
      <p:font typeface="Dosis Medium" pitchFamily="2" charset="0"/>
      <p:regular r:id="rId16"/>
      <p:bold r:id="rId17"/>
    </p:embeddedFont>
    <p:embeddedFont>
      <p:font typeface="Fjalla One" panose="02000506040000020004" pitchFamily="2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B630B7-7A4B-4023-BEF2-CD967DCBFF5A}">
  <a:tblStyle styleId="{1FB630B7-7A4B-4023-BEF2-CD967DCBFF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243a86583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243a86583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253cb87f1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253cb87f1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>
          <a:extLst>
            <a:ext uri="{FF2B5EF4-FFF2-40B4-BE49-F238E27FC236}">
              <a16:creationId xmlns:a16="http://schemas.microsoft.com/office/drawing/2014/main" id="{9224F15E-3647-307B-18E0-70B10AF1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243a86583_0_260:notes">
            <a:extLst>
              <a:ext uri="{FF2B5EF4-FFF2-40B4-BE49-F238E27FC236}">
                <a16:creationId xmlns:a16="http://schemas.microsoft.com/office/drawing/2014/main" id="{448F83E9-7F5F-6C01-0E54-983B165518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243a86583_0_260:notes">
            <a:extLst>
              <a:ext uri="{FF2B5EF4-FFF2-40B4-BE49-F238E27FC236}">
                <a16:creationId xmlns:a16="http://schemas.microsoft.com/office/drawing/2014/main" id="{604BE7C0-1485-B96E-8168-5F16F93A4E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3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>
          <a:extLst>
            <a:ext uri="{FF2B5EF4-FFF2-40B4-BE49-F238E27FC236}">
              <a16:creationId xmlns:a16="http://schemas.microsoft.com/office/drawing/2014/main" id="{E2957509-698C-EFBE-7EC9-6C0B10DD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4c7e9268e_0_0:notes">
            <a:extLst>
              <a:ext uri="{FF2B5EF4-FFF2-40B4-BE49-F238E27FC236}">
                <a16:creationId xmlns:a16="http://schemas.microsoft.com/office/drawing/2014/main" id="{D712D966-2F13-3A1D-0BC9-8088CD3DC8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4c7e9268e_0_0:notes">
            <a:extLst>
              <a:ext uri="{FF2B5EF4-FFF2-40B4-BE49-F238E27FC236}">
                <a16:creationId xmlns:a16="http://schemas.microsoft.com/office/drawing/2014/main" id="{82AFD277-1B8C-3991-45DC-BD8FBE77E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5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2322fe8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2322fe8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253cb87f1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253cb87f1_1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80946" y="-392654"/>
            <a:ext cx="834176" cy="3998744"/>
          </a:xfrm>
          <a:custGeom>
            <a:avLst/>
            <a:gdLst/>
            <a:ahLst/>
            <a:cxnLst/>
            <a:rect l="l" t="t" r="r" b="b"/>
            <a:pathLst>
              <a:path w="16966" h="81329" extrusionOk="0">
                <a:moveTo>
                  <a:pt x="8539" y="1"/>
                </a:moveTo>
                <a:cubicBezTo>
                  <a:pt x="7826" y="1"/>
                  <a:pt x="7110" y="352"/>
                  <a:pt x="6559" y="1047"/>
                </a:cubicBezTo>
                <a:cubicBezTo>
                  <a:pt x="5866" y="1923"/>
                  <a:pt x="5479" y="2961"/>
                  <a:pt x="5357" y="4041"/>
                </a:cubicBezTo>
                <a:cubicBezTo>
                  <a:pt x="5194" y="5649"/>
                  <a:pt x="5031" y="7279"/>
                  <a:pt x="5051" y="8888"/>
                </a:cubicBezTo>
                <a:cubicBezTo>
                  <a:pt x="5113" y="11576"/>
                  <a:pt x="5235" y="14284"/>
                  <a:pt x="5459" y="16973"/>
                </a:cubicBezTo>
                <a:cubicBezTo>
                  <a:pt x="5703" y="20007"/>
                  <a:pt x="6131" y="23042"/>
                  <a:pt x="6436" y="26076"/>
                </a:cubicBezTo>
                <a:cubicBezTo>
                  <a:pt x="6721" y="28866"/>
                  <a:pt x="7068" y="31656"/>
                  <a:pt x="7149" y="34446"/>
                </a:cubicBezTo>
                <a:cubicBezTo>
                  <a:pt x="7292" y="40454"/>
                  <a:pt x="7292" y="46462"/>
                  <a:pt x="7312" y="52470"/>
                </a:cubicBezTo>
                <a:cubicBezTo>
                  <a:pt x="7312" y="53203"/>
                  <a:pt x="7149" y="53977"/>
                  <a:pt x="6986" y="54710"/>
                </a:cubicBezTo>
                <a:cubicBezTo>
                  <a:pt x="6803" y="55484"/>
                  <a:pt x="6314" y="55973"/>
                  <a:pt x="5520" y="56237"/>
                </a:cubicBezTo>
                <a:cubicBezTo>
                  <a:pt x="2750" y="57154"/>
                  <a:pt x="1223" y="59211"/>
                  <a:pt x="530" y="61940"/>
                </a:cubicBezTo>
                <a:cubicBezTo>
                  <a:pt x="1" y="63956"/>
                  <a:pt x="21" y="65993"/>
                  <a:pt x="266" y="68049"/>
                </a:cubicBezTo>
                <a:cubicBezTo>
                  <a:pt x="673" y="71288"/>
                  <a:pt x="1569" y="74363"/>
                  <a:pt x="3198" y="77214"/>
                </a:cubicBezTo>
                <a:cubicBezTo>
                  <a:pt x="3911" y="78436"/>
                  <a:pt x="4766" y="79536"/>
                  <a:pt x="5927" y="80391"/>
                </a:cubicBezTo>
                <a:cubicBezTo>
                  <a:pt x="6746" y="80992"/>
                  <a:pt x="7613" y="81328"/>
                  <a:pt x="8524" y="81328"/>
                </a:cubicBezTo>
                <a:cubicBezTo>
                  <a:pt x="9062" y="81328"/>
                  <a:pt x="9616" y="81211"/>
                  <a:pt x="10184" y="80961"/>
                </a:cubicBezTo>
                <a:cubicBezTo>
                  <a:pt x="11080" y="80554"/>
                  <a:pt x="11792" y="79923"/>
                  <a:pt x="12424" y="79189"/>
                </a:cubicBezTo>
                <a:cubicBezTo>
                  <a:pt x="14888" y="76318"/>
                  <a:pt x="15967" y="72856"/>
                  <a:pt x="16619" y="69231"/>
                </a:cubicBezTo>
                <a:cubicBezTo>
                  <a:pt x="16843" y="68029"/>
                  <a:pt x="16904" y="66807"/>
                  <a:pt x="16965" y="66115"/>
                </a:cubicBezTo>
                <a:cubicBezTo>
                  <a:pt x="16945" y="63488"/>
                  <a:pt x="16680" y="61451"/>
                  <a:pt x="15621" y="59577"/>
                </a:cubicBezTo>
                <a:cubicBezTo>
                  <a:pt x="14684" y="57948"/>
                  <a:pt x="13340" y="56808"/>
                  <a:pt x="11548" y="56237"/>
                </a:cubicBezTo>
                <a:cubicBezTo>
                  <a:pt x="10733" y="55993"/>
                  <a:pt x="10265" y="55464"/>
                  <a:pt x="10082" y="54710"/>
                </a:cubicBezTo>
                <a:cubicBezTo>
                  <a:pt x="9919" y="54058"/>
                  <a:pt x="9776" y="53386"/>
                  <a:pt x="9776" y="52714"/>
                </a:cubicBezTo>
                <a:cubicBezTo>
                  <a:pt x="9736" y="47684"/>
                  <a:pt x="9715" y="42654"/>
                  <a:pt x="9776" y="37623"/>
                </a:cubicBezTo>
                <a:cubicBezTo>
                  <a:pt x="9817" y="33896"/>
                  <a:pt x="10143" y="30170"/>
                  <a:pt x="10591" y="26463"/>
                </a:cubicBezTo>
                <a:cubicBezTo>
                  <a:pt x="10957" y="23306"/>
                  <a:pt x="11365" y="20170"/>
                  <a:pt x="11609" y="16993"/>
                </a:cubicBezTo>
                <a:cubicBezTo>
                  <a:pt x="11833" y="13979"/>
                  <a:pt x="11915" y="10965"/>
                  <a:pt x="11996" y="7930"/>
                </a:cubicBezTo>
                <a:cubicBezTo>
                  <a:pt x="12057" y="6179"/>
                  <a:pt x="11976" y="4387"/>
                  <a:pt x="11365" y="2717"/>
                </a:cubicBezTo>
                <a:cubicBezTo>
                  <a:pt x="11161" y="2126"/>
                  <a:pt x="10876" y="1536"/>
                  <a:pt x="10489" y="1047"/>
                </a:cubicBezTo>
                <a:cubicBezTo>
                  <a:pt x="9951" y="347"/>
                  <a:pt x="9247" y="1"/>
                  <a:pt x="85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40151" y="-2992435"/>
            <a:ext cx="536762" cy="5109536"/>
          </a:xfrm>
          <a:custGeom>
            <a:avLst/>
            <a:gdLst/>
            <a:ahLst/>
            <a:cxnLst/>
            <a:rect l="l" t="t" r="r" b="b"/>
            <a:pathLst>
              <a:path w="10917" h="103921" extrusionOk="0">
                <a:moveTo>
                  <a:pt x="3034" y="1"/>
                </a:moveTo>
                <a:cubicBezTo>
                  <a:pt x="2758" y="1"/>
                  <a:pt x="2472" y="34"/>
                  <a:pt x="2180" y="97"/>
                </a:cubicBezTo>
                <a:cubicBezTo>
                  <a:pt x="1223" y="321"/>
                  <a:pt x="571" y="891"/>
                  <a:pt x="449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6" y="13090"/>
                  <a:pt x="286" y="21562"/>
                  <a:pt x="286" y="28120"/>
                </a:cubicBezTo>
                <a:cubicBezTo>
                  <a:pt x="347" y="38262"/>
                  <a:pt x="388" y="46489"/>
                  <a:pt x="449" y="54717"/>
                </a:cubicBezTo>
                <a:cubicBezTo>
                  <a:pt x="449" y="55837"/>
                  <a:pt x="550" y="56937"/>
                  <a:pt x="612" y="58057"/>
                </a:cubicBezTo>
                <a:cubicBezTo>
                  <a:pt x="632" y="58607"/>
                  <a:pt x="876" y="58994"/>
                  <a:pt x="1385" y="59279"/>
                </a:cubicBezTo>
                <a:cubicBezTo>
                  <a:pt x="1569" y="59381"/>
                  <a:pt x="1732" y="59625"/>
                  <a:pt x="1772" y="59829"/>
                </a:cubicBezTo>
                <a:cubicBezTo>
                  <a:pt x="1874" y="60236"/>
                  <a:pt x="1895" y="60643"/>
                  <a:pt x="1895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2" y="76651"/>
                  <a:pt x="1426" y="80194"/>
                  <a:pt x="937" y="83738"/>
                </a:cubicBezTo>
                <a:cubicBezTo>
                  <a:pt x="326" y="88178"/>
                  <a:pt x="1" y="92658"/>
                  <a:pt x="184" y="97159"/>
                </a:cubicBezTo>
                <a:cubicBezTo>
                  <a:pt x="245" y="98788"/>
                  <a:pt x="510" y="100417"/>
                  <a:pt x="1304" y="101884"/>
                </a:cubicBezTo>
                <a:cubicBezTo>
                  <a:pt x="1968" y="103091"/>
                  <a:pt x="2910" y="103921"/>
                  <a:pt x="4367" y="103921"/>
                </a:cubicBezTo>
                <a:cubicBezTo>
                  <a:pt x="4384" y="103921"/>
                  <a:pt x="4402" y="103920"/>
                  <a:pt x="4420" y="103920"/>
                </a:cubicBezTo>
                <a:cubicBezTo>
                  <a:pt x="5479" y="103900"/>
                  <a:pt x="6294" y="103391"/>
                  <a:pt x="6925" y="102576"/>
                </a:cubicBezTo>
                <a:cubicBezTo>
                  <a:pt x="7740" y="101517"/>
                  <a:pt x="8167" y="100295"/>
                  <a:pt x="8269" y="99032"/>
                </a:cubicBezTo>
                <a:cubicBezTo>
                  <a:pt x="8432" y="97200"/>
                  <a:pt x="8575" y="95367"/>
                  <a:pt x="8513" y="93554"/>
                </a:cubicBezTo>
                <a:cubicBezTo>
                  <a:pt x="8432" y="90703"/>
                  <a:pt x="8249" y="87852"/>
                  <a:pt x="8004" y="85001"/>
                </a:cubicBezTo>
                <a:cubicBezTo>
                  <a:pt x="7801" y="82659"/>
                  <a:pt x="7353" y="80317"/>
                  <a:pt x="7169" y="77934"/>
                </a:cubicBezTo>
                <a:cubicBezTo>
                  <a:pt x="6966" y="75266"/>
                  <a:pt x="6884" y="72557"/>
                  <a:pt x="6843" y="69869"/>
                </a:cubicBezTo>
                <a:cubicBezTo>
                  <a:pt x="6782" y="66957"/>
                  <a:pt x="6803" y="64045"/>
                  <a:pt x="6803" y="61132"/>
                </a:cubicBezTo>
                <a:cubicBezTo>
                  <a:pt x="6803" y="60908"/>
                  <a:pt x="6803" y="60705"/>
                  <a:pt x="6823" y="60481"/>
                </a:cubicBezTo>
                <a:cubicBezTo>
                  <a:pt x="6843" y="59666"/>
                  <a:pt x="6864" y="59666"/>
                  <a:pt x="7597" y="59401"/>
                </a:cubicBezTo>
                <a:cubicBezTo>
                  <a:pt x="8493" y="59075"/>
                  <a:pt x="9002" y="58403"/>
                  <a:pt x="9348" y="57548"/>
                </a:cubicBezTo>
                <a:cubicBezTo>
                  <a:pt x="10183" y="55532"/>
                  <a:pt x="10306" y="53414"/>
                  <a:pt x="10428" y="51296"/>
                </a:cubicBezTo>
                <a:cubicBezTo>
                  <a:pt x="10917" y="42905"/>
                  <a:pt x="10652" y="34515"/>
                  <a:pt x="10530" y="26144"/>
                </a:cubicBezTo>
                <a:cubicBezTo>
                  <a:pt x="10469" y="22845"/>
                  <a:pt x="10306" y="19546"/>
                  <a:pt x="10020" y="16247"/>
                </a:cubicBezTo>
                <a:cubicBezTo>
                  <a:pt x="9796" y="13864"/>
                  <a:pt x="9308" y="11501"/>
                  <a:pt x="8880" y="9139"/>
                </a:cubicBezTo>
                <a:cubicBezTo>
                  <a:pt x="8493" y="7123"/>
                  <a:pt x="7882" y="5168"/>
                  <a:pt x="6884" y="3355"/>
                </a:cubicBezTo>
                <a:cubicBezTo>
                  <a:pt x="6416" y="2500"/>
                  <a:pt x="5805" y="1685"/>
                  <a:pt x="5133" y="932"/>
                </a:cubicBezTo>
                <a:cubicBezTo>
                  <a:pt x="4557" y="280"/>
                  <a:pt x="3835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3038" y="-1241875"/>
            <a:ext cx="679987" cy="4487469"/>
          </a:xfrm>
          <a:custGeom>
            <a:avLst/>
            <a:gdLst/>
            <a:ahLst/>
            <a:cxnLst/>
            <a:rect l="l" t="t" r="r" b="b"/>
            <a:pathLst>
              <a:path w="13830" h="91269" extrusionOk="0">
                <a:moveTo>
                  <a:pt x="1744" y="1"/>
                </a:moveTo>
                <a:cubicBezTo>
                  <a:pt x="1499" y="1"/>
                  <a:pt x="1283" y="115"/>
                  <a:pt x="1121" y="336"/>
                </a:cubicBezTo>
                <a:cubicBezTo>
                  <a:pt x="999" y="499"/>
                  <a:pt x="938" y="723"/>
                  <a:pt x="938" y="927"/>
                </a:cubicBezTo>
                <a:cubicBezTo>
                  <a:pt x="836" y="2923"/>
                  <a:pt x="754" y="4939"/>
                  <a:pt x="673" y="6935"/>
                </a:cubicBezTo>
                <a:cubicBezTo>
                  <a:pt x="490" y="11191"/>
                  <a:pt x="286" y="15447"/>
                  <a:pt x="164" y="19704"/>
                </a:cubicBezTo>
                <a:cubicBezTo>
                  <a:pt x="82" y="21822"/>
                  <a:pt x="1" y="23960"/>
                  <a:pt x="653" y="26017"/>
                </a:cubicBezTo>
                <a:cubicBezTo>
                  <a:pt x="1345" y="28176"/>
                  <a:pt x="2506" y="29968"/>
                  <a:pt x="4502" y="31149"/>
                </a:cubicBezTo>
                <a:cubicBezTo>
                  <a:pt x="4868" y="31353"/>
                  <a:pt x="5113" y="31882"/>
                  <a:pt x="5276" y="32310"/>
                </a:cubicBezTo>
                <a:cubicBezTo>
                  <a:pt x="5703" y="33389"/>
                  <a:pt x="5683" y="34550"/>
                  <a:pt x="5683" y="35691"/>
                </a:cubicBezTo>
                <a:cubicBezTo>
                  <a:pt x="5703" y="38664"/>
                  <a:pt x="5724" y="41658"/>
                  <a:pt x="5703" y="44651"/>
                </a:cubicBezTo>
                <a:cubicBezTo>
                  <a:pt x="5663" y="47727"/>
                  <a:pt x="5724" y="50822"/>
                  <a:pt x="5540" y="53897"/>
                </a:cubicBezTo>
                <a:cubicBezTo>
                  <a:pt x="5296" y="57747"/>
                  <a:pt x="4848" y="61596"/>
                  <a:pt x="4481" y="65445"/>
                </a:cubicBezTo>
                <a:cubicBezTo>
                  <a:pt x="4135" y="69151"/>
                  <a:pt x="3707" y="72858"/>
                  <a:pt x="3443" y="76585"/>
                </a:cubicBezTo>
                <a:cubicBezTo>
                  <a:pt x="3280" y="79090"/>
                  <a:pt x="3280" y="81635"/>
                  <a:pt x="3280" y="84161"/>
                </a:cubicBezTo>
                <a:cubicBezTo>
                  <a:pt x="3300" y="85871"/>
                  <a:pt x="3524" y="87582"/>
                  <a:pt x="4278" y="89150"/>
                </a:cubicBezTo>
                <a:cubicBezTo>
                  <a:pt x="4522" y="89639"/>
                  <a:pt x="4828" y="90128"/>
                  <a:pt x="5215" y="90515"/>
                </a:cubicBezTo>
                <a:cubicBezTo>
                  <a:pt x="5729" y="91019"/>
                  <a:pt x="6353" y="91268"/>
                  <a:pt x="6980" y="91268"/>
                </a:cubicBezTo>
                <a:cubicBezTo>
                  <a:pt x="7620" y="91268"/>
                  <a:pt x="8264" y="91009"/>
                  <a:pt x="8799" y="90494"/>
                </a:cubicBezTo>
                <a:cubicBezTo>
                  <a:pt x="9451" y="89863"/>
                  <a:pt x="9899" y="89069"/>
                  <a:pt x="10082" y="88193"/>
                </a:cubicBezTo>
                <a:cubicBezTo>
                  <a:pt x="10367" y="86828"/>
                  <a:pt x="10652" y="85423"/>
                  <a:pt x="10693" y="84038"/>
                </a:cubicBezTo>
                <a:cubicBezTo>
                  <a:pt x="10835" y="79762"/>
                  <a:pt x="10571" y="75485"/>
                  <a:pt x="10143" y="71208"/>
                </a:cubicBezTo>
                <a:cubicBezTo>
                  <a:pt x="9593" y="65893"/>
                  <a:pt x="8982" y="60577"/>
                  <a:pt x="8534" y="55242"/>
                </a:cubicBezTo>
                <a:cubicBezTo>
                  <a:pt x="8290" y="52350"/>
                  <a:pt x="8330" y="49417"/>
                  <a:pt x="8310" y="46505"/>
                </a:cubicBezTo>
                <a:cubicBezTo>
                  <a:pt x="8269" y="43022"/>
                  <a:pt x="8310" y="39519"/>
                  <a:pt x="8290" y="36016"/>
                </a:cubicBezTo>
                <a:cubicBezTo>
                  <a:pt x="8290" y="34754"/>
                  <a:pt x="8310" y="33512"/>
                  <a:pt x="8697" y="32290"/>
                </a:cubicBezTo>
                <a:cubicBezTo>
                  <a:pt x="8901" y="31699"/>
                  <a:pt x="9227" y="31271"/>
                  <a:pt x="9776" y="30925"/>
                </a:cubicBezTo>
                <a:cubicBezTo>
                  <a:pt x="11752" y="29724"/>
                  <a:pt x="12852" y="27870"/>
                  <a:pt x="13402" y="25691"/>
                </a:cubicBezTo>
                <a:cubicBezTo>
                  <a:pt x="13666" y="24632"/>
                  <a:pt x="13829" y="23512"/>
                  <a:pt x="13809" y="22412"/>
                </a:cubicBezTo>
                <a:cubicBezTo>
                  <a:pt x="13748" y="18502"/>
                  <a:pt x="13585" y="14612"/>
                  <a:pt x="13463" y="10702"/>
                </a:cubicBezTo>
                <a:cubicBezTo>
                  <a:pt x="13361" y="8177"/>
                  <a:pt x="13259" y="5651"/>
                  <a:pt x="13157" y="3126"/>
                </a:cubicBezTo>
                <a:cubicBezTo>
                  <a:pt x="13116" y="2413"/>
                  <a:pt x="13096" y="1680"/>
                  <a:pt x="13055" y="967"/>
                </a:cubicBezTo>
                <a:cubicBezTo>
                  <a:pt x="13035" y="377"/>
                  <a:pt x="12689" y="10"/>
                  <a:pt x="12200" y="10"/>
                </a:cubicBezTo>
                <a:cubicBezTo>
                  <a:pt x="11711" y="10"/>
                  <a:pt x="11406" y="377"/>
                  <a:pt x="11406" y="988"/>
                </a:cubicBezTo>
                <a:cubicBezTo>
                  <a:pt x="11406" y="7138"/>
                  <a:pt x="11283" y="13248"/>
                  <a:pt x="11283" y="19398"/>
                </a:cubicBezTo>
                <a:cubicBezTo>
                  <a:pt x="11283" y="19541"/>
                  <a:pt x="11283" y="19704"/>
                  <a:pt x="11263" y="19867"/>
                </a:cubicBezTo>
                <a:cubicBezTo>
                  <a:pt x="11182" y="20213"/>
                  <a:pt x="10958" y="20437"/>
                  <a:pt x="10571" y="20437"/>
                </a:cubicBezTo>
                <a:cubicBezTo>
                  <a:pt x="10204" y="20416"/>
                  <a:pt x="10021" y="20192"/>
                  <a:pt x="9980" y="19846"/>
                </a:cubicBezTo>
                <a:cubicBezTo>
                  <a:pt x="9939" y="19683"/>
                  <a:pt x="9939" y="19520"/>
                  <a:pt x="9939" y="19337"/>
                </a:cubicBezTo>
                <a:cubicBezTo>
                  <a:pt x="9797" y="13289"/>
                  <a:pt x="9654" y="7220"/>
                  <a:pt x="9512" y="1171"/>
                </a:cubicBezTo>
                <a:cubicBezTo>
                  <a:pt x="9512" y="1049"/>
                  <a:pt x="9512" y="927"/>
                  <a:pt x="9512" y="804"/>
                </a:cubicBezTo>
                <a:cubicBezTo>
                  <a:pt x="9452" y="330"/>
                  <a:pt x="9086" y="9"/>
                  <a:pt x="8674" y="9"/>
                </a:cubicBezTo>
                <a:cubicBezTo>
                  <a:pt x="8661" y="9"/>
                  <a:pt x="8649" y="10"/>
                  <a:pt x="8636" y="10"/>
                </a:cubicBezTo>
                <a:cubicBezTo>
                  <a:pt x="8208" y="31"/>
                  <a:pt x="7862" y="356"/>
                  <a:pt x="7842" y="825"/>
                </a:cubicBezTo>
                <a:cubicBezTo>
                  <a:pt x="7821" y="1578"/>
                  <a:pt x="7821" y="2332"/>
                  <a:pt x="7821" y="3106"/>
                </a:cubicBezTo>
                <a:cubicBezTo>
                  <a:pt x="7801" y="7260"/>
                  <a:pt x="7801" y="11435"/>
                  <a:pt x="7781" y="15610"/>
                </a:cubicBezTo>
                <a:cubicBezTo>
                  <a:pt x="7760" y="16914"/>
                  <a:pt x="7781" y="18237"/>
                  <a:pt x="7760" y="19541"/>
                </a:cubicBezTo>
                <a:cubicBezTo>
                  <a:pt x="7760" y="20152"/>
                  <a:pt x="7516" y="20437"/>
                  <a:pt x="7007" y="20437"/>
                </a:cubicBezTo>
                <a:cubicBezTo>
                  <a:pt x="6991" y="20438"/>
                  <a:pt x="6975" y="20438"/>
                  <a:pt x="6960" y="20438"/>
                </a:cubicBezTo>
                <a:cubicBezTo>
                  <a:pt x="6481" y="20438"/>
                  <a:pt x="6232" y="20133"/>
                  <a:pt x="6212" y="19541"/>
                </a:cubicBezTo>
                <a:cubicBezTo>
                  <a:pt x="6212" y="15834"/>
                  <a:pt x="6192" y="12128"/>
                  <a:pt x="6192" y="8421"/>
                </a:cubicBezTo>
                <a:cubicBezTo>
                  <a:pt x="6172" y="5937"/>
                  <a:pt x="6151" y="3472"/>
                  <a:pt x="6131" y="988"/>
                </a:cubicBezTo>
                <a:cubicBezTo>
                  <a:pt x="6131" y="377"/>
                  <a:pt x="5805" y="10"/>
                  <a:pt x="5316" y="10"/>
                </a:cubicBezTo>
                <a:cubicBezTo>
                  <a:pt x="4828" y="10"/>
                  <a:pt x="4481" y="377"/>
                  <a:pt x="4481" y="967"/>
                </a:cubicBezTo>
                <a:cubicBezTo>
                  <a:pt x="4441" y="2841"/>
                  <a:pt x="4420" y="4735"/>
                  <a:pt x="4380" y="6609"/>
                </a:cubicBezTo>
                <a:cubicBezTo>
                  <a:pt x="4318" y="9338"/>
                  <a:pt x="4217" y="12067"/>
                  <a:pt x="4156" y="14796"/>
                </a:cubicBezTo>
                <a:cubicBezTo>
                  <a:pt x="4115" y="16343"/>
                  <a:pt x="4074" y="17871"/>
                  <a:pt x="4033" y="19419"/>
                </a:cubicBezTo>
                <a:cubicBezTo>
                  <a:pt x="4033" y="19541"/>
                  <a:pt x="4033" y="19663"/>
                  <a:pt x="4013" y="19785"/>
                </a:cubicBezTo>
                <a:cubicBezTo>
                  <a:pt x="3972" y="20172"/>
                  <a:pt x="3748" y="20396"/>
                  <a:pt x="3341" y="20416"/>
                </a:cubicBezTo>
                <a:cubicBezTo>
                  <a:pt x="2934" y="20416"/>
                  <a:pt x="2730" y="20152"/>
                  <a:pt x="2710" y="19765"/>
                </a:cubicBezTo>
                <a:cubicBezTo>
                  <a:pt x="2689" y="19235"/>
                  <a:pt x="2710" y="18706"/>
                  <a:pt x="2710" y="18197"/>
                </a:cubicBezTo>
                <a:cubicBezTo>
                  <a:pt x="2648" y="13614"/>
                  <a:pt x="2608" y="9032"/>
                  <a:pt x="2567" y="4450"/>
                </a:cubicBezTo>
                <a:cubicBezTo>
                  <a:pt x="2547" y="3269"/>
                  <a:pt x="2567" y="2108"/>
                  <a:pt x="2587" y="927"/>
                </a:cubicBezTo>
                <a:cubicBezTo>
                  <a:pt x="2587" y="519"/>
                  <a:pt x="2424" y="214"/>
                  <a:pt x="2038" y="51"/>
                </a:cubicBezTo>
                <a:cubicBezTo>
                  <a:pt x="1936" y="17"/>
                  <a:pt x="1838" y="1"/>
                  <a:pt x="17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1535" y="4481714"/>
            <a:ext cx="388571" cy="2572886"/>
          </a:xfrm>
          <a:custGeom>
            <a:avLst/>
            <a:gdLst/>
            <a:ahLst/>
            <a:cxnLst/>
            <a:rect l="l" t="t" r="r" b="b"/>
            <a:pathLst>
              <a:path w="7903" h="52329" extrusionOk="0">
                <a:moveTo>
                  <a:pt x="2034" y="0"/>
                </a:moveTo>
                <a:cubicBezTo>
                  <a:pt x="1831" y="0"/>
                  <a:pt x="1621" y="25"/>
                  <a:pt x="1406" y="71"/>
                </a:cubicBezTo>
                <a:cubicBezTo>
                  <a:pt x="693" y="234"/>
                  <a:pt x="225" y="661"/>
                  <a:pt x="123" y="1374"/>
                </a:cubicBezTo>
                <a:cubicBezTo>
                  <a:pt x="41" y="2046"/>
                  <a:pt x="21" y="2739"/>
                  <a:pt x="21" y="3431"/>
                </a:cubicBezTo>
                <a:cubicBezTo>
                  <a:pt x="1" y="9704"/>
                  <a:pt x="1" y="15997"/>
                  <a:pt x="1" y="20864"/>
                </a:cubicBezTo>
                <a:cubicBezTo>
                  <a:pt x="41" y="28399"/>
                  <a:pt x="82" y="34509"/>
                  <a:pt x="123" y="40618"/>
                </a:cubicBezTo>
                <a:cubicBezTo>
                  <a:pt x="123" y="41433"/>
                  <a:pt x="204" y="42268"/>
                  <a:pt x="245" y="43083"/>
                </a:cubicBezTo>
                <a:cubicBezTo>
                  <a:pt x="266" y="43490"/>
                  <a:pt x="449" y="43775"/>
                  <a:pt x="815" y="43979"/>
                </a:cubicBezTo>
                <a:cubicBezTo>
                  <a:pt x="958" y="44060"/>
                  <a:pt x="1080" y="44244"/>
                  <a:pt x="1121" y="44406"/>
                </a:cubicBezTo>
                <a:cubicBezTo>
                  <a:pt x="1182" y="44692"/>
                  <a:pt x="1202" y="45017"/>
                  <a:pt x="1202" y="45323"/>
                </a:cubicBezTo>
                <a:cubicBezTo>
                  <a:pt x="1182" y="47665"/>
                  <a:pt x="1182" y="49987"/>
                  <a:pt x="1162" y="52329"/>
                </a:cubicBezTo>
                <a:lnTo>
                  <a:pt x="4868" y="52329"/>
                </a:lnTo>
                <a:cubicBezTo>
                  <a:pt x="4868" y="52166"/>
                  <a:pt x="4868" y="52003"/>
                  <a:pt x="4868" y="51860"/>
                </a:cubicBezTo>
                <a:cubicBezTo>
                  <a:pt x="4827" y="49701"/>
                  <a:pt x="4848" y="47522"/>
                  <a:pt x="4848" y="45364"/>
                </a:cubicBezTo>
                <a:cubicBezTo>
                  <a:pt x="4848" y="45201"/>
                  <a:pt x="4848" y="45058"/>
                  <a:pt x="4848" y="44895"/>
                </a:cubicBezTo>
                <a:cubicBezTo>
                  <a:pt x="4868" y="44284"/>
                  <a:pt x="4889" y="44284"/>
                  <a:pt x="5438" y="44081"/>
                </a:cubicBezTo>
                <a:cubicBezTo>
                  <a:pt x="6090" y="43836"/>
                  <a:pt x="6477" y="43327"/>
                  <a:pt x="6742" y="42716"/>
                </a:cubicBezTo>
                <a:cubicBezTo>
                  <a:pt x="7353" y="41229"/>
                  <a:pt x="7455" y="39641"/>
                  <a:pt x="7536" y="38073"/>
                </a:cubicBezTo>
                <a:cubicBezTo>
                  <a:pt x="7903" y="31841"/>
                  <a:pt x="7699" y="25629"/>
                  <a:pt x="7597" y="19398"/>
                </a:cubicBezTo>
                <a:cubicBezTo>
                  <a:pt x="7556" y="16954"/>
                  <a:pt x="7455" y="14489"/>
                  <a:pt x="7231" y="12066"/>
                </a:cubicBezTo>
                <a:cubicBezTo>
                  <a:pt x="7068" y="10294"/>
                  <a:pt x="6701" y="8543"/>
                  <a:pt x="6375" y="6791"/>
                </a:cubicBezTo>
                <a:cubicBezTo>
                  <a:pt x="6090" y="5284"/>
                  <a:pt x="5642" y="3838"/>
                  <a:pt x="4909" y="2494"/>
                </a:cubicBezTo>
                <a:cubicBezTo>
                  <a:pt x="4542" y="1842"/>
                  <a:pt x="4094" y="1252"/>
                  <a:pt x="3605" y="702"/>
                </a:cubicBezTo>
                <a:cubicBezTo>
                  <a:pt x="3179" y="214"/>
                  <a:pt x="2638" y="0"/>
                  <a:pt x="20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41083" y="3548072"/>
            <a:ext cx="633867" cy="3506528"/>
          </a:xfrm>
          <a:custGeom>
            <a:avLst/>
            <a:gdLst/>
            <a:ahLst/>
            <a:cxnLst/>
            <a:rect l="l" t="t" r="r" b="b"/>
            <a:pathLst>
              <a:path w="12892" h="71318" extrusionOk="0">
                <a:moveTo>
                  <a:pt x="6372" y="0"/>
                </a:moveTo>
                <a:cubicBezTo>
                  <a:pt x="5775" y="0"/>
                  <a:pt x="5176" y="239"/>
                  <a:pt x="4685" y="710"/>
                </a:cubicBezTo>
                <a:cubicBezTo>
                  <a:pt x="4074" y="1301"/>
                  <a:pt x="3666" y="2034"/>
                  <a:pt x="3483" y="2869"/>
                </a:cubicBezTo>
                <a:cubicBezTo>
                  <a:pt x="3239" y="4132"/>
                  <a:pt x="2954" y="5435"/>
                  <a:pt x="2913" y="6718"/>
                </a:cubicBezTo>
                <a:cubicBezTo>
                  <a:pt x="2791" y="10710"/>
                  <a:pt x="3035" y="14701"/>
                  <a:pt x="3442" y="18673"/>
                </a:cubicBezTo>
                <a:cubicBezTo>
                  <a:pt x="3951" y="23642"/>
                  <a:pt x="4522" y="28591"/>
                  <a:pt x="4929" y="33560"/>
                </a:cubicBezTo>
                <a:cubicBezTo>
                  <a:pt x="5153" y="36248"/>
                  <a:pt x="5112" y="38977"/>
                  <a:pt x="5153" y="41686"/>
                </a:cubicBezTo>
                <a:cubicBezTo>
                  <a:pt x="5173" y="44944"/>
                  <a:pt x="5133" y="48203"/>
                  <a:pt x="5153" y="51461"/>
                </a:cubicBezTo>
                <a:cubicBezTo>
                  <a:pt x="5173" y="52642"/>
                  <a:pt x="5153" y="53803"/>
                  <a:pt x="4766" y="54944"/>
                </a:cubicBezTo>
                <a:cubicBezTo>
                  <a:pt x="4583" y="55473"/>
                  <a:pt x="4277" y="55901"/>
                  <a:pt x="3768" y="56206"/>
                </a:cubicBezTo>
                <a:cubicBezTo>
                  <a:pt x="1935" y="57327"/>
                  <a:pt x="917" y="59058"/>
                  <a:pt x="408" y="61074"/>
                </a:cubicBezTo>
                <a:cubicBezTo>
                  <a:pt x="143" y="62072"/>
                  <a:pt x="1" y="63131"/>
                  <a:pt x="21" y="64149"/>
                </a:cubicBezTo>
                <a:cubicBezTo>
                  <a:pt x="62" y="66532"/>
                  <a:pt x="143" y="68914"/>
                  <a:pt x="225" y="71318"/>
                </a:cubicBezTo>
                <a:lnTo>
                  <a:pt x="2363" y="71318"/>
                </a:lnTo>
                <a:cubicBezTo>
                  <a:pt x="2363" y="69851"/>
                  <a:pt x="2363" y="68365"/>
                  <a:pt x="2363" y="66898"/>
                </a:cubicBezTo>
                <a:cubicBezTo>
                  <a:pt x="2363" y="66756"/>
                  <a:pt x="2363" y="66634"/>
                  <a:pt x="2404" y="66491"/>
                </a:cubicBezTo>
                <a:cubicBezTo>
                  <a:pt x="2465" y="66165"/>
                  <a:pt x="2668" y="65961"/>
                  <a:pt x="3035" y="65961"/>
                </a:cubicBezTo>
                <a:cubicBezTo>
                  <a:pt x="3361" y="65982"/>
                  <a:pt x="3544" y="66206"/>
                  <a:pt x="3585" y="66511"/>
                </a:cubicBezTo>
                <a:cubicBezTo>
                  <a:pt x="3605" y="66674"/>
                  <a:pt x="3626" y="66837"/>
                  <a:pt x="3626" y="67000"/>
                </a:cubicBezTo>
                <a:cubicBezTo>
                  <a:pt x="3666" y="68426"/>
                  <a:pt x="3687" y="69872"/>
                  <a:pt x="3727" y="71318"/>
                </a:cubicBezTo>
                <a:lnTo>
                  <a:pt x="5642" y="71318"/>
                </a:lnTo>
                <a:cubicBezTo>
                  <a:pt x="5642" y="71032"/>
                  <a:pt x="5642" y="70747"/>
                  <a:pt x="5642" y="70483"/>
                </a:cubicBezTo>
                <a:cubicBezTo>
                  <a:pt x="5642" y="69261"/>
                  <a:pt x="5642" y="68039"/>
                  <a:pt x="5642" y="66817"/>
                </a:cubicBezTo>
                <a:cubicBezTo>
                  <a:pt x="5662" y="66247"/>
                  <a:pt x="5886" y="65982"/>
                  <a:pt x="6355" y="65982"/>
                </a:cubicBezTo>
                <a:cubicBezTo>
                  <a:pt x="6371" y="65981"/>
                  <a:pt x="6387" y="65981"/>
                  <a:pt x="6403" y="65981"/>
                </a:cubicBezTo>
                <a:cubicBezTo>
                  <a:pt x="6859" y="65981"/>
                  <a:pt x="7088" y="66266"/>
                  <a:pt x="7088" y="66817"/>
                </a:cubicBezTo>
                <a:cubicBezTo>
                  <a:pt x="7088" y="68324"/>
                  <a:pt x="7088" y="69811"/>
                  <a:pt x="7108" y="71318"/>
                </a:cubicBezTo>
                <a:lnTo>
                  <a:pt x="9022" y="71318"/>
                </a:lnTo>
                <a:cubicBezTo>
                  <a:pt x="9022" y="71297"/>
                  <a:pt x="9022" y="71257"/>
                  <a:pt x="9022" y="71236"/>
                </a:cubicBezTo>
                <a:cubicBezTo>
                  <a:pt x="9063" y="69811"/>
                  <a:pt x="9084" y="68365"/>
                  <a:pt x="9124" y="66939"/>
                </a:cubicBezTo>
                <a:cubicBezTo>
                  <a:pt x="9124" y="66817"/>
                  <a:pt x="9124" y="66695"/>
                  <a:pt x="9145" y="66593"/>
                </a:cubicBezTo>
                <a:cubicBezTo>
                  <a:pt x="9185" y="66226"/>
                  <a:pt x="9389" y="66002"/>
                  <a:pt x="9776" y="66002"/>
                </a:cubicBezTo>
                <a:cubicBezTo>
                  <a:pt x="10163" y="66002"/>
                  <a:pt x="10346" y="66247"/>
                  <a:pt x="10367" y="66613"/>
                </a:cubicBezTo>
                <a:cubicBezTo>
                  <a:pt x="10387" y="67102"/>
                  <a:pt x="10367" y="67591"/>
                  <a:pt x="10367" y="68079"/>
                </a:cubicBezTo>
                <a:cubicBezTo>
                  <a:pt x="10367" y="69159"/>
                  <a:pt x="10387" y="70238"/>
                  <a:pt x="10387" y="71318"/>
                </a:cubicBezTo>
                <a:lnTo>
                  <a:pt x="12566" y="71318"/>
                </a:lnTo>
                <a:cubicBezTo>
                  <a:pt x="12627" y="69770"/>
                  <a:pt x="12688" y="68222"/>
                  <a:pt x="12729" y="66674"/>
                </a:cubicBezTo>
                <a:cubicBezTo>
                  <a:pt x="12790" y="64699"/>
                  <a:pt x="12892" y="62703"/>
                  <a:pt x="12261" y="60768"/>
                </a:cubicBezTo>
                <a:cubicBezTo>
                  <a:pt x="11629" y="58772"/>
                  <a:pt x="10550" y="57102"/>
                  <a:pt x="8676" y="56003"/>
                </a:cubicBezTo>
                <a:cubicBezTo>
                  <a:pt x="8350" y="55799"/>
                  <a:pt x="8126" y="55310"/>
                  <a:pt x="7963" y="54923"/>
                </a:cubicBezTo>
                <a:cubicBezTo>
                  <a:pt x="7577" y="53905"/>
                  <a:pt x="7577" y="52846"/>
                  <a:pt x="7577" y="51787"/>
                </a:cubicBezTo>
                <a:cubicBezTo>
                  <a:pt x="7577" y="48997"/>
                  <a:pt x="7556" y="46207"/>
                  <a:pt x="7577" y="43417"/>
                </a:cubicBezTo>
                <a:cubicBezTo>
                  <a:pt x="7597" y="40545"/>
                  <a:pt x="7556" y="37674"/>
                  <a:pt x="7719" y="34802"/>
                </a:cubicBezTo>
                <a:cubicBezTo>
                  <a:pt x="7943" y="31218"/>
                  <a:pt x="8371" y="27634"/>
                  <a:pt x="8697" y="24049"/>
                </a:cubicBezTo>
                <a:cubicBezTo>
                  <a:pt x="9022" y="20587"/>
                  <a:pt x="9430" y="17145"/>
                  <a:pt x="9674" y="13683"/>
                </a:cubicBezTo>
                <a:cubicBezTo>
                  <a:pt x="9837" y="11341"/>
                  <a:pt x="9837" y="8979"/>
                  <a:pt x="9817" y="6616"/>
                </a:cubicBezTo>
                <a:cubicBezTo>
                  <a:pt x="9817" y="5007"/>
                  <a:pt x="9613" y="3419"/>
                  <a:pt x="8900" y="1953"/>
                </a:cubicBezTo>
                <a:cubicBezTo>
                  <a:pt x="8676" y="1505"/>
                  <a:pt x="8371" y="1057"/>
                  <a:pt x="8025" y="710"/>
                </a:cubicBezTo>
                <a:cubicBezTo>
                  <a:pt x="7549" y="234"/>
                  <a:pt x="6962" y="0"/>
                  <a:pt x="63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65177" y="2522094"/>
            <a:ext cx="720992" cy="3258429"/>
          </a:xfrm>
          <a:custGeom>
            <a:avLst/>
            <a:gdLst/>
            <a:ahLst/>
            <a:cxnLst/>
            <a:rect l="l" t="t" r="r" b="b"/>
            <a:pathLst>
              <a:path w="14664" h="66272" extrusionOk="0">
                <a:moveTo>
                  <a:pt x="7376" y="0"/>
                </a:moveTo>
                <a:cubicBezTo>
                  <a:pt x="6670" y="0"/>
                  <a:pt x="5958" y="407"/>
                  <a:pt x="5459" y="1212"/>
                </a:cubicBezTo>
                <a:cubicBezTo>
                  <a:pt x="4848" y="2230"/>
                  <a:pt x="4583" y="3371"/>
                  <a:pt x="4542" y="4531"/>
                </a:cubicBezTo>
                <a:cubicBezTo>
                  <a:pt x="4481" y="6059"/>
                  <a:pt x="4522" y="7607"/>
                  <a:pt x="4522" y="9154"/>
                </a:cubicBezTo>
                <a:lnTo>
                  <a:pt x="4359" y="9154"/>
                </a:lnTo>
                <a:cubicBezTo>
                  <a:pt x="4644" y="12372"/>
                  <a:pt x="4888" y="15570"/>
                  <a:pt x="5255" y="18767"/>
                </a:cubicBezTo>
                <a:cubicBezTo>
                  <a:pt x="5846" y="23899"/>
                  <a:pt x="6416" y="29031"/>
                  <a:pt x="6355" y="34224"/>
                </a:cubicBezTo>
                <a:cubicBezTo>
                  <a:pt x="6314" y="36790"/>
                  <a:pt x="6375" y="39377"/>
                  <a:pt x="6334" y="41943"/>
                </a:cubicBezTo>
                <a:cubicBezTo>
                  <a:pt x="6314" y="42696"/>
                  <a:pt x="6151" y="43430"/>
                  <a:pt x="5988" y="44163"/>
                </a:cubicBezTo>
                <a:cubicBezTo>
                  <a:pt x="5866" y="44631"/>
                  <a:pt x="5561" y="45018"/>
                  <a:pt x="5051" y="45161"/>
                </a:cubicBezTo>
                <a:cubicBezTo>
                  <a:pt x="2445" y="45996"/>
                  <a:pt x="1080" y="47869"/>
                  <a:pt x="551" y="50435"/>
                </a:cubicBezTo>
                <a:cubicBezTo>
                  <a:pt x="1" y="53124"/>
                  <a:pt x="367" y="55771"/>
                  <a:pt x="1060" y="58398"/>
                </a:cubicBezTo>
                <a:cubicBezTo>
                  <a:pt x="1549" y="60190"/>
                  <a:pt x="2241" y="61901"/>
                  <a:pt x="3280" y="63449"/>
                </a:cubicBezTo>
                <a:cubicBezTo>
                  <a:pt x="3850" y="64284"/>
                  <a:pt x="4502" y="65058"/>
                  <a:pt x="5337" y="65628"/>
                </a:cubicBezTo>
                <a:cubicBezTo>
                  <a:pt x="5994" y="66060"/>
                  <a:pt x="6669" y="66271"/>
                  <a:pt x="7338" y="66271"/>
                </a:cubicBezTo>
                <a:cubicBezTo>
                  <a:pt x="8118" y="66271"/>
                  <a:pt x="8889" y="65984"/>
                  <a:pt x="9613" y="65424"/>
                </a:cubicBezTo>
                <a:cubicBezTo>
                  <a:pt x="11324" y="64121"/>
                  <a:pt x="12261" y="62308"/>
                  <a:pt x="12994" y="60394"/>
                </a:cubicBezTo>
                <a:cubicBezTo>
                  <a:pt x="14114" y="57482"/>
                  <a:pt x="14664" y="54488"/>
                  <a:pt x="14338" y="51372"/>
                </a:cubicBezTo>
                <a:cubicBezTo>
                  <a:pt x="14175" y="49987"/>
                  <a:pt x="13768" y="48684"/>
                  <a:pt x="12974" y="47543"/>
                </a:cubicBezTo>
                <a:cubicBezTo>
                  <a:pt x="12220" y="46423"/>
                  <a:pt x="11181" y="45670"/>
                  <a:pt x="9919" y="45262"/>
                </a:cubicBezTo>
                <a:cubicBezTo>
                  <a:pt x="9247" y="45038"/>
                  <a:pt x="8819" y="44631"/>
                  <a:pt x="8676" y="43979"/>
                </a:cubicBezTo>
                <a:cubicBezTo>
                  <a:pt x="8514" y="43287"/>
                  <a:pt x="8412" y="42574"/>
                  <a:pt x="8412" y="41882"/>
                </a:cubicBezTo>
                <a:cubicBezTo>
                  <a:pt x="8371" y="40456"/>
                  <a:pt x="8391" y="39031"/>
                  <a:pt x="8391" y="37625"/>
                </a:cubicBezTo>
                <a:cubicBezTo>
                  <a:pt x="8391" y="35365"/>
                  <a:pt x="8330" y="33125"/>
                  <a:pt x="8452" y="30884"/>
                </a:cubicBezTo>
                <a:cubicBezTo>
                  <a:pt x="8636" y="27606"/>
                  <a:pt x="8941" y="24327"/>
                  <a:pt x="9226" y="21068"/>
                </a:cubicBezTo>
                <a:cubicBezTo>
                  <a:pt x="9328" y="19785"/>
                  <a:pt x="9511" y="18523"/>
                  <a:pt x="9613" y="17260"/>
                </a:cubicBezTo>
                <a:cubicBezTo>
                  <a:pt x="9837" y="14816"/>
                  <a:pt x="10082" y="12372"/>
                  <a:pt x="10204" y="9928"/>
                </a:cubicBezTo>
                <a:cubicBezTo>
                  <a:pt x="10326" y="7688"/>
                  <a:pt x="10469" y="5427"/>
                  <a:pt x="9980" y="3208"/>
                </a:cubicBezTo>
                <a:cubicBezTo>
                  <a:pt x="9837" y="2515"/>
                  <a:pt x="9593" y="1823"/>
                  <a:pt x="9247" y="1232"/>
                </a:cubicBezTo>
                <a:cubicBezTo>
                  <a:pt x="8778" y="407"/>
                  <a:pt x="8081" y="0"/>
                  <a:pt x="7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044200" y="1056475"/>
            <a:ext cx="5077200" cy="250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500"/>
              <a:buFont typeface="Fjalla One"/>
              <a:buNone/>
              <a:defRPr sz="7500" b="1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Dosis Medium"/>
              <a:buNone/>
              <a:defRPr sz="5200">
                <a:solidFill>
                  <a:schemeClr val="accent3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Dosis Medium"/>
              <a:buNone/>
              <a:defRPr sz="5200">
                <a:solidFill>
                  <a:schemeClr val="accent3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Dosis Medium"/>
              <a:buNone/>
              <a:defRPr sz="5200">
                <a:solidFill>
                  <a:schemeClr val="accent3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Dosis Medium"/>
              <a:buNone/>
              <a:defRPr sz="5200">
                <a:solidFill>
                  <a:schemeClr val="accent3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Dosis Medium"/>
              <a:buNone/>
              <a:defRPr sz="5200">
                <a:solidFill>
                  <a:schemeClr val="accent3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Dosis Medium"/>
              <a:buNone/>
              <a:defRPr sz="5200">
                <a:solidFill>
                  <a:schemeClr val="accent3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Dosis Medium"/>
              <a:buNone/>
              <a:defRPr sz="5200">
                <a:solidFill>
                  <a:schemeClr val="accent3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Dosis Medium"/>
              <a:buNone/>
              <a:defRPr sz="5200">
                <a:solidFill>
                  <a:schemeClr val="accent3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045400" y="3560071"/>
            <a:ext cx="5074800" cy="46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None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490475" y="-2595456"/>
            <a:ext cx="2466340" cy="9650056"/>
            <a:chOff x="7490475" y="-2595456"/>
            <a:chExt cx="2466340" cy="9650056"/>
          </a:xfrm>
        </p:grpSpPr>
        <p:sp>
          <p:nvSpPr>
            <p:cNvPr id="18" name="Google Shape;18;p2"/>
            <p:cNvSpPr/>
            <p:nvPr/>
          </p:nvSpPr>
          <p:spPr>
            <a:xfrm>
              <a:off x="8179410" y="-890672"/>
              <a:ext cx="800103" cy="3615778"/>
            </a:xfrm>
            <a:custGeom>
              <a:avLst/>
              <a:gdLst/>
              <a:ahLst/>
              <a:cxnLst/>
              <a:rect l="l" t="t" r="r" b="b"/>
              <a:pathLst>
                <a:path w="16273" h="73540" extrusionOk="0">
                  <a:moveTo>
                    <a:pt x="8190" y="0"/>
                  </a:moveTo>
                  <a:cubicBezTo>
                    <a:pt x="7408" y="0"/>
                    <a:pt x="6619" y="453"/>
                    <a:pt x="6069" y="1360"/>
                  </a:cubicBezTo>
                  <a:cubicBezTo>
                    <a:pt x="5377" y="2480"/>
                    <a:pt x="5092" y="3742"/>
                    <a:pt x="5051" y="5025"/>
                  </a:cubicBezTo>
                  <a:cubicBezTo>
                    <a:pt x="4827" y="10402"/>
                    <a:pt x="5234" y="15493"/>
                    <a:pt x="5845" y="20849"/>
                  </a:cubicBezTo>
                  <a:cubicBezTo>
                    <a:pt x="6497" y="26531"/>
                    <a:pt x="7108" y="32234"/>
                    <a:pt x="7047" y="37977"/>
                  </a:cubicBezTo>
                  <a:cubicBezTo>
                    <a:pt x="7027" y="40828"/>
                    <a:pt x="7067" y="43700"/>
                    <a:pt x="7027" y="46551"/>
                  </a:cubicBezTo>
                  <a:cubicBezTo>
                    <a:pt x="7006" y="47365"/>
                    <a:pt x="6843" y="48200"/>
                    <a:pt x="6640" y="49015"/>
                  </a:cubicBezTo>
                  <a:cubicBezTo>
                    <a:pt x="6517" y="49544"/>
                    <a:pt x="6171" y="49952"/>
                    <a:pt x="5601" y="50135"/>
                  </a:cubicBezTo>
                  <a:cubicBezTo>
                    <a:pt x="2729" y="51031"/>
                    <a:pt x="1202" y="53129"/>
                    <a:pt x="611" y="55980"/>
                  </a:cubicBezTo>
                  <a:cubicBezTo>
                    <a:pt x="0" y="58974"/>
                    <a:pt x="408" y="61906"/>
                    <a:pt x="1182" y="64798"/>
                  </a:cubicBezTo>
                  <a:cubicBezTo>
                    <a:pt x="1711" y="66794"/>
                    <a:pt x="2505" y="68688"/>
                    <a:pt x="3646" y="70419"/>
                  </a:cubicBezTo>
                  <a:cubicBezTo>
                    <a:pt x="4277" y="71356"/>
                    <a:pt x="4990" y="72191"/>
                    <a:pt x="5927" y="72822"/>
                  </a:cubicBezTo>
                  <a:cubicBezTo>
                    <a:pt x="6653" y="73303"/>
                    <a:pt x="7405" y="73540"/>
                    <a:pt x="8151" y="73540"/>
                  </a:cubicBezTo>
                  <a:cubicBezTo>
                    <a:pt x="9017" y="73540"/>
                    <a:pt x="9874" y="73222"/>
                    <a:pt x="10672" y="72598"/>
                  </a:cubicBezTo>
                  <a:cubicBezTo>
                    <a:pt x="12566" y="71152"/>
                    <a:pt x="13605" y="69156"/>
                    <a:pt x="14419" y="67018"/>
                  </a:cubicBezTo>
                  <a:cubicBezTo>
                    <a:pt x="15662" y="63800"/>
                    <a:pt x="16273" y="60481"/>
                    <a:pt x="15906" y="57019"/>
                  </a:cubicBezTo>
                  <a:cubicBezTo>
                    <a:pt x="15743" y="55471"/>
                    <a:pt x="15295" y="54045"/>
                    <a:pt x="14399" y="52762"/>
                  </a:cubicBezTo>
                  <a:cubicBezTo>
                    <a:pt x="13564" y="51540"/>
                    <a:pt x="12423" y="50685"/>
                    <a:pt x="11018" y="50237"/>
                  </a:cubicBezTo>
                  <a:cubicBezTo>
                    <a:pt x="10265" y="49993"/>
                    <a:pt x="9776" y="49524"/>
                    <a:pt x="9633" y="48811"/>
                  </a:cubicBezTo>
                  <a:cubicBezTo>
                    <a:pt x="9450" y="48037"/>
                    <a:pt x="9348" y="47264"/>
                    <a:pt x="9328" y="46469"/>
                  </a:cubicBezTo>
                  <a:cubicBezTo>
                    <a:pt x="9287" y="44901"/>
                    <a:pt x="9308" y="43333"/>
                    <a:pt x="9308" y="41745"/>
                  </a:cubicBezTo>
                  <a:cubicBezTo>
                    <a:pt x="9328" y="39260"/>
                    <a:pt x="9246" y="36755"/>
                    <a:pt x="9369" y="34270"/>
                  </a:cubicBezTo>
                  <a:cubicBezTo>
                    <a:pt x="9572" y="30625"/>
                    <a:pt x="9939" y="27000"/>
                    <a:pt x="10244" y="23375"/>
                  </a:cubicBezTo>
                  <a:cubicBezTo>
                    <a:pt x="10367" y="21970"/>
                    <a:pt x="10550" y="20564"/>
                    <a:pt x="10672" y="19139"/>
                  </a:cubicBezTo>
                  <a:cubicBezTo>
                    <a:pt x="10916" y="16451"/>
                    <a:pt x="11202" y="13742"/>
                    <a:pt x="11324" y="11033"/>
                  </a:cubicBezTo>
                  <a:cubicBezTo>
                    <a:pt x="11466" y="8528"/>
                    <a:pt x="11629" y="6023"/>
                    <a:pt x="11079" y="3559"/>
                  </a:cubicBezTo>
                  <a:cubicBezTo>
                    <a:pt x="10916" y="2806"/>
                    <a:pt x="10652" y="2032"/>
                    <a:pt x="10265" y="1360"/>
                  </a:cubicBezTo>
                  <a:cubicBezTo>
                    <a:pt x="9745" y="453"/>
                    <a:pt x="8972" y="0"/>
                    <a:pt x="8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21549" y="-1157307"/>
              <a:ext cx="633867" cy="4180467"/>
            </a:xfrm>
            <a:custGeom>
              <a:avLst/>
              <a:gdLst/>
              <a:ahLst/>
              <a:cxnLst/>
              <a:rect l="l" t="t" r="r" b="b"/>
              <a:pathLst>
                <a:path w="12892" h="85025" extrusionOk="0">
                  <a:moveTo>
                    <a:pt x="4949" y="1"/>
                  </a:moveTo>
                  <a:cubicBezTo>
                    <a:pt x="4501" y="1"/>
                    <a:pt x="4175" y="347"/>
                    <a:pt x="4175" y="897"/>
                  </a:cubicBezTo>
                  <a:cubicBezTo>
                    <a:pt x="4134" y="2648"/>
                    <a:pt x="4134" y="4400"/>
                    <a:pt x="4073" y="6151"/>
                  </a:cubicBezTo>
                  <a:cubicBezTo>
                    <a:pt x="4012" y="8697"/>
                    <a:pt x="3931" y="11243"/>
                    <a:pt x="3870" y="13788"/>
                  </a:cubicBezTo>
                  <a:cubicBezTo>
                    <a:pt x="3829" y="15214"/>
                    <a:pt x="3788" y="16660"/>
                    <a:pt x="3748" y="18086"/>
                  </a:cubicBezTo>
                  <a:cubicBezTo>
                    <a:pt x="3748" y="18208"/>
                    <a:pt x="3748" y="18330"/>
                    <a:pt x="3748" y="18432"/>
                  </a:cubicBezTo>
                  <a:cubicBezTo>
                    <a:pt x="3686" y="18798"/>
                    <a:pt x="3483" y="19002"/>
                    <a:pt x="3116" y="19002"/>
                  </a:cubicBezTo>
                  <a:cubicBezTo>
                    <a:pt x="2729" y="19002"/>
                    <a:pt x="2526" y="18778"/>
                    <a:pt x="2526" y="18411"/>
                  </a:cubicBezTo>
                  <a:cubicBezTo>
                    <a:pt x="2505" y="17923"/>
                    <a:pt x="2526" y="17434"/>
                    <a:pt x="2526" y="16945"/>
                  </a:cubicBezTo>
                  <a:cubicBezTo>
                    <a:pt x="2485" y="12668"/>
                    <a:pt x="2424" y="8412"/>
                    <a:pt x="2383" y="4135"/>
                  </a:cubicBezTo>
                  <a:cubicBezTo>
                    <a:pt x="2383" y="3056"/>
                    <a:pt x="2403" y="1956"/>
                    <a:pt x="2403" y="877"/>
                  </a:cubicBezTo>
                  <a:cubicBezTo>
                    <a:pt x="2403" y="490"/>
                    <a:pt x="2261" y="184"/>
                    <a:pt x="1894" y="62"/>
                  </a:cubicBezTo>
                  <a:cubicBezTo>
                    <a:pt x="1796" y="27"/>
                    <a:pt x="1701" y="11"/>
                    <a:pt x="1611" y="11"/>
                  </a:cubicBezTo>
                  <a:cubicBezTo>
                    <a:pt x="1383" y="11"/>
                    <a:pt x="1185" y="117"/>
                    <a:pt x="1039" y="306"/>
                  </a:cubicBezTo>
                  <a:cubicBezTo>
                    <a:pt x="937" y="469"/>
                    <a:pt x="876" y="673"/>
                    <a:pt x="876" y="877"/>
                  </a:cubicBezTo>
                  <a:cubicBezTo>
                    <a:pt x="774" y="2730"/>
                    <a:pt x="713" y="4604"/>
                    <a:pt x="632" y="6457"/>
                  </a:cubicBezTo>
                  <a:cubicBezTo>
                    <a:pt x="469" y="10428"/>
                    <a:pt x="265" y="14379"/>
                    <a:pt x="143" y="18350"/>
                  </a:cubicBezTo>
                  <a:cubicBezTo>
                    <a:pt x="82" y="20326"/>
                    <a:pt x="0" y="22322"/>
                    <a:pt x="611" y="24236"/>
                  </a:cubicBezTo>
                  <a:cubicBezTo>
                    <a:pt x="1263" y="26252"/>
                    <a:pt x="2322" y="27922"/>
                    <a:pt x="4196" y="29022"/>
                  </a:cubicBezTo>
                  <a:cubicBezTo>
                    <a:pt x="4542" y="29225"/>
                    <a:pt x="4766" y="29714"/>
                    <a:pt x="4908" y="30101"/>
                  </a:cubicBezTo>
                  <a:cubicBezTo>
                    <a:pt x="5316" y="31099"/>
                    <a:pt x="5295" y="32178"/>
                    <a:pt x="5295" y="33237"/>
                  </a:cubicBezTo>
                  <a:cubicBezTo>
                    <a:pt x="5316" y="36028"/>
                    <a:pt x="5316" y="38818"/>
                    <a:pt x="5295" y="41608"/>
                  </a:cubicBezTo>
                  <a:cubicBezTo>
                    <a:pt x="5295" y="44479"/>
                    <a:pt x="5336" y="47351"/>
                    <a:pt x="5153" y="50202"/>
                  </a:cubicBezTo>
                  <a:cubicBezTo>
                    <a:pt x="4929" y="53807"/>
                    <a:pt x="4521" y="57371"/>
                    <a:pt x="4175" y="60955"/>
                  </a:cubicBezTo>
                  <a:cubicBezTo>
                    <a:pt x="3849" y="64417"/>
                    <a:pt x="3462" y="67879"/>
                    <a:pt x="3218" y="71341"/>
                  </a:cubicBezTo>
                  <a:cubicBezTo>
                    <a:pt x="3055" y="73683"/>
                    <a:pt x="3055" y="76046"/>
                    <a:pt x="3055" y="78408"/>
                  </a:cubicBezTo>
                  <a:cubicBezTo>
                    <a:pt x="3075" y="79997"/>
                    <a:pt x="3279" y="81585"/>
                    <a:pt x="3992" y="83052"/>
                  </a:cubicBezTo>
                  <a:cubicBezTo>
                    <a:pt x="4196" y="83520"/>
                    <a:pt x="4501" y="83968"/>
                    <a:pt x="4868" y="84314"/>
                  </a:cubicBezTo>
                  <a:cubicBezTo>
                    <a:pt x="5344" y="84790"/>
                    <a:pt x="5925" y="85024"/>
                    <a:pt x="6510" y="85024"/>
                  </a:cubicBezTo>
                  <a:cubicBezTo>
                    <a:pt x="7102" y="85024"/>
                    <a:pt x="7696" y="84785"/>
                    <a:pt x="8187" y="84314"/>
                  </a:cubicBezTo>
                  <a:cubicBezTo>
                    <a:pt x="8819" y="83724"/>
                    <a:pt x="9226" y="82970"/>
                    <a:pt x="9389" y="82155"/>
                  </a:cubicBezTo>
                  <a:cubicBezTo>
                    <a:pt x="9654" y="80893"/>
                    <a:pt x="9939" y="79589"/>
                    <a:pt x="9979" y="78306"/>
                  </a:cubicBezTo>
                  <a:cubicBezTo>
                    <a:pt x="10102" y="74294"/>
                    <a:pt x="9857" y="70323"/>
                    <a:pt x="9450" y="66331"/>
                  </a:cubicBezTo>
                  <a:cubicBezTo>
                    <a:pt x="8941" y="61383"/>
                    <a:pt x="8371" y="56434"/>
                    <a:pt x="7963" y="51465"/>
                  </a:cubicBezTo>
                  <a:cubicBezTo>
                    <a:pt x="7739" y="48776"/>
                    <a:pt x="7760" y="46047"/>
                    <a:pt x="7739" y="43339"/>
                  </a:cubicBezTo>
                  <a:cubicBezTo>
                    <a:pt x="7698" y="40080"/>
                    <a:pt x="7739" y="36822"/>
                    <a:pt x="7719" y="33563"/>
                  </a:cubicBezTo>
                  <a:cubicBezTo>
                    <a:pt x="7719" y="32382"/>
                    <a:pt x="7739" y="31221"/>
                    <a:pt x="8106" y="30081"/>
                  </a:cubicBezTo>
                  <a:cubicBezTo>
                    <a:pt x="8289" y="29531"/>
                    <a:pt x="8595" y="29124"/>
                    <a:pt x="9124" y="28798"/>
                  </a:cubicBezTo>
                  <a:cubicBezTo>
                    <a:pt x="10957" y="27698"/>
                    <a:pt x="11975" y="25967"/>
                    <a:pt x="12484" y="23930"/>
                  </a:cubicBezTo>
                  <a:cubicBezTo>
                    <a:pt x="12729" y="22953"/>
                    <a:pt x="12892" y="21894"/>
                    <a:pt x="12871" y="20876"/>
                  </a:cubicBezTo>
                  <a:cubicBezTo>
                    <a:pt x="12810" y="17251"/>
                    <a:pt x="12668" y="13605"/>
                    <a:pt x="12525" y="9980"/>
                  </a:cubicBezTo>
                  <a:cubicBezTo>
                    <a:pt x="12444" y="7618"/>
                    <a:pt x="12342" y="5276"/>
                    <a:pt x="12260" y="2913"/>
                  </a:cubicBezTo>
                  <a:cubicBezTo>
                    <a:pt x="12220" y="2241"/>
                    <a:pt x="12199" y="1569"/>
                    <a:pt x="12179" y="897"/>
                  </a:cubicBezTo>
                  <a:cubicBezTo>
                    <a:pt x="12139" y="363"/>
                    <a:pt x="11850" y="20"/>
                    <a:pt x="11403" y="20"/>
                  </a:cubicBezTo>
                  <a:cubicBezTo>
                    <a:pt x="11390" y="20"/>
                    <a:pt x="11377" y="21"/>
                    <a:pt x="11364" y="21"/>
                  </a:cubicBezTo>
                  <a:cubicBezTo>
                    <a:pt x="10916" y="21"/>
                    <a:pt x="10631" y="347"/>
                    <a:pt x="10631" y="917"/>
                  </a:cubicBezTo>
                  <a:cubicBezTo>
                    <a:pt x="10611" y="6640"/>
                    <a:pt x="10509" y="12342"/>
                    <a:pt x="10509" y="18065"/>
                  </a:cubicBezTo>
                  <a:cubicBezTo>
                    <a:pt x="10509" y="18208"/>
                    <a:pt x="10509" y="18371"/>
                    <a:pt x="10489" y="18493"/>
                  </a:cubicBezTo>
                  <a:cubicBezTo>
                    <a:pt x="10407" y="18819"/>
                    <a:pt x="10203" y="19043"/>
                    <a:pt x="9857" y="19043"/>
                  </a:cubicBezTo>
                  <a:cubicBezTo>
                    <a:pt x="9511" y="19022"/>
                    <a:pt x="9348" y="18819"/>
                    <a:pt x="9287" y="18493"/>
                  </a:cubicBezTo>
                  <a:cubicBezTo>
                    <a:pt x="9267" y="18330"/>
                    <a:pt x="9267" y="18187"/>
                    <a:pt x="9246" y="18024"/>
                  </a:cubicBezTo>
                  <a:cubicBezTo>
                    <a:pt x="9124" y="12383"/>
                    <a:pt x="9002" y="6742"/>
                    <a:pt x="8859" y="1080"/>
                  </a:cubicBezTo>
                  <a:cubicBezTo>
                    <a:pt x="8859" y="978"/>
                    <a:pt x="8859" y="856"/>
                    <a:pt x="8859" y="734"/>
                  </a:cubicBezTo>
                  <a:cubicBezTo>
                    <a:pt x="8800" y="320"/>
                    <a:pt x="8474" y="20"/>
                    <a:pt x="8083" y="20"/>
                  </a:cubicBezTo>
                  <a:cubicBezTo>
                    <a:pt x="8070" y="20"/>
                    <a:pt x="8058" y="21"/>
                    <a:pt x="8045" y="21"/>
                  </a:cubicBezTo>
                  <a:cubicBezTo>
                    <a:pt x="7637" y="21"/>
                    <a:pt x="7332" y="327"/>
                    <a:pt x="7312" y="775"/>
                  </a:cubicBezTo>
                  <a:cubicBezTo>
                    <a:pt x="7291" y="1467"/>
                    <a:pt x="7291" y="2180"/>
                    <a:pt x="7291" y="2893"/>
                  </a:cubicBezTo>
                  <a:cubicBezTo>
                    <a:pt x="7271" y="6783"/>
                    <a:pt x="7250" y="10652"/>
                    <a:pt x="7250" y="14542"/>
                  </a:cubicBezTo>
                  <a:cubicBezTo>
                    <a:pt x="7230" y="15764"/>
                    <a:pt x="7230" y="16986"/>
                    <a:pt x="7230" y="18208"/>
                  </a:cubicBezTo>
                  <a:cubicBezTo>
                    <a:pt x="7230" y="18758"/>
                    <a:pt x="6986" y="19043"/>
                    <a:pt x="6538" y="19043"/>
                  </a:cubicBezTo>
                  <a:cubicBezTo>
                    <a:pt x="6521" y="19043"/>
                    <a:pt x="6505" y="19044"/>
                    <a:pt x="6490" y="19044"/>
                  </a:cubicBezTo>
                  <a:cubicBezTo>
                    <a:pt x="6033" y="19044"/>
                    <a:pt x="5804" y="18758"/>
                    <a:pt x="5804" y="18187"/>
                  </a:cubicBezTo>
                  <a:cubicBezTo>
                    <a:pt x="5784" y="14746"/>
                    <a:pt x="5784" y="11304"/>
                    <a:pt x="5764" y="7862"/>
                  </a:cubicBezTo>
                  <a:cubicBezTo>
                    <a:pt x="5743" y="5540"/>
                    <a:pt x="5723" y="3239"/>
                    <a:pt x="5703" y="917"/>
                  </a:cubicBezTo>
                  <a:cubicBezTo>
                    <a:pt x="5703" y="347"/>
                    <a:pt x="5418" y="21"/>
                    <a:pt x="4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322948" y="-777291"/>
              <a:ext cx="633867" cy="4180565"/>
            </a:xfrm>
            <a:custGeom>
              <a:avLst/>
              <a:gdLst/>
              <a:ahLst/>
              <a:cxnLst/>
              <a:rect l="l" t="t" r="r" b="b"/>
              <a:pathLst>
                <a:path w="12892" h="85027" extrusionOk="0">
                  <a:moveTo>
                    <a:pt x="6381" y="1"/>
                  </a:moveTo>
                  <a:cubicBezTo>
                    <a:pt x="5782" y="1"/>
                    <a:pt x="5178" y="240"/>
                    <a:pt x="4684" y="703"/>
                  </a:cubicBezTo>
                  <a:cubicBezTo>
                    <a:pt x="4073" y="1314"/>
                    <a:pt x="3666" y="2047"/>
                    <a:pt x="3483" y="2862"/>
                  </a:cubicBezTo>
                  <a:cubicBezTo>
                    <a:pt x="3218" y="4145"/>
                    <a:pt x="2953" y="5428"/>
                    <a:pt x="2912" y="6731"/>
                  </a:cubicBezTo>
                  <a:cubicBezTo>
                    <a:pt x="2790" y="10723"/>
                    <a:pt x="3034" y="14715"/>
                    <a:pt x="3442" y="18686"/>
                  </a:cubicBezTo>
                  <a:cubicBezTo>
                    <a:pt x="3951" y="23635"/>
                    <a:pt x="4521" y="28584"/>
                    <a:pt x="4928" y="33553"/>
                  </a:cubicBezTo>
                  <a:cubicBezTo>
                    <a:pt x="5153" y="36261"/>
                    <a:pt x="5112" y="38970"/>
                    <a:pt x="5153" y="41699"/>
                  </a:cubicBezTo>
                  <a:cubicBezTo>
                    <a:pt x="5173" y="44958"/>
                    <a:pt x="5132" y="48216"/>
                    <a:pt x="5153" y="51454"/>
                  </a:cubicBezTo>
                  <a:cubicBezTo>
                    <a:pt x="5173" y="52635"/>
                    <a:pt x="5153" y="53817"/>
                    <a:pt x="4766" y="54937"/>
                  </a:cubicBezTo>
                  <a:cubicBezTo>
                    <a:pt x="4582" y="55487"/>
                    <a:pt x="4277" y="55894"/>
                    <a:pt x="3768" y="56220"/>
                  </a:cubicBezTo>
                  <a:cubicBezTo>
                    <a:pt x="1935" y="57340"/>
                    <a:pt x="916" y="59071"/>
                    <a:pt x="407" y="61087"/>
                  </a:cubicBezTo>
                  <a:cubicBezTo>
                    <a:pt x="143" y="62085"/>
                    <a:pt x="0" y="63124"/>
                    <a:pt x="20" y="64142"/>
                  </a:cubicBezTo>
                  <a:cubicBezTo>
                    <a:pt x="81" y="67787"/>
                    <a:pt x="224" y="71412"/>
                    <a:pt x="346" y="75037"/>
                  </a:cubicBezTo>
                  <a:cubicBezTo>
                    <a:pt x="428" y="77400"/>
                    <a:pt x="530" y="79762"/>
                    <a:pt x="631" y="82104"/>
                  </a:cubicBezTo>
                  <a:cubicBezTo>
                    <a:pt x="652" y="82776"/>
                    <a:pt x="672" y="83448"/>
                    <a:pt x="713" y="84120"/>
                  </a:cubicBezTo>
                  <a:cubicBezTo>
                    <a:pt x="733" y="84670"/>
                    <a:pt x="1059" y="85017"/>
                    <a:pt x="1507" y="85017"/>
                  </a:cubicBezTo>
                  <a:cubicBezTo>
                    <a:pt x="1975" y="85017"/>
                    <a:pt x="2261" y="84650"/>
                    <a:pt x="2261" y="84080"/>
                  </a:cubicBezTo>
                  <a:cubicBezTo>
                    <a:pt x="2261" y="78357"/>
                    <a:pt x="2362" y="72655"/>
                    <a:pt x="2362" y="66932"/>
                  </a:cubicBezTo>
                  <a:cubicBezTo>
                    <a:pt x="2362" y="66789"/>
                    <a:pt x="2362" y="66647"/>
                    <a:pt x="2403" y="66504"/>
                  </a:cubicBezTo>
                  <a:cubicBezTo>
                    <a:pt x="2464" y="66178"/>
                    <a:pt x="2668" y="65975"/>
                    <a:pt x="3034" y="65975"/>
                  </a:cubicBezTo>
                  <a:cubicBezTo>
                    <a:pt x="3360" y="65995"/>
                    <a:pt x="3544" y="66219"/>
                    <a:pt x="3584" y="66525"/>
                  </a:cubicBezTo>
                  <a:cubicBezTo>
                    <a:pt x="3605" y="66688"/>
                    <a:pt x="3625" y="66850"/>
                    <a:pt x="3625" y="66993"/>
                  </a:cubicBezTo>
                  <a:cubicBezTo>
                    <a:pt x="3747" y="72655"/>
                    <a:pt x="3890" y="78296"/>
                    <a:pt x="4012" y="83937"/>
                  </a:cubicBezTo>
                  <a:cubicBezTo>
                    <a:pt x="4012" y="84059"/>
                    <a:pt x="4012" y="84161"/>
                    <a:pt x="4032" y="84283"/>
                  </a:cubicBezTo>
                  <a:cubicBezTo>
                    <a:pt x="4092" y="84717"/>
                    <a:pt x="4399" y="85018"/>
                    <a:pt x="4807" y="85018"/>
                  </a:cubicBezTo>
                  <a:cubicBezTo>
                    <a:pt x="4820" y="85018"/>
                    <a:pt x="4834" y="85017"/>
                    <a:pt x="4847" y="85017"/>
                  </a:cubicBezTo>
                  <a:cubicBezTo>
                    <a:pt x="5234" y="84996"/>
                    <a:pt x="5560" y="84691"/>
                    <a:pt x="5560" y="84243"/>
                  </a:cubicBezTo>
                  <a:cubicBezTo>
                    <a:pt x="5601" y="83550"/>
                    <a:pt x="5580" y="82837"/>
                    <a:pt x="5580" y="82145"/>
                  </a:cubicBezTo>
                  <a:cubicBezTo>
                    <a:pt x="5601" y="78255"/>
                    <a:pt x="5621" y="74365"/>
                    <a:pt x="5641" y="70476"/>
                  </a:cubicBezTo>
                  <a:cubicBezTo>
                    <a:pt x="5641" y="69254"/>
                    <a:pt x="5641" y="68032"/>
                    <a:pt x="5641" y="66810"/>
                  </a:cubicBezTo>
                  <a:cubicBezTo>
                    <a:pt x="5662" y="66260"/>
                    <a:pt x="5886" y="65995"/>
                    <a:pt x="6354" y="65975"/>
                  </a:cubicBezTo>
                  <a:cubicBezTo>
                    <a:pt x="6822" y="65975"/>
                    <a:pt x="7087" y="66240"/>
                    <a:pt x="7087" y="66830"/>
                  </a:cubicBezTo>
                  <a:cubicBezTo>
                    <a:pt x="7108" y="70272"/>
                    <a:pt x="7108" y="73734"/>
                    <a:pt x="7128" y="77176"/>
                  </a:cubicBezTo>
                  <a:cubicBezTo>
                    <a:pt x="7128" y="79477"/>
                    <a:pt x="7148" y="81799"/>
                    <a:pt x="7169" y="84100"/>
                  </a:cubicBezTo>
                  <a:cubicBezTo>
                    <a:pt x="7169" y="84670"/>
                    <a:pt x="7454" y="85017"/>
                    <a:pt x="7922" y="85017"/>
                  </a:cubicBezTo>
                  <a:cubicBezTo>
                    <a:pt x="8370" y="85017"/>
                    <a:pt x="8696" y="84670"/>
                    <a:pt x="8716" y="84120"/>
                  </a:cubicBezTo>
                  <a:cubicBezTo>
                    <a:pt x="8737" y="82369"/>
                    <a:pt x="8757" y="80618"/>
                    <a:pt x="8798" y="78866"/>
                  </a:cubicBezTo>
                  <a:cubicBezTo>
                    <a:pt x="8859" y="76320"/>
                    <a:pt x="8941" y="73775"/>
                    <a:pt x="9022" y="71249"/>
                  </a:cubicBezTo>
                  <a:cubicBezTo>
                    <a:pt x="9063" y="69803"/>
                    <a:pt x="9083" y="68378"/>
                    <a:pt x="9124" y="66932"/>
                  </a:cubicBezTo>
                  <a:cubicBezTo>
                    <a:pt x="9124" y="66810"/>
                    <a:pt x="9124" y="66708"/>
                    <a:pt x="9144" y="66586"/>
                  </a:cubicBezTo>
                  <a:cubicBezTo>
                    <a:pt x="9185" y="66219"/>
                    <a:pt x="9389" y="66016"/>
                    <a:pt x="9775" y="66016"/>
                  </a:cubicBezTo>
                  <a:cubicBezTo>
                    <a:pt x="10162" y="66016"/>
                    <a:pt x="10346" y="66260"/>
                    <a:pt x="10366" y="66606"/>
                  </a:cubicBezTo>
                  <a:cubicBezTo>
                    <a:pt x="10386" y="67095"/>
                    <a:pt x="10346" y="67584"/>
                    <a:pt x="10366" y="68072"/>
                  </a:cubicBezTo>
                  <a:cubicBezTo>
                    <a:pt x="10407" y="72349"/>
                    <a:pt x="10448" y="76606"/>
                    <a:pt x="10488" y="80882"/>
                  </a:cubicBezTo>
                  <a:cubicBezTo>
                    <a:pt x="10509" y="81982"/>
                    <a:pt x="10488" y="83061"/>
                    <a:pt x="10468" y="84161"/>
                  </a:cubicBezTo>
                  <a:cubicBezTo>
                    <a:pt x="10468" y="84528"/>
                    <a:pt x="10610" y="84833"/>
                    <a:pt x="10977" y="84976"/>
                  </a:cubicBezTo>
                  <a:cubicBezTo>
                    <a:pt x="11074" y="85010"/>
                    <a:pt x="11168" y="85027"/>
                    <a:pt x="11257" y="85027"/>
                  </a:cubicBezTo>
                  <a:cubicBezTo>
                    <a:pt x="11486" y="85027"/>
                    <a:pt x="11686" y="84916"/>
                    <a:pt x="11832" y="84711"/>
                  </a:cubicBezTo>
                  <a:cubicBezTo>
                    <a:pt x="11934" y="84569"/>
                    <a:pt x="11995" y="84344"/>
                    <a:pt x="12016" y="84161"/>
                  </a:cubicBezTo>
                  <a:cubicBezTo>
                    <a:pt x="12097" y="82288"/>
                    <a:pt x="12179" y="80434"/>
                    <a:pt x="12260" y="78561"/>
                  </a:cubicBezTo>
                  <a:cubicBezTo>
                    <a:pt x="12423" y="74589"/>
                    <a:pt x="12606" y="70638"/>
                    <a:pt x="12729" y="66667"/>
                  </a:cubicBezTo>
                  <a:cubicBezTo>
                    <a:pt x="12790" y="64692"/>
                    <a:pt x="12891" y="62696"/>
                    <a:pt x="12260" y="60782"/>
                  </a:cubicBezTo>
                  <a:cubicBezTo>
                    <a:pt x="11608" y="58765"/>
                    <a:pt x="10549" y="57095"/>
                    <a:pt x="8676" y="55996"/>
                  </a:cubicBezTo>
                  <a:cubicBezTo>
                    <a:pt x="8350" y="55812"/>
                    <a:pt x="8126" y="55324"/>
                    <a:pt x="7963" y="54916"/>
                  </a:cubicBezTo>
                  <a:cubicBezTo>
                    <a:pt x="7576" y="53918"/>
                    <a:pt x="7576" y="52839"/>
                    <a:pt x="7576" y="51780"/>
                  </a:cubicBezTo>
                  <a:cubicBezTo>
                    <a:pt x="7576" y="48990"/>
                    <a:pt x="7556" y="46220"/>
                    <a:pt x="7576" y="43430"/>
                  </a:cubicBezTo>
                  <a:cubicBezTo>
                    <a:pt x="7596" y="40559"/>
                    <a:pt x="7535" y="37667"/>
                    <a:pt x="7719" y="34816"/>
                  </a:cubicBezTo>
                  <a:cubicBezTo>
                    <a:pt x="7943" y="31231"/>
                    <a:pt x="8370" y="27647"/>
                    <a:pt x="8696" y="24063"/>
                  </a:cubicBezTo>
                  <a:cubicBezTo>
                    <a:pt x="9022" y="20600"/>
                    <a:pt x="9429" y="17138"/>
                    <a:pt x="9674" y="13676"/>
                  </a:cubicBezTo>
                  <a:cubicBezTo>
                    <a:pt x="9837" y="11334"/>
                    <a:pt x="9837" y="8972"/>
                    <a:pt x="9816" y="6630"/>
                  </a:cubicBezTo>
                  <a:cubicBezTo>
                    <a:pt x="9816" y="5021"/>
                    <a:pt x="9592" y="3432"/>
                    <a:pt x="8900" y="1966"/>
                  </a:cubicBezTo>
                  <a:cubicBezTo>
                    <a:pt x="8676" y="1518"/>
                    <a:pt x="8370" y="1070"/>
                    <a:pt x="8024" y="703"/>
                  </a:cubicBezTo>
                  <a:cubicBezTo>
                    <a:pt x="7551" y="230"/>
                    <a:pt x="6968" y="1"/>
                    <a:pt x="6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82099" y="-2595456"/>
              <a:ext cx="885212" cy="4002628"/>
            </a:xfrm>
            <a:custGeom>
              <a:avLst/>
              <a:gdLst/>
              <a:ahLst/>
              <a:cxnLst/>
              <a:rect l="l" t="t" r="r" b="b"/>
              <a:pathLst>
                <a:path w="18004" h="81408" extrusionOk="0">
                  <a:moveTo>
                    <a:pt x="8988" y="1"/>
                  </a:moveTo>
                  <a:cubicBezTo>
                    <a:pt x="8029" y="1"/>
                    <a:pt x="7078" y="355"/>
                    <a:pt x="6191" y="1045"/>
                  </a:cubicBezTo>
                  <a:cubicBezTo>
                    <a:pt x="4114" y="2633"/>
                    <a:pt x="2953" y="4853"/>
                    <a:pt x="2057" y="7215"/>
                  </a:cubicBezTo>
                  <a:cubicBezTo>
                    <a:pt x="672" y="10779"/>
                    <a:pt x="0" y="14466"/>
                    <a:pt x="407" y="18294"/>
                  </a:cubicBezTo>
                  <a:cubicBezTo>
                    <a:pt x="591" y="20005"/>
                    <a:pt x="1079" y="21594"/>
                    <a:pt x="2077" y="23019"/>
                  </a:cubicBezTo>
                  <a:cubicBezTo>
                    <a:pt x="3014" y="24363"/>
                    <a:pt x="4277" y="25300"/>
                    <a:pt x="5825" y="25809"/>
                  </a:cubicBezTo>
                  <a:cubicBezTo>
                    <a:pt x="6660" y="26074"/>
                    <a:pt x="7189" y="26583"/>
                    <a:pt x="7352" y="27398"/>
                  </a:cubicBezTo>
                  <a:cubicBezTo>
                    <a:pt x="7556" y="28233"/>
                    <a:pt x="7657" y="29108"/>
                    <a:pt x="7698" y="29964"/>
                  </a:cubicBezTo>
                  <a:cubicBezTo>
                    <a:pt x="7739" y="31715"/>
                    <a:pt x="7719" y="33446"/>
                    <a:pt x="7698" y="35198"/>
                  </a:cubicBezTo>
                  <a:cubicBezTo>
                    <a:pt x="7698" y="37947"/>
                    <a:pt x="7780" y="40717"/>
                    <a:pt x="7637" y="43486"/>
                  </a:cubicBezTo>
                  <a:cubicBezTo>
                    <a:pt x="7413" y="47498"/>
                    <a:pt x="7026" y="51510"/>
                    <a:pt x="6680" y="55522"/>
                  </a:cubicBezTo>
                  <a:cubicBezTo>
                    <a:pt x="6537" y="57091"/>
                    <a:pt x="6334" y="58659"/>
                    <a:pt x="6191" y="60207"/>
                  </a:cubicBezTo>
                  <a:cubicBezTo>
                    <a:pt x="5926" y="63221"/>
                    <a:pt x="5621" y="66214"/>
                    <a:pt x="5478" y="69208"/>
                  </a:cubicBezTo>
                  <a:cubicBezTo>
                    <a:pt x="5336" y="71957"/>
                    <a:pt x="5153" y="74748"/>
                    <a:pt x="5743" y="77477"/>
                  </a:cubicBezTo>
                  <a:cubicBezTo>
                    <a:pt x="5926" y="78311"/>
                    <a:pt x="6232" y="79167"/>
                    <a:pt x="6660" y="79900"/>
                  </a:cubicBezTo>
                  <a:cubicBezTo>
                    <a:pt x="7240" y="80908"/>
                    <a:pt x="8095" y="81407"/>
                    <a:pt x="8958" y="81407"/>
                  </a:cubicBezTo>
                  <a:cubicBezTo>
                    <a:pt x="9821" y="81407"/>
                    <a:pt x="10692" y="80908"/>
                    <a:pt x="11303" y="79920"/>
                  </a:cubicBezTo>
                  <a:cubicBezTo>
                    <a:pt x="12056" y="78678"/>
                    <a:pt x="12362" y="77273"/>
                    <a:pt x="12423" y="75847"/>
                  </a:cubicBezTo>
                  <a:cubicBezTo>
                    <a:pt x="12667" y="69901"/>
                    <a:pt x="12219" y="64259"/>
                    <a:pt x="11547" y="58333"/>
                  </a:cubicBezTo>
                  <a:cubicBezTo>
                    <a:pt x="10835" y="52040"/>
                    <a:pt x="10142" y="45727"/>
                    <a:pt x="10203" y="39373"/>
                  </a:cubicBezTo>
                  <a:cubicBezTo>
                    <a:pt x="10244" y="36216"/>
                    <a:pt x="10183" y="33039"/>
                    <a:pt x="10244" y="29882"/>
                  </a:cubicBezTo>
                  <a:cubicBezTo>
                    <a:pt x="10244" y="28966"/>
                    <a:pt x="10448" y="28049"/>
                    <a:pt x="10651" y="27153"/>
                  </a:cubicBezTo>
                  <a:cubicBezTo>
                    <a:pt x="10794" y="26563"/>
                    <a:pt x="11181" y="26115"/>
                    <a:pt x="11812" y="25911"/>
                  </a:cubicBezTo>
                  <a:cubicBezTo>
                    <a:pt x="15009" y="24913"/>
                    <a:pt x="16679" y="22591"/>
                    <a:pt x="17331" y="19435"/>
                  </a:cubicBezTo>
                  <a:cubicBezTo>
                    <a:pt x="18003" y="16136"/>
                    <a:pt x="17555" y="12877"/>
                    <a:pt x="16700" y="9680"/>
                  </a:cubicBezTo>
                  <a:cubicBezTo>
                    <a:pt x="16109" y="7460"/>
                    <a:pt x="15254" y="5362"/>
                    <a:pt x="13971" y="3468"/>
                  </a:cubicBezTo>
                  <a:cubicBezTo>
                    <a:pt x="13278" y="2430"/>
                    <a:pt x="12484" y="1493"/>
                    <a:pt x="11445" y="800"/>
                  </a:cubicBezTo>
                  <a:cubicBezTo>
                    <a:pt x="10645" y="263"/>
                    <a:pt x="9813" y="1"/>
                    <a:pt x="8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90475" y="3413845"/>
              <a:ext cx="487692" cy="3640755"/>
            </a:xfrm>
            <a:custGeom>
              <a:avLst/>
              <a:gdLst/>
              <a:ahLst/>
              <a:cxnLst/>
              <a:rect l="l" t="t" r="r" b="b"/>
              <a:pathLst>
                <a:path w="9919" h="74048" extrusionOk="0">
                  <a:moveTo>
                    <a:pt x="2600" y="0"/>
                  </a:moveTo>
                  <a:cubicBezTo>
                    <a:pt x="2333" y="0"/>
                    <a:pt x="2056" y="35"/>
                    <a:pt x="1773" y="100"/>
                  </a:cubicBezTo>
                  <a:cubicBezTo>
                    <a:pt x="877" y="304"/>
                    <a:pt x="266" y="813"/>
                    <a:pt x="164" y="1730"/>
                  </a:cubicBezTo>
                  <a:cubicBezTo>
                    <a:pt x="42" y="2565"/>
                    <a:pt x="21" y="3440"/>
                    <a:pt x="21" y="4296"/>
                  </a:cubicBezTo>
                  <a:cubicBezTo>
                    <a:pt x="1" y="12177"/>
                    <a:pt x="21" y="20079"/>
                    <a:pt x="21" y="26189"/>
                  </a:cubicBezTo>
                  <a:cubicBezTo>
                    <a:pt x="62" y="35638"/>
                    <a:pt x="103" y="43316"/>
                    <a:pt x="164" y="50973"/>
                  </a:cubicBezTo>
                  <a:cubicBezTo>
                    <a:pt x="164" y="52012"/>
                    <a:pt x="266" y="53051"/>
                    <a:pt x="306" y="54069"/>
                  </a:cubicBezTo>
                  <a:cubicBezTo>
                    <a:pt x="327" y="54599"/>
                    <a:pt x="571" y="54965"/>
                    <a:pt x="1019" y="55210"/>
                  </a:cubicBezTo>
                  <a:cubicBezTo>
                    <a:pt x="1202" y="55311"/>
                    <a:pt x="1365" y="55535"/>
                    <a:pt x="1406" y="55739"/>
                  </a:cubicBezTo>
                  <a:cubicBezTo>
                    <a:pt x="1488" y="56106"/>
                    <a:pt x="1508" y="56493"/>
                    <a:pt x="1508" y="56879"/>
                  </a:cubicBezTo>
                  <a:cubicBezTo>
                    <a:pt x="1488" y="60627"/>
                    <a:pt x="1488" y="64354"/>
                    <a:pt x="1427" y="68081"/>
                  </a:cubicBezTo>
                  <a:cubicBezTo>
                    <a:pt x="1386" y="70076"/>
                    <a:pt x="1264" y="72072"/>
                    <a:pt x="1080" y="74048"/>
                  </a:cubicBezTo>
                  <a:lnTo>
                    <a:pt x="6559" y="74048"/>
                  </a:lnTo>
                  <a:cubicBezTo>
                    <a:pt x="6498" y="73559"/>
                    <a:pt x="6457" y="73090"/>
                    <a:pt x="6416" y="72602"/>
                  </a:cubicBezTo>
                  <a:cubicBezTo>
                    <a:pt x="6233" y="70097"/>
                    <a:pt x="6151" y="67592"/>
                    <a:pt x="6111" y="65087"/>
                  </a:cubicBezTo>
                  <a:cubicBezTo>
                    <a:pt x="6050" y="62378"/>
                    <a:pt x="6090" y="59670"/>
                    <a:pt x="6070" y="56941"/>
                  </a:cubicBezTo>
                  <a:cubicBezTo>
                    <a:pt x="6070" y="56737"/>
                    <a:pt x="6070" y="56554"/>
                    <a:pt x="6090" y="56350"/>
                  </a:cubicBezTo>
                  <a:cubicBezTo>
                    <a:pt x="6131" y="55576"/>
                    <a:pt x="6131" y="55576"/>
                    <a:pt x="6823" y="55332"/>
                  </a:cubicBezTo>
                  <a:cubicBezTo>
                    <a:pt x="7658" y="55026"/>
                    <a:pt x="8127" y="54395"/>
                    <a:pt x="8453" y="53601"/>
                  </a:cubicBezTo>
                  <a:cubicBezTo>
                    <a:pt x="9227" y="51727"/>
                    <a:pt x="9349" y="49752"/>
                    <a:pt x="9471" y="47776"/>
                  </a:cubicBezTo>
                  <a:cubicBezTo>
                    <a:pt x="9919" y="39976"/>
                    <a:pt x="9675" y="32156"/>
                    <a:pt x="9552" y="24335"/>
                  </a:cubicBezTo>
                  <a:cubicBezTo>
                    <a:pt x="9491" y="21281"/>
                    <a:pt x="9349" y="18205"/>
                    <a:pt x="9064" y="15130"/>
                  </a:cubicBezTo>
                  <a:cubicBezTo>
                    <a:pt x="8880" y="12910"/>
                    <a:pt x="8412" y="10711"/>
                    <a:pt x="8005" y="8511"/>
                  </a:cubicBezTo>
                  <a:cubicBezTo>
                    <a:pt x="7658" y="6638"/>
                    <a:pt x="7088" y="4805"/>
                    <a:pt x="6151" y="3114"/>
                  </a:cubicBezTo>
                  <a:cubicBezTo>
                    <a:pt x="5703" y="2320"/>
                    <a:pt x="5153" y="1567"/>
                    <a:pt x="4522" y="874"/>
                  </a:cubicBezTo>
                  <a:cubicBezTo>
                    <a:pt x="4000" y="262"/>
                    <a:pt x="3335" y="0"/>
                    <a:pt x="2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96163" y="3715389"/>
              <a:ext cx="800103" cy="3339211"/>
            </a:xfrm>
            <a:custGeom>
              <a:avLst/>
              <a:gdLst/>
              <a:ahLst/>
              <a:cxnLst/>
              <a:rect l="l" t="t" r="r" b="b"/>
              <a:pathLst>
                <a:path w="16273" h="67915" extrusionOk="0">
                  <a:moveTo>
                    <a:pt x="8175" y="1"/>
                  </a:moveTo>
                  <a:cubicBezTo>
                    <a:pt x="7393" y="1"/>
                    <a:pt x="6609" y="454"/>
                    <a:pt x="6070" y="1360"/>
                  </a:cubicBezTo>
                  <a:cubicBezTo>
                    <a:pt x="5377" y="2480"/>
                    <a:pt x="5092" y="3743"/>
                    <a:pt x="5031" y="5026"/>
                  </a:cubicBezTo>
                  <a:cubicBezTo>
                    <a:pt x="4807" y="10402"/>
                    <a:pt x="5214" y="15494"/>
                    <a:pt x="5825" y="20850"/>
                  </a:cubicBezTo>
                  <a:cubicBezTo>
                    <a:pt x="6477" y="26532"/>
                    <a:pt x="7108" y="32234"/>
                    <a:pt x="7047" y="37977"/>
                  </a:cubicBezTo>
                  <a:cubicBezTo>
                    <a:pt x="7006" y="40828"/>
                    <a:pt x="7067" y="43700"/>
                    <a:pt x="7027" y="46551"/>
                  </a:cubicBezTo>
                  <a:cubicBezTo>
                    <a:pt x="7006" y="47366"/>
                    <a:pt x="6823" y="48201"/>
                    <a:pt x="6640" y="49015"/>
                  </a:cubicBezTo>
                  <a:cubicBezTo>
                    <a:pt x="6518" y="49545"/>
                    <a:pt x="6151" y="49952"/>
                    <a:pt x="5601" y="50136"/>
                  </a:cubicBezTo>
                  <a:cubicBezTo>
                    <a:pt x="2709" y="51032"/>
                    <a:pt x="1202" y="53129"/>
                    <a:pt x="612" y="55980"/>
                  </a:cubicBezTo>
                  <a:cubicBezTo>
                    <a:pt x="1" y="58974"/>
                    <a:pt x="408" y="61907"/>
                    <a:pt x="1182" y="64799"/>
                  </a:cubicBezTo>
                  <a:cubicBezTo>
                    <a:pt x="1467" y="65878"/>
                    <a:pt x="1833" y="66917"/>
                    <a:pt x="2261" y="67915"/>
                  </a:cubicBezTo>
                  <a:lnTo>
                    <a:pt x="14053" y="67915"/>
                  </a:lnTo>
                  <a:cubicBezTo>
                    <a:pt x="14175" y="67609"/>
                    <a:pt x="14297" y="67324"/>
                    <a:pt x="14419" y="67019"/>
                  </a:cubicBezTo>
                  <a:cubicBezTo>
                    <a:pt x="15662" y="63801"/>
                    <a:pt x="16273" y="60481"/>
                    <a:pt x="15906" y="57019"/>
                  </a:cubicBezTo>
                  <a:cubicBezTo>
                    <a:pt x="15743" y="55492"/>
                    <a:pt x="15275" y="54046"/>
                    <a:pt x="14399" y="52763"/>
                  </a:cubicBezTo>
                  <a:cubicBezTo>
                    <a:pt x="13544" y="51541"/>
                    <a:pt x="12403" y="50685"/>
                    <a:pt x="10998" y="50237"/>
                  </a:cubicBezTo>
                  <a:cubicBezTo>
                    <a:pt x="10244" y="49993"/>
                    <a:pt x="9776" y="49525"/>
                    <a:pt x="9613" y="48812"/>
                  </a:cubicBezTo>
                  <a:cubicBezTo>
                    <a:pt x="9450" y="48038"/>
                    <a:pt x="9348" y="47244"/>
                    <a:pt x="9328" y="46470"/>
                  </a:cubicBezTo>
                  <a:cubicBezTo>
                    <a:pt x="9267" y="44902"/>
                    <a:pt x="9308" y="43333"/>
                    <a:pt x="9308" y="41745"/>
                  </a:cubicBezTo>
                  <a:cubicBezTo>
                    <a:pt x="9308" y="39260"/>
                    <a:pt x="9226" y="36755"/>
                    <a:pt x="9369" y="34271"/>
                  </a:cubicBezTo>
                  <a:cubicBezTo>
                    <a:pt x="9572" y="30625"/>
                    <a:pt x="9919" y="27000"/>
                    <a:pt x="10244" y="23375"/>
                  </a:cubicBezTo>
                  <a:cubicBezTo>
                    <a:pt x="10346" y="21970"/>
                    <a:pt x="10550" y="20565"/>
                    <a:pt x="10672" y="19139"/>
                  </a:cubicBezTo>
                  <a:cubicBezTo>
                    <a:pt x="10917" y="16451"/>
                    <a:pt x="11181" y="13742"/>
                    <a:pt x="11324" y="11034"/>
                  </a:cubicBezTo>
                  <a:cubicBezTo>
                    <a:pt x="11446" y="8529"/>
                    <a:pt x="11609" y="6024"/>
                    <a:pt x="11079" y="3560"/>
                  </a:cubicBezTo>
                  <a:cubicBezTo>
                    <a:pt x="10917" y="2806"/>
                    <a:pt x="10652" y="2032"/>
                    <a:pt x="10265" y="1360"/>
                  </a:cubicBezTo>
                  <a:cubicBezTo>
                    <a:pt x="9735" y="454"/>
                    <a:pt x="8956" y="1"/>
                    <a:pt x="8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86341" y="3646309"/>
              <a:ext cx="777092" cy="3408291"/>
            </a:xfrm>
            <a:custGeom>
              <a:avLst/>
              <a:gdLst/>
              <a:ahLst/>
              <a:cxnLst/>
              <a:rect l="l" t="t" r="r" b="b"/>
              <a:pathLst>
                <a:path w="15805" h="69320" extrusionOk="0">
                  <a:moveTo>
                    <a:pt x="7897" y="1"/>
                  </a:moveTo>
                  <a:cubicBezTo>
                    <a:pt x="7054" y="1"/>
                    <a:pt x="6217" y="309"/>
                    <a:pt x="5438" y="912"/>
                  </a:cubicBezTo>
                  <a:cubicBezTo>
                    <a:pt x="3605" y="2317"/>
                    <a:pt x="2607" y="4252"/>
                    <a:pt x="1793" y="6329"/>
                  </a:cubicBezTo>
                  <a:cubicBezTo>
                    <a:pt x="591" y="9465"/>
                    <a:pt x="1" y="12683"/>
                    <a:pt x="367" y="16043"/>
                  </a:cubicBezTo>
                  <a:cubicBezTo>
                    <a:pt x="510" y="17530"/>
                    <a:pt x="958" y="18935"/>
                    <a:pt x="1813" y="20178"/>
                  </a:cubicBezTo>
                  <a:cubicBezTo>
                    <a:pt x="2648" y="21379"/>
                    <a:pt x="3748" y="22194"/>
                    <a:pt x="5112" y="22642"/>
                  </a:cubicBezTo>
                  <a:cubicBezTo>
                    <a:pt x="5846" y="22866"/>
                    <a:pt x="6314" y="23314"/>
                    <a:pt x="6456" y="24027"/>
                  </a:cubicBezTo>
                  <a:cubicBezTo>
                    <a:pt x="6619" y="24760"/>
                    <a:pt x="6721" y="25534"/>
                    <a:pt x="6742" y="26287"/>
                  </a:cubicBezTo>
                  <a:cubicBezTo>
                    <a:pt x="6803" y="27815"/>
                    <a:pt x="6762" y="29342"/>
                    <a:pt x="6762" y="30870"/>
                  </a:cubicBezTo>
                  <a:cubicBezTo>
                    <a:pt x="6762" y="33293"/>
                    <a:pt x="6843" y="35717"/>
                    <a:pt x="6701" y="38140"/>
                  </a:cubicBezTo>
                  <a:cubicBezTo>
                    <a:pt x="6497" y="41663"/>
                    <a:pt x="6151" y="45186"/>
                    <a:pt x="5866" y="48710"/>
                  </a:cubicBezTo>
                  <a:cubicBezTo>
                    <a:pt x="5744" y="50074"/>
                    <a:pt x="5560" y="51439"/>
                    <a:pt x="5438" y="52824"/>
                  </a:cubicBezTo>
                  <a:cubicBezTo>
                    <a:pt x="5214" y="55451"/>
                    <a:pt x="4929" y="58078"/>
                    <a:pt x="4807" y="60705"/>
                  </a:cubicBezTo>
                  <a:cubicBezTo>
                    <a:pt x="4685" y="63128"/>
                    <a:pt x="4522" y="65552"/>
                    <a:pt x="5051" y="67955"/>
                  </a:cubicBezTo>
                  <a:cubicBezTo>
                    <a:pt x="5153" y="68424"/>
                    <a:pt x="5296" y="68872"/>
                    <a:pt x="5459" y="69320"/>
                  </a:cubicBezTo>
                  <a:lnTo>
                    <a:pt x="10326" y="69320"/>
                  </a:lnTo>
                  <a:cubicBezTo>
                    <a:pt x="10693" y="68444"/>
                    <a:pt x="10876" y="67487"/>
                    <a:pt x="10896" y="66530"/>
                  </a:cubicBezTo>
                  <a:cubicBezTo>
                    <a:pt x="11120" y="61316"/>
                    <a:pt x="10733" y="56367"/>
                    <a:pt x="10143" y="51174"/>
                  </a:cubicBezTo>
                  <a:cubicBezTo>
                    <a:pt x="9511" y="45655"/>
                    <a:pt x="8900" y="40115"/>
                    <a:pt x="8961" y="34535"/>
                  </a:cubicBezTo>
                  <a:cubicBezTo>
                    <a:pt x="8982" y="31766"/>
                    <a:pt x="8941" y="28976"/>
                    <a:pt x="8982" y="26206"/>
                  </a:cubicBezTo>
                  <a:cubicBezTo>
                    <a:pt x="9002" y="25412"/>
                    <a:pt x="9165" y="24597"/>
                    <a:pt x="9348" y="23823"/>
                  </a:cubicBezTo>
                  <a:cubicBezTo>
                    <a:pt x="9471" y="23314"/>
                    <a:pt x="9817" y="22907"/>
                    <a:pt x="10367" y="22723"/>
                  </a:cubicBezTo>
                  <a:cubicBezTo>
                    <a:pt x="13157" y="21848"/>
                    <a:pt x="14643" y="19811"/>
                    <a:pt x="15214" y="17062"/>
                  </a:cubicBezTo>
                  <a:cubicBezTo>
                    <a:pt x="15804" y="14149"/>
                    <a:pt x="15397" y="11298"/>
                    <a:pt x="14643" y="8488"/>
                  </a:cubicBezTo>
                  <a:cubicBezTo>
                    <a:pt x="14134" y="6553"/>
                    <a:pt x="13381" y="4700"/>
                    <a:pt x="12261" y="3030"/>
                  </a:cubicBezTo>
                  <a:cubicBezTo>
                    <a:pt x="11650" y="2134"/>
                    <a:pt x="10957" y="1299"/>
                    <a:pt x="10041" y="688"/>
                  </a:cubicBezTo>
                  <a:cubicBezTo>
                    <a:pt x="9345" y="227"/>
                    <a:pt x="8619" y="1"/>
                    <a:pt x="7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-1508554" y="6908275"/>
            <a:ext cx="7982" cy="178319"/>
          </a:xfrm>
          <a:custGeom>
            <a:avLst/>
            <a:gdLst/>
            <a:ahLst/>
            <a:cxnLst/>
            <a:rect l="l" t="t" r="r" b="b"/>
            <a:pathLst>
              <a:path w="164" h="3626" extrusionOk="0">
                <a:moveTo>
                  <a:pt x="0" y="1"/>
                </a:moveTo>
                <a:lnTo>
                  <a:pt x="0" y="3626"/>
                </a:lnTo>
                <a:lnTo>
                  <a:pt x="163" y="3626"/>
                </a:lnTo>
                <a:cubicBezTo>
                  <a:pt x="102" y="2424"/>
                  <a:pt x="61" y="1222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SECTION_TITLE_AND_DESCRIPTION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/>
          <p:nvPr/>
        </p:nvSpPr>
        <p:spPr>
          <a:xfrm>
            <a:off x="-3536524" y="7895082"/>
            <a:ext cx="9447" cy="207652"/>
          </a:xfrm>
          <a:custGeom>
            <a:avLst/>
            <a:gdLst/>
            <a:ahLst/>
            <a:cxnLst/>
            <a:rect l="l" t="t" r="r" b="b"/>
            <a:pathLst>
              <a:path w="164" h="3626" extrusionOk="0">
                <a:moveTo>
                  <a:pt x="0" y="1"/>
                </a:moveTo>
                <a:lnTo>
                  <a:pt x="0" y="3626"/>
                </a:lnTo>
                <a:lnTo>
                  <a:pt x="163" y="3626"/>
                </a:lnTo>
                <a:cubicBezTo>
                  <a:pt x="102" y="2424"/>
                  <a:pt x="61" y="1222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/>
          </p:nvPr>
        </p:nvSpPr>
        <p:spPr>
          <a:xfrm>
            <a:off x="3256500" y="1396750"/>
            <a:ext cx="420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88" name="Google Shape;388;p32"/>
          <p:cNvSpPr txBox="1">
            <a:spLocks noGrp="1"/>
          </p:cNvSpPr>
          <p:nvPr>
            <p:ph type="subTitle" idx="1"/>
          </p:nvPr>
        </p:nvSpPr>
        <p:spPr>
          <a:xfrm>
            <a:off x="4361800" y="2571750"/>
            <a:ext cx="31017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9" name="Google Shape;389;p32"/>
          <p:cNvSpPr/>
          <p:nvPr/>
        </p:nvSpPr>
        <p:spPr>
          <a:xfrm rot="10800000" flipH="1">
            <a:off x="7920420" y="2821151"/>
            <a:ext cx="712556" cy="4684838"/>
          </a:xfrm>
          <a:custGeom>
            <a:avLst/>
            <a:gdLst/>
            <a:ahLst/>
            <a:cxnLst/>
            <a:rect l="l" t="t" r="r" b="b"/>
            <a:pathLst>
              <a:path w="13830" h="91269" extrusionOk="0">
                <a:moveTo>
                  <a:pt x="1744" y="1"/>
                </a:moveTo>
                <a:cubicBezTo>
                  <a:pt x="1499" y="1"/>
                  <a:pt x="1283" y="115"/>
                  <a:pt x="1121" y="336"/>
                </a:cubicBezTo>
                <a:cubicBezTo>
                  <a:pt x="999" y="499"/>
                  <a:pt x="938" y="723"/>
                  <a:pt x="938" y="927"/>
                </a:cubicBezTo>
                <a:cubicBezTo>
                  <a:pt x="836" y="2923"/>
                  <a:pt x="754" y="4939"/>
                  <a:pt x="673" y="6935"/>
                </a:cubicBezTo>
                <a:cubicBezTo>
                  <a:pt x="490" y="11191"/>
                  <a:pt x="286" y="15447"/>
                  <a:pt x="164" y="19704"/>
                </a:cubicBezTo>
                <a:cubicBezTo>
                  <a:pt x="82" y="21822"/>
                  <a:pt x="1" y="23960"/>
                  <a:pt x="653" y="26017"/>
                </a:cubicBezTo>
                <a:cubicBezTo>
                  <a:pt x="1345" y="28176"/>
                  <a:pt x="2506" y="29968"/>
                  <a:pt x="4502" y="31149"/>
                </a:cubicBezTo>
                <a:cubicBezTo>
                  <a:pt x="4868" y="31353"/>
                  <a:pt x="5113" y="31882"/>
                  <a:pt x="5276" y="32310"/>
                </a:cubicBezTo>
                <a:cubicBezTo>
                  <a:pt x="5703" y="33389"/>
                  <a:pt x="5683" y="34550"/>
                  <a:pt x="5683" y="35691"/>
                </a:cubicBezTo>
                <a:cubicBezTo>
                  <a:pt x="5703" y="38664"/>
                  <a:pt x="5724" y="41658"/>
                  <a:pt x="5703" y="44651"/>
                </a:cubicBezTo>
                <a:cubicBezTo>
                  <a:pt x="5663" y="47727"/>
                  <a:pt x="5724" y="50822"/>
                  <a:pt x="5540" y="53897"/>
                </a:cubicBezTo>
                <a:cubicBezTo>
                  <a:pt x="5296" y="57747"/>
                  <a:pt x="4848" y="61596"/>
                  <a:pt x="4481" y="65445"/>
                </a:cubicBezTo>
                <a:cubicBezTo>
                  <a:pt x="4135" y="69151"/>
                  <a:pt x="3707" y="72858"/>
                  <a:pt x="3443" y="76585"/>
                </a:cubicBezTo>
                <a:cubicBezTo>
                  <a:pt x="3280" y="79090"/>
                  <a:pt x="3280" y="81635"/>
                  <a:pt x="3280" y="84161"/>
                </a:cubicBezTo>
                <a:cubicBezTo>
                  <a:pt x="3300" y="85871"/>
                  <a:pt x="3524" y="87582"/>
                  <a:pt x="4278" y="89150"/>
                </a:cubicBezTo>
                <a:cubicBezTo>
                  <a:pt x="4522" y="89639"/>
                  <a:pt x="4828" y="90128"/>
                  <a:pt x="5215" y="90515"/>
                </a:cubicBezTo>
                <a:cubicBezTo>
                  <a:pt x="5729" y="91019"/>
                  <a:pt x="6353" y="91268"/>
                  <a:pt x="6980" y="91268"/>
                </a:cubicBezTo>
                <a:cubicBezTo>
                  <a:pt x="7620" y="91268"/>
                  <a:pt x="8264" y="91009"/>
                  <a:pt x="8799" y="90494"/>
                </a:cubicBezTo>
                <a:cubicBezTo>
                  <a:pt x="9451" y="89863"/>
                  <a:pt x="9899" y="89069"/>
                  <a:pt x="10082" y="88193"/>
                </a:cubicBezTo>
                <a:cubicBezTo>
                  <a:pt x="10367" y="86828"/>
                  <a:pt x="10652" y="85423"/>
                  <a:pt x="10693" y="84038"/>
                </a:cubicBezTo>
                <a:cubicBezTo>
                  <a:pt x="10835" y="79762"/>
                  <a:pt x="10571" y="75485"/>
                  <a:pt x="10143" y="71208"/>
                </a:cubicBezTo>
                <a:cubicBezTo>
                  <a:pt x="9593" y="65893"/>
                  <a:pt x="8982" y="60577"/>
                  <a:pt x="8534" y="55242"/>
                </a:cubicBezTo>
                <a:cubicBezTo>
                  <a:pt x="8290" y="52350"/>
                  <a:pt x="8330" y="49417"/>
                  <a:pt x="8310" y="46505"/>
                </a:cubicBezTo>
                <a:cubicBezTo>
                  <a:pt x="8269" y="43022"/>
                  <a:pt x="8310" y="39519"/>
                  <a:pt x="8290" y="36016"/>
                </a:cubicBezTo>
                <a:cubicBezTo>
                  <a:pt x="8290" y="34754"/>
                  <a:pt x="8310" y="33512"/>
                  <a:pt x="8697" y="32290"/>
                </a:cubicBezTo>
                <a:cubicBezTo>
                  <a:pt x="8901" y="31699"/>
                  <a:pt x="9227" y="31271"/>
                  <a:pt x="9776" y="30925"/>
                </a:cubicBezTo>
                <a:cubicBezTo>
                  <a:pt x="11752" y="29724"/>
                  <a:pt x="12852" y="27870"/>
                  <a:pt x="13402" y="25691"/>
                </a:cubicBezTo>
                <a:cubicBezTo>
                  <a:pt x="13666" y="24632"/>
                  <a:pt x="13829" y="23512"/>
                  <a:pt x="13809" y="22412"/>
                </a:cubicBezTo>
                <a:cubicBezTo>
                  <a:pt x="13748" y="18502"/>
                  <a:pt x="13585" y="14612"/>
                  <a:pt x="13463" y="10702"/>
                </a:cubicBezTo>
                <a:cubicBezTo>
                  <a:pt x="13361" y="8177"/>
                  <a:pt x="13259" y="5651"/>
                  <a:pt x="13157" y="3126"/>
                </a:cubicBezTo>
                <a:cubicBezTo>
                  <a:pt x="13116" y="2413"/>
                  <a:pt x="13096" y="1680"/>
                  <a:pt x="13055" y="967"/>
                </a:cubicBezTo>
                <a:cubicBezTo>
                  <a:pt x="13035" y="377"/>
                  <a:pt x="12689" y="10"/>
                  <a:pt x="12200" y="10"/>
                </a:cubicBezTo>
                <a:cubicBezTo>
                  <a:pt x="11711" y="10"/>
                  <a:pt x="11406" y="377"/>
                  <a:pt x="11406" y="988"/>
                </a:cubicBezTo>
                <a:cubicBezTo>
                  <a:pt x="11406" y="7138"/>
                  <a:pt x="11283" y="13248"/>
                  <a:pt x="11283" y="19398"/>
                </a:cubicBezTo>
                <a:cubicBezTo>
                  <a:pt x="11283" y="19541"/>
                  <a:pt x="11283" y="19704"/>
                  <a:pt x="11263" y="19867"/>
                </a:cubicBezTo>
                <a:cubicBezTo>
                  <a:pt x="11182" y="20213"/>
                  <a:pt x="10958" y="20437"/>
                  <a:pt x="10571" y="20437"/>
                </a:cubicBezTo>
                <a:cubicBezTo>
                  <a:pt x="10204" y="20416"/>
                  <a:pt x="10021" y="20192"/>
                  <a:pt x="9980" y="19846"/>
                </a:cubicBezTo>
                <a:cubicBezTo>
                  <a:pt x="9939" y="19683"/>
                  <a:pt x="9939" y="19520"/>
                  <a:pt x="9939" y="19337"/>
                </a:cubicBezTo>
                <a:cubicBezTo>
                  <a:pt x="9797" y="13289"/>
                  <a:pt x="9654" y="7220"/>
                  <a:pt x="9512" y="1171"/>
                </a:cubicBezTo>
                <a:cubicBezTo>
                  <a:pt x="9512" y="1049"/>
                  <a:pt x="9512" y="927"/>
                  <a:pt x="9512" y="804"/>
                </a:cubicBezTo>
                <a:cubicBezTo>
                  <a:pt x="9452" y="330"/>
                  <a:pt x="9086" y="9"/>
                  <a:pt x="8674" y="9"/>
                </a:cubicBezTo>
                <a:cubicBezTo>
                  <a:pt x="8661" y="9"/>
                  <a:pt x="8649" y="10"/>
                  <a:pt x="8636" y="10"/>
                </a:cubicBezTo>
                <a:cubicBezTo>
                  <a:pt x="8208" y="31"/>
                  <a:pt x="7862" y="356"/>
                  <a:pt x="7842" y="825"/>
                </a:cubicBezTo>
                <a:cubicBezTo>
                  <a:pt x="7821" y="1578"/>
                  <a:pt x="7821" y="2332"/>
                  <a:pt x="7821" y="3106"/>
                </a:cubicBezTo>
                <a:cubicBezTo>
                  <a:pt x="7801" y="7260"/>
                  <a:pt x="7801" y="11435"/>
                  <a:pt x="7781" y="15610"/>
                </a:cubicBezTo>
                <a:cubicBezTo>
                  <a:pt x="7760" y="16914"/>
                  <a:pt x="7781" y="18237"/>
                  <a:pt x="7760" y="19541"/>
                </a:cubicBezTo>
                <a:cubicBezTo>
                  <a:pt x="7760" y="20152"/>
                  <a:pt x="7516" y="20437"/>
                  <a:pt x="7007" y="20437"/>
                </a:cubicBezTo>
                <a:cubicBezTo>
                  <a:pt x="6991" y="20438"/>
                  <a:pt x="6975" y="20438"/>
                  <a:pt x="6960" y="20438"/>
                </a:cubicBezTo>
                <a:cubicBezTo>
                  <a:pt x="6481" y="20438"/>
                  <a:pt x="6232" y="20133"/>
                  <a:pt x="6212" y="19541"/>
                </a:cubicBezTo>
                <a:cubicBezTo>
                  <a:pt x="6212" y="15834"/>
                  <a:pt x="6192" y="12128"/>
                  <a:pt x="6192" y="8421"/>
                </a:cubicBezTo>
                <a:cubicBezTo>
                  <a:pt x="6172" y="5937"/>
                  <a:pt x="6151" y="3472"/>
                  <a:pt x="6131" y="988"/>
                </a:cubicBezTo>
                <a:cubicBezTo>
                  <a:pt x="6131" y="377"/>
                  <a:pt x="5805" y="10"/>
                  <a:pt x="5316" y="10"/>
                </a:cubicBezTo>
                <a:cubicBezTo>
                  <a:pt x="4828" y="10"/>
                  <a:pt x="4481" y="377"/>
                  <a:pt x="4481" y="967"/>
                </a:cubicBezTo>
                <a:cubicBezTo>
                  <a:pt x="4441" y="2841"/>
                  <a:pt x="4420" y="4735"/>
                  <a:pt x="4380" y="6609"/>
                </a:cubicBezTo>
                <a:cubicBezTo>
                  <a:pt x="4318" y="9338"/>
                  <a:pt x="4217" y="12067"/>
                  <a:pt x="4156" y="14796"/>
                </a:cubicBezTo>
                <a:cubicBezTo>
                  <a:pt x="4115" y="16343"/>
                  <a:pt x="4074" y="17871"/>
                  <a:pt x="4033" y="19419"/>
                </a:cubicBezTo>
                <a:cubicBezTo>
                  <a:pt x="4033" y="19541"/>
                  <a:pt x="4033" y="19663"/>
                  <a:pt x="4013" y="19785"/>
                </a:cubicBezTo>
                <a:cubicBezTo>
                  <a:pt x="3972" y="20172"/>
                  <a:pt x="3748" y="20396"/>
                  <a:pt x="3341" y="20416"/>
                </a:cubicBezTo>
                <a:cubicBezTo>
                  <a:pt x="2934" y="20416"/>
                  <a:pt x="2730" y="20152"/>
                  <a:pt x="2710" y="19765"/>
                </a:cubicBezTo>
                <a:cubicBezTo>
                  <a:pt x="2689" y="19235"/>
                  <a:pt x="2710" y="18706"/>
                  <a:pt x="2710" y="18197"/>
                </a:cubicBezTo>
                <a:cubicBezTo>
                  <a:pt x="2648" y="13614"/>
                  <a:pt x="2608" y="9032"/>
                  <a:pt x="2567" y="4450"/>
                </a:cubicBezTo>
                <a:cubicBezTo>
                  <a:pt x="2547" y="3269"/>
                  <a:pt x="2567" y="2108"/>
                  <a:pt x="2587" y="927"/>
                </a:cubicBezTo>
                <a:cubicBezTo>
                  <a:pt x="2587" y="519"/>
                  <a:pt x="2424" y="214"/>
                  <a:pt x="2038" y="51"/>
                </a:cubicBezTo>
                <a:cubicBezTo>
                  <a:pt x="1936" y="17"/>
                  <a:pt x="1838" y="1"/>
                  <a:pt x="1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/>
          <p:nvPr/>
        </p:nvSpPr>
        <p:spPr>
          <a:xfrm rot="10800000" flipH="1">
            <a:off x="8052076" y="-1507214"/>
            <a:ext cx="712573" cy="3927839"/>
          </a:xfrm>
          <a:custGeom>
            <a:avLst/>
            <a:gdLst/>
            <a:ahLst/>
            <a:cxnLst/>
            <a:rect l="l" t="t" r="r" b="b"/>
            <a:pathLst>
              <a:path w="12892" h="71318" extrusionOk="0">
                <a:moveTo>
                  <a:pt x="6372" y="0"/>
                </a:moveTo>
                <a:cubicBezTo>
                  <a:pt x="5775" y="0"/>
                  <a:pt x="5176" y="239"/>
                  <a:pt x="4685" y="710"/>
                </a:cubicBezTo>
                <a:cubicBezTo>
                  <a:pt x="4074" y="1301"/>
                  <a:pt x="3666" y="2034"/>
                  <a:pt x="3483" y="2869"/>
                </a:cubicBezTo>
                <a:cubicBezTo>
                  <a:pt x="3239" y="4132"/>
                  <a:pt x="2954" y="5435"/>
                  <a:pt x="2913" y="6718"/>
                </a:cubicBezTo>
                <a:cubicBezTo>
                  <a:pt x="2791" y="10710"/>
                  <a:pt x="3035" y="14701"/>
                  <a:pt x="3442" y="18673"/>
                </a:cubicBezTo>
                <a:cubicBezTo>
                  <a:pt x="3951" y="23642"/>
                  <a:pt x="4522" y="28591"/>
                  <a:pt x="4929" y="33560"/>
                </a:cubicBezTo>
                <a:cubicBezTo>
                  <a:pt x="5153" y="36248"/>
                  <a:pt x="5112" y="38977"/>
                  <a:pt x="5153" y="41686"/>
                </a:cubicBezTo>
                <a:cubicBezTo>
                  <a:pt x="5173" y="44944"/>
                  <a:pt x="5133" y="48203"/>
                  <a:pt x="5153" y="51461"/>
                </a:cubicBezTo>
                <a:cubicBezTo>
                  <a:pt x="5173" y="52642"/>
                  <a:pt x="5153" y="53803"/>
                  <a:pt x="4766" y="54944"/>
                </a:cubicBezTo>
                <a:cubicBezTo>
                  <a:pt x="4583" y="55473"/>
                  <a:pt x="4277" y="55901"/>
                  <a:pt x="3768" y="56206"/>
                </a:cubicBezTo>
                <a:cubicBezTo>
                  <a:pt x="1935" y="57327"/>
                  <a:pt x="917" y="59058"/>
                  <a:pt x="408" y="61074"/>
                </a:cubicBezTo>
                <a:cubicBezTo>
                  <a:pt x="143" y="62072"/>
                  <a:pt x="1" y="63131"/>
                  <a:pt x="21" y="64149"/>
                </a:cubicBezTo>
                <a:cubicBezTo>
                  <a:pt x="62" y="66532"/>
                  <a:pt x="143" y="68914"/>
                  <a:pt x="225" y="71318"/>
                </a:cubicBezTo>
                <a:lnTo>
                  <a:pt x="2363" y="71318"/>
                </a:lnTo>
                <a:cubicBezTo>
                  <a:pt x="2363" y="69851"/>
                  <a:pt x="2363" y="68365"/>
                  <a:pt x="2363" y="66898"/>
                </a:cubicBezTo>
                <a:cubicBezTo>
                  <a:pt x="2363" y="66756"/>
                  <a:pt x="2363" y="66634"/>
                  <a:pt x="2404" y="66491"/>
                </a:cubicBezTo>
                <a:cubicBezTo>
                  <a:pt x="2465" y="66165"/>
                  <a:pt x="2668" y="65961"/>
                  <a:pt x="3035" y="65961"/>
                </a:cubicBezTo>
                <a:cubicBezTo>
                  <a:pt x="3361" y="65982"/>
                  <a:pt x="3544" y="66206"/>
                  <a:pt x="3585" y="66511"/>
                </a:cubicBezTo>
                <a:cubicBezTo>
                  <a:pt x="3605" y="66674"/>
                  <a:pt x="3626" y="66837"/>
                  <a:pt x="3626" y="67000"/>
                </a:cubicBezTo>
                <a:cubicBezTo>
                  <a:pt x="3666" y="68426"/>
                  <a:pt x="3687" y="69872"/>
                  <a:pt x="3727" y="71318"/>
                </a:cubicBezTo>
                <a:lnTo>
                  <a:pt x="5642" y="71318"/>
                </a:lnTo>
                <a:cubicBezTo>
                  <a:pt x="5642" y="71032"/>
                  <a:pt x="5642" y="70747"/>
                  <a:pt x="5642" y="70483"/>
                </a:cubicBezTo>
                <a:cubicBezTo>
                  <a:pt x="5642" y="69261"/>
                  <a:pt x="5642" y="68039"/>
                  <a:pt x="5642" y="66817"/>
                </a:cubicBezTo>
                <a:cubicBezTo>
                  <a:pt x="5662" y="66247"/>
                  <a:pt x="5886" y="65982"/>
                  <a:pt x="6355" y="65982"/>
                </a:cubicBezTo>
                <a:cubicBezTo>
                  <a:pt x="6371" y="65981"/>
                  <a:pt x="6387" y="65981"/>
                  <a:pt x="6403" y="65981"/>
                </a:cubicBezTo>
                <a:cubicBezTo>
                  <a:pt x="6859" y="65981"/>
                  <a:pt x="7088" y="66266"/>
                  <a:pt x="7088" y="66817"/>
                </a:cubicBezTo>
                <a:cubicBezTo>
                  <a:pt x="7088" y="68324"/>
                  <a:pt x="7088" y="69811"/>
                  <a:pt x="7108" y="71318"/>
                </a:cubicBezTo>
                <a:lnTo>
                  <a:pt x="9022" y="71318"/>
                </a:lnTo>
                <a:cubicBezTo>
                  <a:pt x="9022" y="71297"/>
                  <a:pt x="9022" y="71257"/>
                  <a:pt x="9022" y="71236"/>
                </a:cubicBezTo>
                <a:cubicBezTo>
                  <a:pt x="9063" y="69811"/>
                  <a:pt x="9084" y="68365"/>
                  <a:pt x="9124" y="66939"/>
                </a:cubicBezTo>
                <a:cubicBezTo>
                  <a:pt x="9124" y="66817"/>
                  <a:pt x="9124" y="66695"/>
                  <a:pt x="9145" y="66593"/>
                </a:cubicBezTo>
                <a:cubicBezTo>
                  <a:pt x="9185" y="66226"/>
                  <a:pt x="9389" y="66002"/>
                  <a:pt x="9776" y="66002"/>
                </a:cubicBezTo>
                <a:cubicBezTo>
                  <a:pt x="10163" y="66002"/>
                  <a:pt x="10346" y="66247"/>
                  <a:pt x="10367" y="66613"/>
                </a:cubicBezTo>
                <a:cubicBezTo>
                  <a:pt x="10387" y="67102"/>
                  <a:pt x="10367" y="67591"/>
                  <a:pt x="10367" y="68079"/>
                </a:cubicBezTo>
                <a:cubicBezTo>
                  <a:pt x="10367" y="69159"/>
                  <a:pt x="10387" y="70238"/>
                  <a:pt x="10387" y="71318"/>
                </a:cubicBezTo>
                <a:lnTo>
                  <a:pt x="12566" y="71318"/>
                </a:lnTo>
                <a:cubicBezTo>
                  <a:pt x="12627" y="69770"/>
                  <a:pt x="12688" y="68222"/>
                  <a:pt x="12729" y="66674"/>
                </a:cubicBezTo>
                <a:cubicBezTo>
                  <a:pt x="12790" y="64699"/>
                  <a:pt x="12892" y="62703"/>
                  <a:pt x="12261" y="60768"/>
                </a:cubicBezTo>
                <a:cubicBezTo>
                  <a:pt x="11629" y="58772"/>
                  <a:pt x="10550" y="57102"/>
                  <a:pt x="8676" y="56003"/>
                </a:cubicBezTo>
                <a:cubicBezTo>
                  <a:pt x="8350" y="55799"/>
                  <a:pt x="8126" y="55310"/>
                  <a:pt x="7963" y="54923"/>
                </a:cubicBezTo>
                <a:cubicBezTo>
                  <a:pt x="7577" y="53905"/>
                  <a:pt x="7577" y="52846"/>
                  <a:pt x="7577" y="51787"/>
                </a:cubicBezTo>
                <a:cubicBezTo>
                  <a:pt x="7577" y="48997"/>
                  <a:pt x="7556" y="46207"/>
                  <a:pt x="7577" y="43417"/>
                </a:cubicBezTo>
                <a:cubicBezTo>
                  <a:pt x="7597" y="40545"/>
                  <a:pt x="7556" y="37674"/>
                  <a:pt x="7719" y="34802"/>
                </a:cubicBezTo>
                <a:cubicBezTo>
                  <a:pt x="7943" y="31218"/>
                  <a:pt x="8371" y="27634"/>
                  <a:pt x="8697" y="24049"/>
                </a:cubicBezTo>
                <a:cubicBezTo>
                  <a:pt x="9022" y="20587"/>
                  <a:pt x="9430" y="17145"/>
                  <a:pt x="9674" y="13683"/>
                </a:cubicBezTo>
                <a:cubicBezTo>
                  <a:pt x="9837" y="11341"/>
                  <a:pt x="9837" y="8979"/>
                  <a:pt x="9817" y="6616"/>
                </a:cubicBezTo>
                <a:cubicBezTo>
                  <a:pt x="9817" y="5007"/>
                  <a:pt x="9613" y="3419"/>
                  <a:pt x="8900" y="1953"/>
                </a:cubicBezTo>
                <a:cubicBezTo>
                  <a:pt x="8676" y="1505"/>
                  <a:pt x="8371" y="1057"/>
                  <a:pt x="8025" y="710"/>
                </a:cubicBezTo>
                <a:cubicBezTo>
                  <a:pt x="7549" y="234"/>
                  <a:pt x="6962" y="0"/>
                  <a:pt x="6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"/>
          <p:cNvSpPr/>
          <p:nvPr/>
        </p:nvSpPr>
        <p:spPr>
          <a:xfrm rot="10800000" flipH="1">
            <a:off x="8621208" y="3810027"/>
            <a:ext cx="940393" cy="4225095"/>
          </a:xfrm>
          <a:custGeom>
            <a:avLst/>
            <a:gdLst/>
            <a:ahLst/>
            <a:cxnLst/>
            <a:rect l="l" t="t" r="r" b="b"/>
            <a:pathLst>
              <a:path w="14665" h="66276" extrusionOk="0">
                <a:moveTo>
                  <a:pt x="7369" y="0"/>
                </a:moveTo>
                <a:cubicBezTo>
                  <a:pt x="6666" y="0"/>
                  <a:pt x="5956" y="407"/>
                  <a:pt x="5459" y="1220"/>
                </a:cubicBezTo>
                <a:cubicBezTo>
                  <a:pt x="4848" y="2238"/>
                  <a:pt x="4603" y="3378"/>
                  <a:pt x="4542" y="4539"/>
                </a:cubicBezTo>
                <a:cubicBezTo>
                  <a:pt x="4481" y="6067"/>
                  <a:pt x="4522" y="7614"/>
                  <a:pt x="4522" y="9142"/>
                </a:cubicBezTo>
                <a:cubicBezTo>
                  <a:pt x="4481" y="9162"/>
                  <a:pt x="4420" y="9162"/>
                  <a:pt x="4359" y="9162"/>
                </a:cubicBezTo>
                <a:cubicBezTo>
                  <a:pt x="4664" y="12360"/>
                  <a:pt x="4889" y="15577"/>
                  <a:pt x="5255" y="18775"/>
                </a:cubicBezTo>
                <a:cubicBezTo>
                  <a:pt x="5846" y="23907"/>
                  <a:pt x="6416" y="29039"/>
                  <a:pt x="6355" y="34232"/>
                </a:cubicBezTo>
                <a:cubicBezTo>
                  <a:pt x="6334" y="36798"/>
                  <a:pt x="6375" y="39364"/>
                  <a:pt x="6334" y="41951"/>
                </a:cubicBezTo>
                <a:cubicBezTo>
                  <a:pt x="6314" y="42684"/>
                  <a:pt x="6172" y="43437"/>
                  <a:pt x="5988" y="44170"/>
                </a:cubicBezTo>
                <a:cubicBezTo>
                  <a:pt x="5886" y="44639"/>
                  <a:pt x="5561" y="45026"/>
                  <a:pt x="5051" y="45168"/>
                </a:cubicBezTo>
                <a:cubicBezTo>
                  <a:pt x="2445" y="46003"/>
                  <a:pt x="1080" y="47877"/>
                  <a:pt x="551" y="50443"/>
                </a:cubicBezTo>
                <a:cubicBezTo>
                  <a:pt x="1" y="53131"/>
                  <a:pt x="367" y="55779"/>
                  <a:pt x="1080" y="58406"/>
                </a:cubicBezTo>
                <a:cubicBezTo>
                  <a:pt x="1549" y="60198"/>
                  <a:pt x="2261" y="61909"/>
                  <a:pt x="3280" y="63457"/>
                </a:cubicBezTo>
                <a:cubicBezTo>
                  <a:pt x="3850" y="64292"/>
                  <a:pt x="4502" y="65066"/>
                  <a:pt x="5337" y="65615"/>
                </a:cubicBezTo>
                <a:cubicBezTo>
                  <a:pt x="5999" y="66060"/>
                  <a:pt x="6678" y="66276"/>
                  <a:pt x="7351" y="66276"/>
                </a:cubicBezTo>
                <a:cubicBezTo>
                  <a:pt x="8127" y="66276"/>
                  <a:pt x="8893" y="65988"/>
                  <a:pt x="9613" y="65432"/>
                </a:cubicBezTo>
                <a:cubicBezTo>
                  <a:pt x="11324" y="64129"/>
                  <a:pt x="12261" y="62316"/>
                  <a:pt x="12994" y="60402"/>
                </a:cubicBezTo>
                <a:cubicBezTo>
                  <a:pt x="14114" y="57490"/>
                  <a:pt x="14664" y="54496"/>
                  <a:pt x="14338" y="51380"/>
                </a:cubicBezTo>
                <a:cubicBezTo>
                  <a:pt x="14175" y="49995"/>
                  <a:pt x="13788" y="48692"/>
                  <a:pt x="12974" y="47531"/>
                </a:cubicBezTo>
                <a:cubicBezTo>
                  <a:pt x="12220" y="46431"/>
                  <a:pt x="11181" y="45678"/>
                  <a:pt x="9919" y="45270"/>
                </a:cubicBezTo>
                <a:cubicBezTo>
                  <a:pt x="9247" y="45046"/>
                  <a:pt x="8819" y="44639"/>
                  <a:pt x="8677" y="43987"/>
                </a:cubicBezTo>
                <a:cubicBezTo>
                  <a:pt x="8514" y="43295"/>
                  <a:pt x="8432" y="42582"/>
                  <a:pt x="8412" y="41890"/>
                </a:cubicBezTo>
                <a:cubicBezTo>
                  <a:pt x="8371" y="40464"/>
                  <a:pt x="8391" y="39038"/>
                  <a:pt x="8391" y="37633"/>
                </a:cubicBezTo>
                <a:cubicBezTo>
                  <a:pt x="8391" y="35373"/>
                  <a:pt x="8330" y="33112"/>
                  <a:pt x="8453" y="30872"/>
                </a:cubicBezTo>
                <a:cubicBezTo>
                  <a:pt x="8636" y="27613"/>
                  <a:pt x="8941" y="24334"/>
                  <a:pt x="9226" y="21076"/>
                </a:cubicBezTo>
                <a:cubicBezTo>
                  <a:pt x="9328" y="19793"/>
                  <a:pt x="9512" y="18530"/>
                  <a:pt x="9613" y="17247"/>
                </a:cubicBezTo>
                <a:cubicBezTo>
                  <a:pt x="9837" y="14824"/>
                  <a:pt x="10082" y="12380"/>
                  <a:pt x="10204" y="9936"/>
                </a:cubicBezTo>
                <a:cubicBezTo>
                  <a:pt x="10326" y="7696"/>
                  <a:pt x="10469" y="5435"/>
                  <a:pt x="9980" y="3215"/>
                </a:cubicBezTo>
                <a:cubicBezTo>
                  <a:pt x="9837" y="2523"/>
                  <a:pt x="9593" y="1831"/>
                  <a:pt x="9247" y="1240"/>
                </a:cubicBezTo>
                <a:cubicBezTo>
                  <a:pt x="8777" y="413"/>
                  <a:pt x="8076" y="0"/>
                  <a:pt x="73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392" name="Google Shape;392;p32"/>
          <p:cNvSpPr/>
          <p:nvPr/>
        </p:nvSpPr>
        <p:spPr>
          <a:xfrm rot="10800000" flipH="1">
            <a:off x="8950854" y="-2298866"/>
            <a:ext cx="610750" cy="5765537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393" name="Google Shape;393;p32"/>
          <p:cNvSpPr/>
          <p:nvPr/>
        </p:nvSpPr>
        <p:spPr>
          <a:xfrm rot="10800000" flipH="1">
            <a:off x="9452577" y="3520602"/>
            <a:ext cx="961234" cy="4316704"/>
          </a:xfrm>
          <a:custGeom>
            <a:avLst/>
            <a:gdLst/>
            <a:ahLst/>
            <a:cxnLst/>
            <a:rect l="l" t="t" r="r" b="b"/>
            <a:pathLst>
              <a:path w="14990" h="67713" extrusionOk="0">
                <a:moveTo>
                  <a:pt x="7480" y="1"/>
                </a:moveTo>
                <a:cubicBezTo>
                  <a:pt x="6679" y="1"/>
                  <a:pt x="5886" y="294"/>
                  <a:pt x="5153" y="863"/>
                </a:cubicBezTo>
                <a:cubicBezTo>
                  <a:pt x="3421" y="2207"/>
                  <a:pt x="2464" y="4040"/>
                  <a:pt x="1711" y="6016"/>
                </a:cubicBezTo>
                <a:cubicBezTo>
                  <a:pt x="570" y="8969"/>
                  <a:pt x="0" y="12023"/>
                  <a:pt x="346" y="15221"/>
                </a:cubicBezTo>
                <a:cubicBezTo>
                  <a:pt x="489" y="16626"/>
                  <a:pt x="896" y="17950"/>
                  <a:pt x="1731" y="19151"/>
                </a:cubicBezTo>
                <a:cubicBezTo>
                  <a:pt x="2505" y="20272"/>
                  <a:pt x="3544" y="21045"/>
                  <a:pt x="4847" y="21473"/>
                </a:cubicBezTo>
                <a:cubicBezTo>
                  <a:pt x="5539" y="21677"/>
                  <a:pt x="5967" y="22104"/>
                  <a:pt x="6130" y="22776"/>
                </a:cubicBezTo>
                <a:cubicBezTo>
                  <a:pt x="6273" y="23489"/>
                  <a:pt x="6374" y="24202"/>
                  <a:pt x="6395" y="24915"/>
                </a:cubicBezTo>
                <a:cubicBezTo>
                  <a:pt x="6436" y="26381"/>
                  <a:pt x="6415" y="27827"/>
                  <a:pt x="6415" y="29273"/>
                </a:cubicBezTo>
                <a:cubicBezTo>
                  <a:pt x="6395" y="31574"/>
                  <a:pt x="6476" y="33876"/>
                  <a:pt x="6354" y="36157"/>
                </a:cubicBezTo>
                <a:cubicBezTo>
                  <a:pt x="6171" y="39517"/>
                  <a:pt x="5845" y="42837"/>
                  <a:pt x="5560" y="46197"/>
                </a:cubicBezTo>
                <a:cubicBezTo>
                  <a:pt x="5438" y="47480"/>
                  <a:pt x="5275" y="48783"/>
                  <a:pt x="5153" y="50087"/>
                </a:cubicBezTo>
                <a:cubicBezTo>
                  <a:pt x="4929" y="52571"/>
                  <a:pt x="4684" y="55056"/>
                  <a:pt x="4542" y="57561"/>
                </a:cubicBezTo>
                <a:cubicBezTo>
                  <a:pt x="4440" y="59862"/>
                  <a:pt x="4277" y="62163"/>
                  <a:pt x="4786" y="64424"/>
                </a:cubicBezTo>
                <a:cubicBezTo>
                  <a:pt x="4929" y="65137"/>
                  <a:pt x="5173" y="65829"/>
                  <a:pt x="5539" y="66461"/>
                </a:cubicBezTo>
                <a:cubicBezTo>
                  <a:pt x="6018" y="67295"/>
                  <a:pt x="6731" y="67713"/>
                  <a:pt x="7449" y="67713"/>
                </a:cubicBezTo>
                <a:cubicBezTo>
                  <a:pt x="8167" y="67713"/>
                  <a:pt x="8890" y="67295"/>
                  <a:pt x="9389" y="66461"/>
                </a:cubicBezTo>
                <a:cubicBezTo>
                  <a:pt x="10020" y="65422"/>
                  <a:pt x="10285" y="64261"/>
                  <a:pt x="10346" y="63080"/>
                </a:cubicBezTo>
                <a:cubicBezTo>
                  <a:pt x="10549" y="58131"/>
                  <a:pt x="10162" y="53447"/>
                  <a:pt x="9613" y="48518"/>
                </a:cubicBezTo>
                <a:cubicBezTo>
                  <a:pt x="9002" y="43285"/>
                  <a:pt x="8431" y="38030"/>
                  <a:pt x="8492" y="32756"/>
                </a:cubicBezTo>
                <a:cubicBezTo>
                  <a:pt x="8513" y="30108"/>
                  <a:pt x="8472" y="27481"/>
                  <a:pt x="8513" y="24854"/>
                </a:cubicBezTo>
                <a:cubicBezTo>
                  <a:pt x="8533" y="24100"/>
                  <a:pt x="8696" y="23326"/>
                  <a:pt x="8859" y="22593"/>
                </a:cubicBezTo>
                <a:cubicBezTo>
                  <a:pt x="8981" y="22104"/>
                  <a:pt x="9307" y="21717"/>
                  <a:pt x="9816" y="21555"/>
                </a:cubicBezTo>
                <a:cubicBezTo>
                  <a:pt x="12484" y="20720"/>
                  <a:pt x="13869" y="18785"/>
                  <a:pt x="14419" y="16178"/>
                </a:cubicBezTo>
                <a:cubicBezTo>
                  <a:pt x="14989" y="13429"/>
                  <a:pt x="14602" y="10720"/>
                  <a:pt x="13889" y="8052"/>
                </a:cubicBezTo>
                <a:cubicBezTo>
                  <a:pt x="13401" y="6219"/>
                  <a:pt x="12688" y="4468"/>
                  <a:pt x="11629" y="2879"/>
                </a:cubicBezTo>
                <a:cubicBezTo>
                  <a:pt x="11059" y="2024"/>
                  <a:pt x="10386" y="1250"/>
                  <a:pt x="9531" y="659"/>
                </a:cubicBezTo>
                <a:cubicBezTo>
                  <a:pt x="8863" y="217"/>
                  <a:pt x="8168" y="1"/>
                  <a:pt x="748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394" name="Google Shape;394;p32"/>
          <p:cNvSpPr/>
          <p:nvPr/>
        </p:nvSpPr>
        <p:spPr>
          <a:xfrm rot="10800000" flipH="1">
            <a:off x="9490452" y="-303469"/>
            <a:ext cx="885502" cy="3382766"/>
          </a:xfrm>
          <a:custGeom>
            <a:avLst/>
            <a:gdLst/>
            <a:ahLst/>
            <a:cxnLst/>
            <a:rect l="l" t="t" r="r" b="b"/>
            <a:pathLst>
              <a:path w="13809" h="53063" extrusionOk="0">
                <a:moveTo>
                  <a:pt x="6910" y="0"/>
                </a:moveTo>
                <a:cubicBezTo>
                  <a:pt x="6304" y="0"/>
                  <a:pt x="5693" y="296"/>
                  <a:pt x="5214" y="886"/>
                </a:cubicBezTo>
                <a:cubicBezTo>
                  <a:pt x="4624" y="1640"/>
                  <a:pt x="4318" y="2515"/>
                  <a:pt x="4217" y="3452"/>
                </a:cubicBezTo>
                <a:cubicBezTo>
                  <a:pt x="4054" y="4817"/>
                  <a:pt x="3931" y="6181"/>
                  <a:pt x="3952" y="7566"/>
                </a:cubicBezTo>
                <a:cubicBezTo>
                  <a:pt x="3993" y="9847"/>
                  <a:pt x="4094" y="12148"/>
                  <a:pt x="4278" y="14429"/>
                </a:cubicBezTo>
                <a:cubicBezTo>
                  <a:pt x="4502" y="17016"/>
                  <a:pt x="4868" y="19582"/>
                  <a:pt x="5113" y="22168"/>
                </a:cubicBezTo>
                <a:cubicBezTo>
                  <a:pt x="5357" y="24531"/>
                  <a:pt x="5663" y="26913"/>
                  <a:pt x="5724" y="29276"/>
                </a:cubicBezTo>
                <a:cubicBezTo>
                  <a:pt x="5846" y="34387"/>
                  <a:pt x="5846" y="39479"/>
                  <a:pt x="5866" y="44591"/>
                </a:cubicBezTo>
                <a:cubicBezTo>
                  <a:pt x="5866" y="45222"/>
                  <a:pt x="5724" y="45874"/>
                  <a:pt x="5581" y="46485"/>
                </a:cubicBezTo>
                <a:cubicBezTo>
                  <a:pt x="5439" y="47136"/>
                  <a:pt x="5011" y="47564"/>
                  <a:pt x="4339" y="47788"/>
                </a:cubicBezTo>
                <a:cubicBezTo>
                  <a:pt x="1997" y="48582"/>
                  <a:pt x="693" y="50313"/>
                  <a:pt x="103" y="52635"/>
                </a:cubicBezTo>
                <a:cubicBezTo>
                  <a:pt x="62" y="52777"/>
                  <a:pt x="21" y="52920"/>
                  <a:pt x="1" y="53063"/>
                </a:cubicBezTo>
                <a:lnTo>
                  <a:pt x="13809" y="53063"/>
                </a:lnTo>
                <a:cubicBezTo>
                  <a:pt x="13625" y="52187"/>
                  <a:pt x="13361" y="51393"/>
                  <a:pt x="12913" y="50619"/>
                </a:cubicBezTo>
                <a:cubicBezTo>
                  <a:pt x="12118" y="49234"/>
                  <a:pt x="10978" y="48277"/>
                  <a:pt x="9471" y="47788"/>
                </a:cubicBezTo>
                <a:cubicBezTo>
                  <a:pt x="8778" y="47584"/>
                  <a:pt x="8371" y="47136"/>
                  <a:pt x="8208" y="46485"/>
                </a:cubicBezTo>
                <a:cubicBezTo>
                  <a:pt x="8086" y="45935"/>
                  <a:pt x="7943" y="45364"/>
                  <a:pt x="7943" y="44794"/>
                </a:cubicBezTo>
                <a:cubicBezTo>
                  <a:pt x="7923" y="40517"/>
                  <a:pt x="7903" y="36261"/>
                  <a:pt x="7964" y="31984"/>
                </a:cubicBezTo>
                <a:cubicBezTo>
                  <a:pt x="7984" y="28807"/>
                  <a:pt x="8269" y="25651"/>
                  <a:pt x="8636" y="22494"/>
                </a:cubicBezTo>
                <a:cubicBezTo>
                  <a:pt x="8962" y="19806"/>
                  <a:pt x="9308" y="17138"/>
                  <a:pt x="9512" y="14450"/>
                </a:cubicBezTo>
                <a:cubicBezTo>
                  <a:pt x="9715" y="11884"/>
                  <a:pt x="9776" y="9317"/>
                  <a:pt x="9858" y="6751"/>
                </a:cubicBezTo>
                <a:cubicBezTo>
                  <a:pt x="9899" y="5244"/>
                  <a:pt x="9817" y="3737"/>
                  <a:pt x="9308" y="2312"/>
                </a:cubicBezTo>
                <a:cubicBezTo>
                  <a:pt x="9125" y="1803"/>
                  <a:pt x="8880" y="1314"/>
                  <a:pt x="8575" y="886"/>
                </a:cubicBezTo>
                <a:cubicBezTo>
                  <a:pt x="8117" y="296"/>
                  <a:pt x="7516" y="0"/>
                  <a:pt x="69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5">
  <p:cSld name="CUSTOM_12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>
            <a:spLocks noGrp="1"/>
          </p:cNvSpPr>
          <p:nvPr>
            <p:ph type="title"/>
          </p:nvPr>
        </p:nvSpPr>
        <p:spPr>
          <a:xfrm flipH="1">
            <a:off x="1491000" y="1440600"/>
            <a:ext cx="3462000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Fjalla One"/>
              <a:buNone/>
              <a:defRPr sz="4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Fjalla One"/>
              <a:buNone/>
              <a:defRPr sz="4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Fjalla One"/>
              <a:buNone/>
              <a:defRPr sz="4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Fjalla One"/>
              <a:buNone/>
              <a:defRPr sz="4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Fjalla One"/>
              <a:buNone/>
              <a:defRPr sz="4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Fjalla One"/>
              <a:buNone/>
              <a:defRPr sz="4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Fjalla One"/>
              <a:buNone/>
              <a:defRPr sz="4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Fjalla One"/>
              <a:buNone/>
              <a:defRPr sz="4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457" name="Google Shape;457;p38"/>
          <p:cNvSpPr/>
          <p:nvPr/>
        </p:nvSpPr>
        <p:spPr>
          <a:xfrm flipH="1">
            <a:off x="88634" y="-999202"/>
            <a:ext cx="937365" cy="4211452"/>
          </a:xfrm>
          <a:custGeom>
            <a:avLst/>
            <a:gdLst/>
            <a:ahLst/>
            <a:cxnLst/>
            <a:rect l="l" t="t" r="r" b="b"/>
            <a:pathLst>
              <a:path w="16273" h="73540" extrusionOk="0">
                <a:moveTo>
                  <a:pt x="8190" y="0"/>
                </a:moveTo>
                <a:cubicBezTo>
                  <a:pt x="7408" y="0"/>
                  <a:pt x="6619" y="453"/>
                  <a:pt x="6069" y="1360"/>
                </a:cubicBezTo>
                <a:cubicBezTo>
                  <a:pt x="5377" y="2480"/>
                  <a:pt x="5092" y="3742"/>
                  <a:pt x="5051" y="5025"/>
                </a:cubicBezTo>
                <a:cubicBezTo>
                  <a:pt x="4827" y="10402"/>
                  <a:pt x="5234" y="15493"/>
                  <a:pt x="5845" y="20849"/>
                </a:cubicBezTo>
                <a:cubicBezTo>
                  <a:pt x="6497" y="26531"/>
                  <a:pt x="7108" y="32234"/>
                  <a:pt x="7047" y="37977"/>
                </a:cubicBezTo>
                <a:cubicBezTo>
                  <a:pt x="7027" y="40828"/>
                  <a:pt x="7067" y="43700"/>
                  <a:pt x="7027" y="46551"/>
                </a:cubicBezTo>
                <a:cubicBezTo>
                  <a:pt x="7006" y="47365"/>
                  <a:pt x="6843" y="48200"/>
                  <a:pt x="6640" y="49015"/>
                </a:cubicBezTo>
                <a:cubicBezTo>
                  <a:pt x="6517" y="49544"/>
                  <a:pt x="6171" y="49952"/>
                  <a:pt x="5601" y="50135"/>
                </a:cubicBezTo>
                <a:cubicBezTo>
                  <a:pt x="2729" y="51031"/>
                  <a:pt x="1202" y="53129"/>
                  <a:pt x="611" y="55980"/>
                </a:cubicBezTo>
                <a:cubicBezTo>
                  <a:pt x="0" y="58974"/>
                  <a:pt x="408" y="61906"/>
                  <a:pt x="1182" y="64798"/>
                </a:cubicBezTo>
                <a:cubicBezTo>
                  <a:pt x="1711" y="66794"/>
                  <a:pt x="2505" y="68688"/>
                  <a:pt x="3646" y="70419"/>
                </a:cubicBezTo>
                <a:cubicBezTo>
                  <a:pt x="4277" y="71356"/>
                  <a:pt x="4990" y="72191"/>
                  <a:pt x="5927" y="72822"/>
                </a:cubicBezTo>
                <a:cubicBezTo>
                  <a:pt x="6653" y="73303"/>
                  <a:pt x="7405" y="73540"/>
                  <a:pt x="8151" y="73540"/>
                </a:cubicBezTo>
                <a:cubicBezTo>
                  <a:pt x="9017" y="73540"/>
                  <a:pt x="9874" y="73222"/>
                  <a:pt x="10672" y="72598"/>
                </a:cubicBezTo>
                <a:cubicBezTo>
                  <a:pt x="12566" y="71152"/>
                  <a:pt x="13605" y="69156"/>
                  <a:pt x="14419" y="67018"/>
                </a:cubicBezTo>
                <a:cubicBezTo>
                  <a:pt x="15662" y="63800"/>
                  <a:pt x="16273" y="60481"/>
                  <a:pt x="15906" y="57019"/>
                </a:cubicBezTo>
                <a:cubicBezTo>
                  <a:pt x="15743" y="55471"/>
                  <a:pt x="15295" y="54045"/>
                  <a:pt x="14399" y="52762"/>
                </a:cubicBezTo>
                <a:cubicBezTo>
                  <a:pt x="13564" y="51540"/>
                  <a:pt x="12423" y="50685"/>
                  <a:pt x="11018" y="50237"/>
                </a:cubicBezTo>
                <a:cubicBezTo>
                  <a:pt x="10265" y="49993"/>
                  <a:pt x="9776" y="49524"/>
                  <a:pt x="9633" y="48811"/>
                </a:cubicBezTo>
                <a:cubicBezTo>
                  <a:pt x="9450" y="48037"/>
                  <a:pt x="9348" y="47264"/>
                  <a:pt x="9328" y="46469"/>
                </a:cubicBezTo>
                <a:cubicBezTo>
                  <a:pt x="9287" y="44901"/>
                  <a:pt x="9308" y="43333"/>
                  <a:pt x="9308" y="41745"/>
                </a:cubicBezTo>
                <a:cubicBezTo>
                  <a:pt x="9328" y="39260"/>
                  <a:pt x="9246" y="36755"/>
                  <a:pt x="9369" y="34270"/>
                </a:cubicBezTo>
                <a:cubicBezTo>
                  <a:pt x="9572" y="30625"/>
                  <a:pt x="9939" y="27000"/>
                  <a:pt x="10244" y="23375"/>
                </a:cubicBezTo>
                <a:cubicBezTo>
                  <a:pt x="10367" y="21970"/>
                  <a:pt x="10550" y="20564"/>
                  <a:pt x="10672" y="19139"/>
                </a:cubicBezTo>
                <a:cubicBezTo>
                  <a:pt x="10916" y="16451"/>
                  <a:pt x="11202" y="13742"/>
                  <a:pt x="11324" y="11033"/>
                </a:cubicBezTo>
                <a:cubicBezTo>
                  <a:pt x="11466" y="8528"/>
                  <a:pt x="11629" y="6023"/>
                  <a:pt x="11079" y="3559"/>
                </a:cubicBezTo>
                <a:cubicBezTo>
                  <a:pt x="10916" y="2806"/>
                  <a:pt x="10652" y="2032"/>
                  <a:pt x="10265" y="1360"/>
                </a:cubicBezTo>
                <a:cubicBezTo>
                  <a:pt x="9745" y="453"/>
                  <a:pt x="8972" y="0"/>
                  <a:pt x="81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8"/>
          <p:cNvSpPr/>
          <p:nvPr/>
        </p:nvSpPr>
        <p:spPr>
          <a:xfrm flipH="1">
            <a:off x="-523800" y="-2984868"/>
            <a:ext cx="1037075" cy="4662033"/>
          </a:xfrm>
          <a:custGeom>
            <a:avLst/>
            <a:gdLst/>
            <a:ahLst/>
            <a:cxnLst/>
            <a:rect l="l" t="t" r="r" b="b"/>
            <a:pathLst>
              <a:path w="18004" h="81408" extrusionOk="0">
                <a:moveTo>
                  <a:pt x="8988" y="1"/>
                </a:moveTo>
                <a:cubicBezTo>
                  <a:pt x="8029" y="1"/>
                  <a:pt x="7078" y="355"/>
                  <a:pt x="6191" y="1045"/>
                </a:cubicBezTo>
                <a:cubicBezTo>
                  <a:pt x="4114" y="2633"/>
                  <a:pt x="2953" y="4853"/>
                  <a:pt x="2057" y="7215"/>
                </a:cubicBezTo>
                <a:cubicBezTo>
                  <a:pt x="672" y="10779"/>
                  <a:pt x="0" y="14466"/>
                  <a:pt x="407" y="18294"/>
                </a:cubicBezTo>
                <a:cubicBezTo>
                  <a:pt x="591" y="20005"/>
                  <a:pt x="1079" y="21594"/>
                  <a:pt x="2077" y="23019"/>
                </a:cubicBezTo>
                <a:cubicBezTo>
                  <a:pt x="3014" y="24363"/>
                  <a:pt x="4277" y="25300"/>
                  <a:pt x="5825" y="25809"/>
                </a:cubicBezTo>
                <a:cubicBezTo>
                  <a:pt x="6660" y="26074"/>
                  <a:pt x="7189" y="26583"/>
                  <a:pt x="7352" y="27398"/>
                </a:cubicBezTo>
                <a:cubicBezTo>
                  <a:pt x="7556" y="28233"/>
                  <a:pt x="7657" y="29108"/>
                  <a:pt x="7698" y="29964"/>
                </a:cubicBezTo>
                <a:cubicBezTo>
                  <a:pt x="7739" y="31715"/>
                  <a:pt x="7719" y="33446"/>
                  <a:pt x="7698" y="35198"/>
                </a:cubicBezTo>
                <a:cubicBezTo>
                  <a:pt x="7698" y="37947"/>
                  <a:pt x="7780" y="40717"/>
                  <a:pt x="7637" y="43486"/>
                </a:cubicBezTo>
                <a:cubicBezTo>
                  <a:pt x="7413" y="47498"/>
                  <a:pt x="7026" y="51510"/>
                  <a:pt x="6680" y="55522"/>
                </a:cubicBezTo>
                <a:cubicBezTo>
                  <a:pt x="6537" y="57091"/>
                  <a:pt x="6334" y="58659"/>
                  <a:pt x="6191" y="60207"/>
                </a:cubicBezTo>
                <a:cubicBezTo>
                  <a:pt x="5926" y="63221"/>
                  <a:pt x="5621" y="66214"/>
                  <a:pt x="5478" y="69208"/>
                </a:cubicBezTo>
                <a:cubicBezTo>
                  <a:pt x="5336" y="71957"/>
                  <a:pt x="5153" y="74748"/>
                  <a:pt x="5743" y="77477"/>
                </a:cubicBezTo>
                <a:cubicBezTo>
                  <a:pt x="5926" y="78311"/>
                  <a:pt x="6232" y="79167"/>
                  <a:pt x="6660" y="79900"/>
                </a:cubicBezTo>
                <a:cubicBezTo>
                  <a:pt x="7240" y="80908"/>
                  <a:pt x="8095" y="81407"/>
                  <a:pt x="8958" y="81407"/>
                </a:cubicBezTo>
                <a:cubicBezTo>
                  <a:pt x="9821" y="81407"/>
                  <a:pt x="10692" y="80908"/>
                  <a:pt x="11303" y="79920"/>
                </a:cubicBezTo>
                <a:cubicBezTo>
                  <a:pt x="12056" y="78678"/>
                  <a:pt x="12362" y="77273"/>
                  <a:pt x="12423" y="75847"/>
                </a:cubicBezTo>
                <a:cubicBezTo>
                  <a:pt x="12667" y="69901"/>
                  <a:pt x="12219" y="64259"/>
                  <a:pt x="11547" y="58333"/>
                </a:cubicBezTo>
                <a:cubicBezTo>
                  <a:pt x="10835" y="52040"/>
                  <a:pt x="10142" y="45727"/>
                  <a:pt x="10203" y="39373"/>
                </a:cubicBezTo>
                <a:cubicBezTo>
                  <a:pt x="10244" y="36216"/>
                  <a:pt x="10183" y="33039"/>
                  <a:pt x="10244" y="29882"/>
                </a:cubicBezTo>
                <a:cubicBezTo>
                  <a:pt x="10244" y="28966"/>
                  <a:pt x="10448" y="28049"/>
                  <a:pt x="10651" y="27153"/>
                </a:cubicBezTo>
                <a:cubicBezTo>
                  <a:pt x="10794" y="26563"/>
                  <a:pt x="11181" y="26115"/>
                  <a:pt x="11812" y="25911"/>
                </a:cubicBezTo>
                <a:cubicBezTo>
                  <a:pt x="15009" y="24913"/>
                  <a:pt x="16679" y="22591"/>
                  <a:pt x="17331" y="19435"/>
                </a:cubicBezTo>
                <a:cubicBezTo>
                  <a:pt x="18003" y="16136"/>
                  <a:pt x="17555" y="12877"/>
                  <a:pt x="16700" y="9680"/>
                </a:cubicBezTo>
                <a:cubicBezTo>
                  <a:pt x="16109" y="7460"/>
                  <a:pt x="15254" y="5362"/>
                  <a:pt x="13971" y="3468"/>
                </a:cubicBezTo>
                <a:cubicBezTo>
                  <a:pt x="13278" y="2430"/>
                  <a:pt x="12484" y="1493"/>
                  <a:pt x="11445" y="800"/>
                </a:cubicBezTo>
                <a:cubicBezTo>
                  <a:pt x="10645" y="263"/>
                  <a:pt x="9813" y="1"/>
                  <a:pt x="89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38"/>
          <p:cNvGrpSpPr/>
          <p:nvPr/>
        </p:nvGrpSpPr>
        <p:grpSpPr>
          <a:xfrm flipH="1">
            <a:off x="8779445" y="-655844"/>
            <a:ext cx="650453" cy="8561589"/>
            <a:chOff x="1064797" y="-1353613"/>
            <a:chExt cx="688238" cy="9049349"/>
          </a:xfrm>
        </p:grpSpPr>
        <p:sp>
          <p:nvSpPr>
            <p:cNvPr id="460" name="Google Shape;460;p38"/>
            <p:cNvSpPr/>
            <p:nvPr/>
          </p:nvSpPr>
          <p:spPr>
            <a:xfrm>
              <a:off x="1078718" y="-1353613"/>
              <a:ext cx="674316" cy="4424265"/>
            </a:xfrm>
            <a:custGeom>
              <a:avLst/>
              <a:gdLst/>
              <a:ahLst/>
              <a:cxnLst/>
              <a:rect l="l" t="t" r="r" b="b"/>
              <a:pathLst>
                <a:path w="13830" h="91269" extrusionOk="0">
                  <a:moveTo>
                    <a:pt x="1744" y="1"/>
                  </a:moveTo>
                  <a:cubicBezTo>
                    <a:pt x="1499" y="1"/>
                    <a:pt x="1283" y="115"/>
                    <a:pt x="1121" y="336"/>
                  </a:cubicBezTo>
                  <a:cubicBezTo>
                    <a:pt x="999" y="499"/>
                    <a:pt x="938" y="723"/>
                    <a:pt x="938" y="927"/>
                  </a:cubicBezTo>
                  <a:cubicBezTo>
                    <a:pt x="836" y="2923"/>
                    <a:pt x="754" y="4939"/>
                    <a:pt x="673" y="6935"/>
                  </a:cubicBezTo>
                  <a:cubicBezTo>
                    <a:pt x="490" y="11191"/>
                    <a:pt x="286" y="15447"/>
                    <a:pt x="164" y="19704"/>
                  </a:cubicBezTo>
                  <a:cubicBezTo>
                    <a:pt x="82" y="21822"/>
                    <a:pt x="1" y="23960"/>
                    <a:pt x="653" y="26017"/>
                  </a:cubicBezTo>
                  <a:cubicBezTo>
                    <a:pt x="1345" y="28176"/>
                    <a:pt x="2506" y="29968"/>
                    <a:pt x="4502" y="31149"/>
                  </a:cubicBezTo>
                  <a:cubicBezTo>
                    <a:pt x="4868" y="31353"/>
                    <a:pt x="5113" y="31882"/>
                    <a:pt x="5276" y="32310"/>
                  </a:cubicBezTo>
                  <a:cubicBezTo>
                    <a:pt x="5703" y="33389"/>
                    <a:pt x="5683" y="34550"/>
                    <a:pt x="5683" y="35691"/>
                  </a:cubicBezTo>
                  <a:cubicBezTo>
                    <a:pt x="5703" y="38664"/>
                    <a:pt x="5724" y="41658"/>
                    <a:pt x="5703" y="44651"/>
                  </a:cubicBezTo>
                  <a:cubicBezTo>
                    <a:pt x="5663" y="47727"/>
                    <a:pt x="5724" y="50822"/>
                    <a:pt x="5540" y="53897"/>
                  </a:cubicBezTo>
                  <a:cubicBezTo>
                    <a:pt x="5296" y="57747"/>
                    <a:pt x="4848" y="61596"/>
                    <a:pt x="4481" y="65445"/>
                  </a:cubicBezTo>
                  <a:cubicBezTo>
                    <a:pt x="4135" y="69151"/>
                    <a:pt x="3707" y="72858"/>
                    <a:pt x="3443" y="76585"/>
                  </a:cubicBezTo>
                  <a:cubicBezTo>
                    <a:pt x="3280" y="79090"/>
                    <a:pt x="3280" y="81635"/>
                    <a:pt x="3280" y="84161"/>
                  </a:cubicBezTo>
                  <a:cubicBezTo>
                    <a:pt x="3300" y="85871"/>
                    <a:pt x="3524" y="87582"/>
                    <a:pt x="4278" y="89150"/>
                  </a:cubicBezTo>
                  <a:cubicBezTo>
                    <a:pt x="4522" y="89639"/>
                    <a:pt x="4828" y="90128"/>
                    <a:pt x="5215" y="90515"/>
                  </a:cubicBezTo>
                  <a:cubicBezTo>
                    <a:pt x="5729" y="91019"/>
                    <a:pt x="6353" y="91268"/>
                    <a:pt x="6980" y="91268"/>
                  </a:cubicBezTo>
                  <a:cubicBezTo>
                    <a:pt x="7620" y="91268"/>
                    <a:pt x="8264" y="91009"/>
                    <a:pt x="8799" y="90494"/>
                  </a:cubicBezTo>
                  <a:cubicBezTo>
                    <a:pt x="9451" y="89863"/>
                    <a:pt x="9899" y="89069"/>
                    <a:pt x="10082" y="88193"/>
                  </a:cubicBezTo>
                  <a:cubicBezTo>
                    <a:pt x="10367" y="86828"/>
                    <a:pt x="10652" y="85423"/>
                    <a:pt x="10693" y="84038"/>
                  </a:cubicBezTo>
                  <a:cubicBezTo>
                    <a:pt x="10835" y="79762"/>
                    <a:pt x="10571" y="75485"/>
                    <a:pt x="10143" y="71208"/>
                  </a:cubicBezTo>
                  <a:cubicBezTo>
                    <a:pt x="9593" y="65893"/>
                    <a:pt x="8982" y="60577"/>
                    <a:pt x="8534" y="55242"/>
                  </a:cubicBezTo>
                  <a:cubicBezTo>
                    <a:pt x="8290" y="52350"/>
                    <a:pt x="8330" y="49417"/>
                    <a:pt x="8310" y="46505"/>
                  </a:cubicBezTo>
                  <a:cubicBezTo>
                    <a:pt x="8269" y="43022"/>
                    <a:pt x="8310" y="39519"/>
                    <a:pt x="8290" y="36016"/>
                  </a:cubicBezTo>
                  <a:cubicBezTo>
                    <a:pt x="8290" y="34754"/>
                    <a:pt x="8310" y="33512"/>
                    <a:pt x="8697" y="32290"/>
                  </a:cubicBezTo>
                  <a:cubicBezTo>
                    <a:pt x="8901" y="31699"/>
                    <a:pt x="9227" y="31271"/>
                    <a:pt x="9776" y="30925"/>
                  </a:cubicBezTo>
                  <a:cubicBezTo>
                    <a:pt x="11752" y="29724"/>
                    <a:pt x="12852" y="27870"/>
                    <a:pt x="13402" y="25691"/>
                  </a:cubicBezTo>
                  <a:cubicBezTo>
                    <a:pt x="13666" y="24632"/>
                    <a:pt x="13829" y="23512"/>
                    <a:pt x="13809" y="22412"/>
                  </a:cubicBezTo>
                  <a:cubicBezTo>
                    <a:pt x="13748" y="18502"/>
                    <a:pt x="13585" y="14612"/>
                    <a:pt x="13463" y="10702"/>
                  </a:cubicBezTo>
                  <a:cubicBezTo>
                    <a:pt x="13361" y="8177"/>
                    <a:pt x="13259" y="5651"/>
                    <a:pt x="13157" y="3126"/>
                  </a:cubicBezTo>
                  <a:cubicBezTo>
                    <a:pt x="13116" y="2413"/>
                    <a:pt x="13096" y="1680"/>
                    <a:pt x="13055" y="967"/>
                  </a:cubicBezTo>
                  <a:cubicBezTo>
                    <a:pt x="13035" y="377"/>
                    <a:pt x="12689" y="10"/>
                    <a:pt x="12200" y="10"/>
                  </a:cubicBezTo>
                  <a:cubicBezTo>
                    <a:pt x="11711" y="10"/>
                    <a:pt x="11406" y="377"/>
                    <a:pt x="11406" y="988"/>
                  </a:cubicBezTo>
                  <a:cubicBezTo>
                    <a:pt x="11406" y="7138"/>
                    <a:pt x="11283" y="13248"/>
                    <a:pt x="11283" y="19398"/>
                  </a:cubicBezTo>
                  <a:cubicBezTo>
                    <a:pt x="11283" y="19541"/>
                    <a:pt x="11283" y="19704"/>
                    <a:pt x="11263" y="19867"/>
                  </a:cubicBezTo>
                  <a:cubicBezTo>
                    <a:pt x="11182" y="20213"/>
                    <a:pt x="10958" y="20437"/>
                    <a:pt x="10571" y="20437"/>
                  </a:cubicBezTo>
                  <a:cubicBezTo>
                    <a:pt x="10204" y="20416"/>
                    <a:pt x="10021" y="20192"/>
                    <a:pt x="9980" y="19846"/>
                  </a:cubicBezTo>
                  <a:cubicBezTo>
                    <a:pt x="9939" y="19683"/>
                    <a:pt x="9939" y="19520"/>
                    <a:pt x="9939" y="19337"/>
                  </a:cubicBezTo>
                  <a:cubicBezTo>
                    <a:pt x="9797" y="13289"/>
                    <a:pt x="9654" y="7220"/>
                    <a:pt x="9512" y="1171"/>
                  </a:cubicBezTo>
                  <a:cubicBezTo>
                    <a:pt x="9512" y="1049"/>
                    <a:pt x="9512" y="927"/>
                    <a:pt x="9512" y="804"/>
                  </a:cubicBezTo>
                  <a:cubicBezTo>
                    <a:pt x="9452" y="330"/>
                    <a:pt x="9086" y="9"/>
                    <a:pt x="8674" y="9"/>
                  </a:cubicBezTo>
                  <a:cubicBezTo>
                    <a:pt x="8661" y="9"/>
                    <a:pt x="8649" y="10"/>
                    <a:pt x="8636" y="10"/>
                  </a:cubicBezTo>
                  <a:cubicBezTo>
                    <a:pt x="8208" y="31"/>
                    <a:pt x="7862" y="356"/>
                    <a:pt x="7842" y="825"/>
                  </a:cubicBezTo>
                  <a:cubicBezTo>
                    <a:pt x="7821" y="1578"/>
                    <a:pt x="7821" y="2332"/>
                    <a:pt x="7821" y="3106"/>
                  </a:cubicBezTo>
                  <a:cubicBezTo>
                    <a:pt x="7801" y="7260"/>
                    <a:pt x="7801" y="11435"/>
                    <a:pt x="7781" y="15610"/>
                  </a:cubicBezTo>
                  <a:cubicBezTo>
                    <a:pt x="7760" y="16914"/>
                    <a:pt x="7781" y="18237"/>
                    <a:pt x="7760" y="19541"/>
                  </a:cubicBezTo>
                  <a:cubicBezTo>
                    <a:pt x="7760" y="20152"/>
                    <a:pt x="7516" y="20437"/>
                    <a:pt x="7007" y="20437"/>
                  </a:cubicBezTo>
                  <a:cubicBezTo>
                    <a:pt x="6991" y="20438"/>
                    <a:pt x="6975" y="20438"/>
                    <a:pt x="6960" y="20438"/>
                  </a:cubicBezTo>
                  <a:cubicBezTo>
                    <a:pt x="6481" y="20438"/>
                    <a:pt x="6232" y="20133"/>
                    <a:pt x="6212" y="19541"/>
                  </a:cubicBezTo>
                  <a:cubicBezTo>
                    <a:pt x="6212" y="15834"/>
                    <a:pt x="6192" y="12128"/>
                    <a:pt x="6192" y="8421"/>
                  </a:cubicBezTo>
                  <a:cubicBezTo>
                    <a:pt x="6172" y="5937"/>
                    <a:pt x="6151" y="3472"/>
                    <a:pt x="6131" y="988"/>
                  </a:cubicBezTo>
                  <a:cubicBezTo>
                    <a:pt x="6131" y="377"/>
                    <a:pt x="5805" y="10"/>
                    <a:pt x="5316" y="10"/>
                  </a:cubicBezTo>
                  <a:cubicBezTo>
                    <a:pt x="4828" y="10"/>
                    <a:pt x="4481" y="377"/>
                    <a:pt x="4481" y="967"/>
                  </a:cubicBezTo>
                  <a:cubicBezTo>
                    <a:pt x="4441" y="2841"/>
                    <a:pt x="4420" y="4735"/>
                    <a:pt x="4380" y="6609"/>
                  </a:cubicBezTo>
                  <a:cubicBezTo>
                    <a:pt x="4318" y="9338"/>
                    <a:pt x="4217" y="12067"/>
                    <a:pt x="4156" y="14796"/>
                  </a:cubicBezTo>
                  <a:cubicBezTo>
                    <a:pt x="4115" y="16343"/>
                    <a:pt x="4074" y="17871"/>
                    <a:pt x="4033" y="19419"/>
                  </a:cubicBezTo>
                  <a:cubicBezTo>
                    <a:pt x="4033" y="19541"/>
                    <a:pt x="4033" y="19663"/>
                    <a:pt x="4013" y="19785"/>
                  </a:cubicBezTo>
                  <a:cubicBezTo>
                    <a:pt x="3972" y="20172"/>
                    <a:pt x="3748" y="20396"/>
                    <a:pt x="3341" y="20416"/>
                  </a:cubicBezTo>
                  <a:cubicBezTo>
                    <a:pt x="2934" y="20416"/>
                    <a:pt x="2730" y="20152"/>
                    <a:pt x="2710" y="19765"/>
                  </a:cubicBezTo>
                  <a:cubicBezTo>
                    <a:pt x="2689" y="19235"/>
                    <a:pt x="2710" y="18706"/>
                    <a:pt x="2710" y="18197"/>
                  </a:cubicBezTo>
                  <a:cubicBezTo>
                    <a:pt x="2648" y="13614"/>
                    <a:pt x="2608" y="9032"/>
                    <a:pt x="2567" y="4450"/>
                  </a:cubicBezTo>
                  <a:cubicBezTo>
                    <a:pt x="2547" y="3269"/>
                    <a:pt x="2567" y="2108"/>
                    <a:pt x="2587" y="927"/>
                  </a:cubicBezTo>
                  <a:cubicBezTo>
                    <a:pt x="2587" y="519"/>
                    <a:pt x="2424" y="214"/>
                    <a:pt x="2038" y="51"/>
                  </a:cubicBezTo>
                  <a:cubicBezTo>
                    <a:pt x="1936" y="17"/>
                    <a:pt x="1838" y="1"/>
                    <a:pt x="1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1064797" y="3368872"/>
              <a:ext cx="674316" cy="4326863"/>
            </a:xfrm>
            <a:custGeom>
              <a:avLst/>
              <a:gdLst/>
              <a:ahLst/>
              <a:cxnLst/>
              <a:rect l="l" t="t" r="r" b="b"/>
              <a:pathLst>
                <a:path w="12892" h="71318" extrusionOk="0">
                  <a:moveTo>
                    <a:pt x="6372" y="0"/>
                  </a:moveTo>
                  <a:cubicBezTo>
                    <a:pt x="5775" y="0"/>
                    <a:pt x="5176" y="239"/>
                    <a:pt x="4685" y="710"/>
                  </a:cubicBezTo>
                  <a:cubicBezTo>
                    <a:pt x="4074" y="1301"/>
                    <a:pt x="3666" y="2034"/>
                    <a:pt x="3483" y="2869"/>
                  </a:cubicBezTo>
                  <a:cubicBezTo>
                    <a:pt x="3239" y="4132"/>
                    <a:pt x="2954" y="5435"/>
                    <a:pt x="2913" y="6718"/>
                  </a:cubicBezTo>
                  <a:cubicBezTo>
                    <a:pt x="2791" y="10710"/>
                    <a:pt x="3035" y="14701"/>
                    <a:pt x="3442" y="18673"/>
                  </a:cubicBezTo>
                  <a:cubicBezTo>
                    <a:pt x="3951" y="23642"/>
                    <a:pt x="4522" y="28591"/>
                    <a:pt x="4929" y="33560"/>
                  </a:cubicBezTo>
                  <a:cubicBezTo>
                    <a:pt x="5153" y="36248"/>
                    <a:pt x="5112" y="38977"/>
                    <a:pt x="5153" y="41686"/>
                  </a:cubicBezTo>
                  <a:cubicBezTo>
                    <a:pt x="5173" y="44944"/>
                    <a:pt x="5133" y="48203"/>
                    <a:pt x="5153" y="51461"/>
                  </a:cubicBezTo>
                  <a:cubicBezTo>
                    <a:pt x="5173" y="52642"/>
                    <a:pt x="5153" y="53803"/>
                    <a:pt x="4766" y="54944"/>
                  </a:cubicBezTo>
                  <a:cubicBezTo>
                    <a:pt x="4583" y="55473"/>
                    <a:pt x="4277" y="55901"/>
                    <a:pt x="3768" y="56206"/>
                  </a:cubicBezTo>
                  <a:cubicBezTo>
                    <a:pt x="1935" y="57327"/>
                    <a:pt x="917" y="59058"/>
                    <a:pt x="408" y="61074"/>
                  </a:cubicBezTo>
                  <a:cubicBezTo>
                    <a:pt x="143" y="62072"/>
                    <a:pt x="1" y="63131"/>
                    <a:pt x="21" y="64149"/>
                  </a:cubicBezTo>
                  <a:cubicBezTo>
                    <a:pt x="62" y="66532"/>
                    <a:pt x="143" y="68914"/>
                    <a:pt x="225" y="71318"/>
                  </a:cubicBezTo>
                  <a:lnTo>
                    <a:pt x="2363" y="71318"/>
                  </a:lnTo>
                  <a:cubicBezTo>
                    <a:pt x="2363" y="69851"/>
                    <a:pt x="2363" y="68365"/>
                    <a:pt x="2363" y="66898"/>
                  </a:cubicBezTo>
                  <a:cubicBezTo>
                    <a:pt x="2363" y="66756"/>
                    <a:pt x="2363" y="66634"/>
                    <a:pt x="2404" y="66491"/>
                  </a:cubicBezTo>
                  <a:cubicBezTo>
                    <a:pt x="2465" y="66165"/>
                    <a:pt x="2668" y="65961"/>
                    <a:pt x="3035" y="65961"/>
                  </a:cubicBezTo>
                  <a:cubicBezTo>
                    <a:pt x="3361" y="65982"/>
                    <a:pt x="3544" y="66206"/>
                    <a:pt x="3585" y="66511"/>
                  </a:cubicBezTo>
                  <a:cubicBezTo>
                    <a:pt x="3605" y="66674"/>
                    <a:pt x="3626" y="66837"/>
                    <a:pt x="3626" y="67000"/>
                  </a:cubicBezTo>
                  <a:cubicBezTo>
                    <a:pt x="3666" y="68426"/>
                    <a:pt x="3687" y="69872"/>
                    <a:pt x="3727" y="71318"/>
                  </a:cubicBezTo>
                  <a:lnTo>
                    <a:pt x="5642" y="71318"/>
                  </a:lnTo>
                  <a:cubicBezTo>
                    <a:pt x="5642" y="71032"/>
                    <a:pt x="5642" y="70747"/>
                    <a:pt x="5642" y="70483"/>
                  </a:cubicBezTo>
                  <a:cubicBezTo>
                    <a:pt x="5642" y="69261"/>
                    <a:pt x="5642" y="68039"/>
                    <a:pt x="5642" y="66817"/>
                  </a:cubicBezTo>
                  <a:cubicBezTo>
                    <a:pt x="5662" y="66247"/>
                    <a:pt x="5886" y="65982"/>
                    <a:pt x="6355" y="65982"/>
                  </a:cubicBezTo>
                  <a:cubicBezTo>
                    <a:pt x="6371" y="65981"/>
                    <a:pt x="6387" y="65981"/>
                    <a:pt x="6403" y="65981"/>
                  </a:cubicBezTo>
                  <a:cubicBezTo>
                    <a:pt x="6859" y="65981"/>
                    <a:pt x="7088" y="66266"/>
                    <a:pt x="7088" y="66817"/>
                  </a:cubicBezTo>
                  <a:cubicBezTo>
                    <a:pt x="7088" y="68324"/>
                    <a:pt x="7088" y="69811"/>
                    <a:pt x="7108" y="71318"/>
                  </a:cubicBezTo>
                  <a:lnTo>
                    <a:pt x="9022" y="71318"/>
                  </a:lnTo>
                  <a:cubicBezTo>
                    <a:pt x="9022" y="71297"/>
                    <a:pt x="9022" y="71257"/>
                    <a:pt x="9022" y="71236"/>
                  </a:cubicBezTo>
                  <a:cubicBezTo>
                    <a:pt x="9063" y="69811"/>
                    <a:pt x="9084" y="68365"/>
                    <a:pt x="9124" y="66939"/>
                  </a:cubicBezTo>
                  <a:cubicBezTo>
                    <a:pt x="9124" y="66817"/>
                    <a:pt x="9124" y="66695"/>
                    <a:pt x="9145" y="66593"/>
                  </a:cubicBezTo>
                  <a:cubicBezTo>
                    <a:pt x="9185" y="66226"/>
                    <a:pt x="9389" y="66002"/>
                    <a:pt x="9776" y="66002"/>
                  </a:cubicBezTo>
                  <a:cubicBezTo>
                    <a:pt x="10163" y="66002"/>
                    <a:pt x="10346" y="66247"/>
                    <a:pt x="10367" y="66613"/>
                  </a:cubicBezTo>
                  <a:cubicBezTo>
                    <a:pt x="10387" y="67102"/>
                    <a:pt x="10367" y="67591"/>
                    <a:pt x="10367" y="68079"/>
                  </a:cubicBezTo>
                  <a:cubicBezTo>
                    <a:pt x="10367" y="69159"/>
                    <a:pt x="10387" y="70238"/>
                    <a:pt x="10387" y="71318"/>
                  </a:cubicBezTo>
                  <a:lnTo>
                    <a:pt x="12566" y="71318"/>
                  </a:lnTo>
                  <a:cubicBezTo>
                    <a:pt x="12627" y="69770"/>
                    <a:pt x="12688" y="68222"/>
                    <a:pt x="12729" y="66674"/>
                  </a:cubicBezTo>
                  <a:cubicBezTo>
                    <a:pt x="12790" y="64699"/>
                    <a:pt x="12892" y="62703"/>
                    <a:pt x="12261" y="60768"/>
                  </a:cubicBezTo>
                  <a:cubicBezTo>
                    <a:pt x="11629" y="58772"/>
                    <a:pt x="10550" y="57102"/>
                    <a:pt x="8676" y="56003"/>
                  </a:cubicBezTo>
                  <a:cubicBezTo>
                    <a:pt x="8350" y="55799"/>
                    <a:pt x="8126" y="55310"/>
                    <a:pt x="7963" y="54923"/>
                  </a:cubicBezTo>
                  <a:cubicBezTo>
                    <a:pt x="7577" y="53905"/>
                    <a:pt x="7577" y="52846"/>
                    <a:pt x="7577" y="51787"/>
                  </a:cubicBezTo>
                  <a:cubicBezTo>
                    <a:pt x="7577" y="48997"/>
                    <a:pt x="7556" y="46207"/>
                    <a:pt x="7577" y="43417"/>
                  </a:cubicBezTo>
                  <a:cubicBezTo>
                    <a:pt x="7597" y="40545"/>
                    <a:pt x="7556" y="37674"/>
                    <a:pt x="7719" y="34802"/>
                  </a:cubicBezTo>
                  <a:cubicBezTo>
                    <a:pt x="7943" y="31218"/>
                    <a:pt x="8371" y="27634"/>
                    <a:pt x="8697" y="24049"/>
                  </a:cubicBezTo>
                  <a:cubicBezTo>
                    <a:pt x="9022" y="20587"/>
                    <a:pt x="9430" y="17145"/>
                    <a:pt x="9674" y="13683"/>
                  </a:cubicBezTo>
                  <a:cubicBezTo>
                    <a:pt x="9837" y="11341"/>
                    <a:pt x="9837" y="8979"/>
                    <a:pt x="9817" y="6616"/>
                  </a:cubicBezTo>
                  <a:cubicBezTo>
                    <a:pt x="9817" y="5007"/>
                    <a:pt x="9613" y="3419"/>
                    <a:pt x="8900" y="1953"/>
                  </a:cubicBezTo>
                  <a:cubicBezTo>
                    <a:pt x="8676" y="1505"/>
                    <a:pt x="8371" y="1057"/>
                    <a:pt x="8025" y="710"/>
                  </a:cubicBezTo>
                  <a:cubicBezTo>
                    <a:pt x="7549" y="234"/>
                    <a:pt x="6962" y="0"/>
                    <a:pt x="6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8"/>
          <p:cNvSpPr/>
          <p:nvPr/>
        </p:nvSpPr>
        <p:spPr>
          <a:xfrm flipH="1">
            <a:off x="-407811" y="3370894"/>
            <a:ext cx="910408" cy="3969783"/>
          </a:xfrm>
          <a:custGeom>
            <a:avLst/>
            <a:gdLst/>
            <a:ahLst/>
            <a:cxnLst/>
            <a:rect l="l" t="t" r="r" b="b"/>
            <a:pathLst>
              <a:path w="15805" h="69320" extrusionOk="0">
                <a:moveTo>
                  <a:pt x="7897" y="1"/>
                </a:moveTo>
                <a:cubicBezTo>
                  <a:pt x="7054" y="1"/>
                  <a:pt x="6217" y="309"/>
                  <a:pt x="5438" y="912"/>
                </a:cubicBezTo>
                <a:cubicBezTo>
                  <a:pt x="3605" y="2317"/>
                  <a:pt x="2607" y="4252"/>
                  <a:pt x="1793" y="6329"/>
                </a:cubicBezTo>
                <a:cubicBezTo>
                  <a:pt x="591" y="9465"/>
                  <a:pt x="1" y="12683"/>
                  <a:pt x="367" y="16043"/>
                </a:cubicBezTo>
                <a:cubicBezTo>
                  <a:pt x="510" y="17530"/>
                  <a:pt x="958" y="18935"/>
                  <a:pt x="1813" y="20178"/>
                </a:cubicBezTo>
                <a:cubicBezTo>
                  <a:pt x="2648" y="21379"/>
                  <a:pt x="3748" y="22194"/>
                  <a:pt x="5112" y="22642"/>
                </a:cubicBezTo>
                <a:cubicBezTo>
                  <a:pt x="5846" y="22866"/>
                  <a:pt x="6314" y="23314"/>
                  <a:pt x="6456" y="24027"/>
                </a:cubicBezTo>
                <a:cubicBezTo>
                  <a:pt x="6619" y="24760"/>
                  <a:pt x="6721" y="25534"/>
                  <a:pt x="6742" y="26287"/>
                </a:cubicBezTo>
                <a:cubicBezTo>
                  <a:pt x="6803" y="27815"/>
                  <a:pt x="6762" y="29342"/>
                  <a:pt x="6762" y="30870"/>
                </a:cubicBezTo>
                <a:cubicBezTo>
                  <a:pt x="6762" y="33293"/>
                  <a:pt x="6843" y="35717"/>
                  <a:pt x="6701" y="38140"/>
                </a:cubicBezTo>
                <a:cubicBezTo>
                  <a:pt x="6497" y="41663"/>
                  <a:pt x="6151" y="45186"/>
                  <a:pt x="5866" y="48710"/>
                </a:cubicBezTo>
                <a:cubicBezTo>
                  <a:pt x="5744" y="50074"/>
                  <a:pt x="5560" y="51439"/>
                  <a:pt x="5438" y="52824"/>
                </a:cubicBezTo>
                <a:cubicBezTo>
                  <a:pt x="5214" y="55451"/>
                  <a:pt x="4929" y="58078"/>
                  <a:pt x="4807" y="60705"/>
                </a:cubicBezTo>
                <a:cubicBezTo>
                  <a:pt x="4685" y="63128"/>
                  <a:pt x="4522" y="65552"/>
                  <a:pt x="5051" y="67955"/>
                </a:cubicBezTo>
                <a:cubicBezTo>
                  <a:pt x="5153" y="68424"/>
                  <a:pt x="5296" y="68872"/>
                  <a:pt x="5459" y="69320"/>
                </a:cubicBezTo>
                <a:lnTo>
                  <a:pt x="10326" y="69320"/>
                </a:lnTo>
                <a:cubicBezTo>
                  <a:pt x="10693" y="68444"/>
                  <a:pt x="10876" y="67487"/>
                  <a:pt x="10896" y="66530"/>
                </a:cubicBezTo>
                <a:cubicBezTo>
                  <a:pt x="11120" y="61316"/>
                  <a:pt x="10733" y="56367"/>
                  <a:pt x="10143" y="51174"/>
                </a:cubicBezTo>
                <a:cubicBezTo>
                  <a:pt x="9511" y="45655"/>
                  <a:pt x="8900" y="40115"/>
                  <a:pt x="8961" y="34535"/>
                </a:cubicBezTo>
                <a:cubicBezTo>
                  <a:pt x="8982" y="31766"/>
                  <a:pt x="8941" y="28976"/>
                  <a:pt x="8982" y="26206"/>
                </a:cubicBezTo>
                <a:cubicBezTo>
                  <a:pt x="9002" y="25412"/>
                  <a:pt x="9165" y="24597"/>
                  <a:pt x="9348" y="23823"/>
                </a:cubicBezTo>
                <a:cubicBezTo>
                  <a:pt x="9471" y="23314"/>
                  <a:pt x="9817" y="22907"/>
                  <a:pt x="10367" y="22723"/>
                </a:cubicBezTo>
                <a:cubicBezTo>
                  <a:pt x="13157" y="21848"/>
                  <a:pt x="14643" y="19811"/>
                  <a:pt x="15214" y="17062"/>
                </a:cubicBezTo>
                <a:cubicBezTo>
                  <a:pt x="15804" y="14149"/>
                  <a:pt x="15397" y="11298"/>
                  <a:pt x="14643" y="8488"/>
                </a:cubicBezTo>
                <a:cubicBezTo>
                  <a:pt x="14134" y="6553"/>
                  <a:pt x="13381" y="4700"/>
                  <a:pt x="12261" y="3030"/>
                </a:cubicBezTo>
                <a:cubicBezTo>
                  <a:pt x="11650" y="2134"/>
                  <a:pt x="10957" y="1299"/>
                  <a:pt x="10041" y="688"/>
                </a:cubicBezTo>
                <a:cubicBezTo>
                  <a:pt x="9345" y="227"/>
                  <a:pt x="8619" y="1"/>
                  <a:pt x="78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8"/>
          <p:cNvSpPr/>
          <p:nvPr/>
        </p:nvSpPr>
        <p:spPr>
          <a:xfrm flipH="1">
            <a:off x="8039581" y="-1359710"/>
            <a:ext cx="844741" cy="3795461"/>
          </a:xfrm>
          <a:custGeom>
            <a:avLst/>
            <a:gdLst/>
            <a:ahLst/>
            <a:cxnLst/>
            <a:rect l="l" t="t" r="r" b="b"/>
            <a:pathLst>
              <a:path w="14665" h="66276" extrusionOk="0">
                <a:moveTo>
                  <a:pt x="7369" y="0"/>
                </a:moveTo>
                <a:cubicBezTo>
                  <a:pt x="6666" y="0"/>
                  <a:pt x="5956" y="407"/>
                  <a:pt x="5459" y="1220"/>
                </a:cubicBezTo>
                <a:cubicBezTo>
                  <a:pt x="4848" y="2238"/>
                  <a:pt x="4603" y="3378"/>
                  <a:pt x="4542" y="4539"/>
                </a:cubicBezTo>
                <a:cubicBezTo>
                  <a:pt x="4481" y="6067"/>
                  <a:pt x="4522" y="7614"/>
                  <a:pt x="4522" y="9142"/>
                </a:cubicBezTo>
                <a:cubicBezTo>
                  <a:pt x="4481" y="9162"/>
                  <a:pt x="4420" y="9162"/>
                  <a:pt x="4359" y="9162"/>
                </a:cubicBezTo>
                <a:cubicBezTo>
                  <a:pt x="4664" y="12360"/>
                  <a:pt x="4889" y="15577"/>
                  <a:pt x="5255" y="18775"/>
                </a:cubicBezTo>
                <a:cubicBezTo>
                  <a:pt x="5846" y="23907"/>
                  <a:pt x="6416" y="29039"/>
                  <a:pt x="6355" y="34232"/>
                </a:cubicBezTo>
                <a:cubicBezTo>
                  <a:pt x="6334" y="36798"/>
                  <a:pt x="6375" y="39364"/>
                  <a:pt x="6334" y="41951"/>
                </a:cubicBezTo>
                <a:cubicBezTo>
                  <a:pt x="6314" y="42684"/>
                  <a:pt x="6172" y="43437"/>
                  <a:pt x="5988" y="44170"/>
                </a:cubicBezTo>
                <a:cubicBezTo>
                  <a:pt x="5886" y="44639"/>
                  <a:pt x="5561" y="45026"/>
                  <a:pt x="5051" y="45168"/>
                </a:cubicBezTo>
                <a:cubicBezTo>
                  <a:pt x="2445" y="46003"/>
                  <a:pt x="1080" y="47877"/>
                  <a:pt x="551" y="50443"/>
                </a:cubicBezTo>
                <a:cubicBezTo>
                  <a:pt x="1" y="53131"/>
                  <a:pt x="367" y="55779"/>
                  <a:pt x="1080" y="58406"/>
                </a:cubicBezTo>
                <a:cubicBezTo>
                  <a:pt x="1549" y="60198"/>
                  <a:pt x="2261" y="61909"/>
                  <a:pt x="3280" y="63457"/>
                </a:cubicBezTo>
                <a:cubicBezTo>
                  <a:pt x="3850" y="64292"/>
                  <a:pt x="4502" y="65066"/>
                  <a:pt x="5337" y="65615"/>
                </a:cubicBezTo>
                <a:cubicBezTo>
                  <a:pt x="5999" y="66060"/>
                  <a:pt x="6678" y="66276"/>
                  <a:pt x="7351" y="66276"/>
                </a:cubicBezTo>
                <a:cubicBezTo>
                  <a:pt x="8127" y="66276"/>
                  <a:pt x="8893" y="65988"/>
                  <a:pt x="9613" y="65432"/>
                </a:cubicBezTo>
                <a:cubicBezTo>
                  <a:pt x="11324" y="64129"/>
                  <a:pt x="12261" y="62316"/>
                  <a:pt x="12994" y="60402"/>
                </a:cubicBezTo>
                <a:cubicBezTo>
                  <a:pt x="14114" y="57490"/>
                  <a:pt x="14664" y="54496"/>
                  <a:pt x="14338" y="51380"/>
                </a:cubicBezTo>
                <a:cubicBezTo>
                  <a:pt x="14175" y="49995"/>
                  <a:pt x="13788" y="48692"/>
                  <a:pt x="12974" y="47531"/>
                </a:cubicBezTo>
                <a:cubicBezTo>
                  <a:pt x="12220" y="46431"/>
                  <a:pt x="11181" y="45678"/>
                  <a:pt x="9919" y="45270"/>
                </a:cubicBezTo>
                <a:cubicBezTo>
                  <a:pt x="9247" y="45046"/>
                  <a:pt x="8819" y="44639"/>
                  <a:pt x="8677" y="43987"/>
                </a:cubicBezTo>
                <a:cubicBezTo>
                  <a:pt x="8514" y="43295"/>
                  <a:pt x="8432" y="42582"/>
                  <a:pt x="8412" y="41890"/>
                </a:cubicBezTo>
                <a:cubicBezTo>
                  <a:pt x="8371" y="40464"/>
                  <a:pt x="8391" y="39038"/>
                  <a:pt x="8391" y="37633"/>
                </a:cubicBezTo>
                <a:cubicBezTo>
                  <a:pt x="8391" y="35373"/>
                  <a:pt x="8330" y="33112"/>
                  <a:pt x="8453" y="30872"/>
                </a:cubicBezTo>
                <a:cubicBezTo>
                  <a:pt x="8636" y="27613"/>
                  <a:pt x="8941" y="24334"/>
                  <a:pt x="9226" y="21076"/>
                </a:cubicBezTo>
                <a:cubicBezTo>
                  <a:pt x="9328" y="19793"/>
                  <a:pt x="9512" y="18530"/>
                  <a:pt x="9613" y="17247"/>
                </a:cubicBezTo>
                <a:cubicBezTo>
                  <a:pt x="9837" y="14824"/>
                  <a:pt x="10082" y="12380"/>
                  <a:pt x="10204" y="9936"/>
                </a:cubicBezTo>
                <a:cubicBezTo>
                  <a:pt x="10326" y="7696"/>
                  <a:pt x="10469" y="5435"/>
                  <a:pt x="9980" y="3215"/>
                </a:cubicBezTo>
                <a:cubicBezTo>
                  <a:pt x="9837" y="2523"/>
                  <a:pt x="9593" y="1831"/>
                  <a:pt x="9247" y="1240"/>
                </a:cubicBezTo>
                <a:cubicBezTo>
                  <a:pt x="8777" y="413"/>
                  <a:pt x="8076" y="0"/>
                  <a:pt x="73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464" name="Google Shape;464;p38"/>
          <p:cNvSpPr/>
          <p:nvPr/>
        </p:nvSpPr>
        <p:spPr>
          <a:xfrm flipH="1">
            <a:off x="8144382" y="2715501"/>
            <a:ext cx="569842" cy="5393500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465" name="Google Shape;465;p38"/>
          <p:cNvSpPr txBox="1">
            <a:spLocks noGrp="1"/>
          </p:cNvSpPr>
          <p:nvPr>
            <p:ph type="subTitle" idx="1"/>
          </p:nvPr>
        </p:nvSpPr>
        <p:spPr>
          <a:xfrm flipH="1">
            <a:off x="1491000" y="2357550"/>
            <a:ext cx="3081000" cy="23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/>
          <p:nvPr/>
        </p:nvSpPr>
        <p:spPr>
          <a:xfrm>
            <a:off x="7880099" y="-1151602"/>
            <a:ext cx="937365" cy="4211452"/>
          </a:xfrm>
          <a:custGeom>
            <a:avLst/>
            <a:gdLst/>
            <a:ahLst/>
            <a:cxnLst/>
            <a:rect l="l" t="t" r="r" b="b"/>
            <a:pathLst>
              <a:path w="16273" h="73540" extrusionOk="0">
                <a:moveTo>
                  <a:pt x="8190" y="0"/>
                </a:moveTo>
                <a:cubicBezTo>
                  <a:pt x="7408" y="0"/>
                  <a:pt x="6619" y="453"/>
                  <a:pt x="6069" y="1360"/>
                </a:cubicBezTo>
                <a:cubicBezTo>
                  <a:pt x="5377" y="2480"/>
                  <a:pt x="5092" y="3742"/>
                  <a:pt x="5051" y="5025"/>
                </a:cubicBezTo>
                <a:cubicBezTo>
                  <a:pt x="4827" y="10402"/>
                  <a:pt x="5234" y="15493"/>
                  <a:pt x="5845" y="20849"/>
                </a:cubicBezTo>
                <a:cubicBezTo>
                  <a:pt x="6497" y="26531"/>
                  <a:pt x="7108" y="32234"/>
                  <a:pt x="7047" y="37977"/>
                </a:cubicBezTo>
                <a:cubicBezTo>
                  <a:pt x="7027" y="40828"/>
                  <a:pt x="7067" y="43700"/>
                  <a:pt x="7027" y="46551"/>
                </a:cubicBezTo>
                <a:cubicBezTo>
                  <a:pt x="7006" y="47365"/>
                  <a:pt x="6843" y="48200"/>
                  <a:pt x="6640" y="49015"/>
                </a:cubicBezTo>
                <a:cubicBezTo>
                  <a:pt x="6517" y="49544"/>
                  <a:pt x="6171" y="49952"/>
                  <a:pt x="5601" y="50135"/>
                </a:cubicBezTo>
                <a:cubicBezTo>
                  <a:pt x="2729" y="51031"/>
                  <a:pt x="1202" y="53129"/>
                  <a:pt x="611" y="55980"/>
                </a:cubicBezTo>
                <a:cubicBezTo>
                  <a:pt x="0" y="58974"/>
                  <a:pt x="408" y="61906"/>
                  <a:pt x="1182" y="64798"/>
                </a:cubicBezTo>
                <a:cubicBezTo>
                  <a:pt x="1711" y="66794"/>
                  <a:pt x="2505" y="68688"/>
                  <a:pt x="3646" y="70419"/>
                </a:cubicBezTo>
                <a:cubicBezTo>
                  <a:pt x="4277" y="71356"/>
                  <a:pt x="4990" y="72191"/>
                  <a:pt x="5927" y="72822"/>
                </a:cubicBezTo>
                <a:cubicBezTo>
                  <a:pt x="6653" y="73303"/>
                  <a:pt x="7405" y="73540"/>
                  <a:pt x="8151" y="73540"/>
                </a:cubicBezTo>
                <a:cubicBezTo>
                  <a:pt x="9017" y="73540"/>
                  <a:pt x="9874" y="73222"/>
                  <a:pt x="10672" y="72598"/>
                </a:cubicBezTo>
                <a:cubicBezTo>
                  <a:pt x="12566" y="71152"/>
                  <a:pt x="13605" y="69156"/>
                  <a:pt x="14419" y="67018"/>
                </a:cubicBezTo>
                <a:cubicBezTo>
                  <a:pt x="15662" y="63800"/>
                  <a:pt x="16273" y="60481"/>
                  <a:pt x="15906" y="57019"/>
                </a:cubicBezTo>
                <a:cubicBezTo>
                  <a:pt x="15743" y="55471"/>
                  <a:pt x="15295" y="54045"/>
                  <a:pt x="14399" y="52762"/>
                </a:cubicBezTo>
                <a:cubicBezTo>
                  <a:pt x="13564" y="51540"/>
                  <a:pt x="12423" y="50685"/>
                  <a:pt x="11018" y="50237"/>
                </a:cubicBezTo>
                <a:cubicBezTo>
                  <a:pt x="10265" y="49993"/>
                  <a:pt x="9776" y="49524"/>
                  <a:pt x="9633" y="48811"/>
                </a:cubicBezTo>
                <a:cubicBezTo>
                  <a:pt x="9450" y="48037"/>
                  <a:pt x="9348" y="47264"/>
                  <a:pt x="9328" y="46469"/>
                </a:cubicBezTo>
                <a:cubicBezTo>
                  <a:pt x="9287" y="44901"/>
                  <a:pt x="9308" y="43333"/>
                  <a:pt x="9308" y="41745"/>
                </a:cubicBezTo>
                <a:cubicBezTo>
                  <a:pt x="9328" y="39260"/>
                  <a:pt x="9246" y="36755"/>
                  <a:pt x="9369" y="34270"/>
                </a:cubicBezTo>
                <a:cubicBezTo>
                  <a:pt x="9572" y="30625"/>
                  <a:pt x="9939" y="27000"/>
                  <a:pt x="10244" y="23375"/>
                </a:cubicBezTo>
                <a:cubicBezTo>
                  <a:pt x="10367" y="21970"/>
                  <a:pt x="10550" y="20564"/>
                  <a:pt x="10672" y="19139"/>
                </a:cubicBezTo>
                <a:cubicBezTo>
                  <a:pt x="10916" y="16451"/>
                  <a:pt x="11202" y="13742"/>
                  <a:pt x="11324" y="11033"/>
                </a:cubicBezTo>
                <a:cubicBezTo>
                  <a:pt x="11466" y="8528"/>
                  <a:pt x="11629" y="6023"/>
                  <a:pt x="11079" y="3559"/>
                </a:cubicBezTo>
                <a:cubicBezTo>
                  <a:pt x="10916" y="2806"/>
                  <a:pt x="10652" y="2032"/>
                  <a:pt x="10265" y="1360"/>
                </a:cubicBezTo>
                <a:cubicBezTo>
                  <a:pt x="9745" y="453"/>
                  <a:pt x="8972" y="0"/>
                  <a:pt x="81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2"/>
          <p:cNvSpPr/>
          <p:nvPr/>
        </p:nvSpPr>
        <p:spPr>
          <a:xfrm>
            <a:off x="8469023" y="-3137268"/>
            <a:ext cx="1037075" cy="4662033"/>
          </a:xfrm>
          <a:custGeom>
            <a:avLst/>
            <a:gdLst/>
            <a:ahLst/>
            <a:cxnLst/>
            <a:rect l="l" t="t" r="r" b="b"/>
            <a:pathLst>
              <a:path w="18004" h="81408" extrusionOk="0">
                <a:moveTo>
                  <a:pt x="8988" y="1"/>
                </a:moveTo>
                <a:cubicBezTo>
                  <a:pt x="8029" y="1"/>
                  <a:pt x="7078" y="355"/>
                  <a:pt x="6191" y="1045"/>
                </a:cubicBezTo>
                <a:cubicBezTo>
                  <a:pt x="4114" y="2633"/>
                  <a:pt x="2953" y="4853"/>
                  <a:pt x="2057" y="7215"/>
                </a:cubicBezTo>
                <a:cubicBezTo>
                  <a:pt x="672" y="10779"/>
                  <a:pt x="0" y="14466"/>
                  <a:pt x="407" y="18294"/>
                </a:cubicBezTo>
                <a:cubicBezTo>
                  <a:pt x="591" y="20005"/>
                  <a:pt x="1079" y="21594"/>
                  <a:pt x="2077" y="23019"/>
                </a:cubicBezTo>
                <a:cubicBezTo>
                  <a:pt x="3014" y="24363"/>
                  <a:pt x="4277" y="25300"/>
                  <a:pt x="5825" y="25809"/>
                </a:cubicBezTo>
                <a:cubicBezTo>
                  <a:pt x="6660" y="26074"/>
                  <a:pt x="7189" y="26583"/>
                  <a:pt x="7352" y="27398"/>
                </a:cubicBezTo>
                <a:cubicBezTo>
                  <a:pt x="7556" y="28233"/>
                  <a:pt x="7657" y="29108"/>
                  <a:pt x="7698" y="29964"/>
                </a:cubicBezTo>
                <a:cubicBezTo>
                  <a:pt x="7739" y="31715"/>
                  <a:pt x="7719" y="33446"/>
                  <a:pt x="7698" y="35198"/>
                </a:cubicBezTo>
                <a:cubicBezTo>
                  <a:pt x="7698" y="37947"/>
                  <a:pt x="7780" y="40717"/>
                  <a:pt x="7637" y="43486"/>
                </a:cubicBezTo>
                <a:cubicBezTo>
                  <a:pt x="7413" y="47498"/>
                  <a:pt x="7026" y="51510"/>
                  <a:pt x="6680" y="55522"/>
                </a:cubicBezTo>
                <a:cubicBezTo>
                  <a:pt x="6537" y="57091"/>
                  <a:pt x="6334" y="58659"/>
                  <a:pt x="6191" y="60207"/>
                </a:cubicBezTo>
                <a:cubicBezTo>
                  <a:pt x="5926" y="63221"/>
                  <a:pt x="5621" y="66214"/>
                  <a:pt x="5478" y="69208"/>
                </a:cubicBezTo>
                <a:cubicBezTo>
                  <a:pt x="5336" y="71957"/>
                  <a:pt x="5153" y="74748"/>
                  <a:pt x="5743" y="77477"/>
                </a:cubicBezTo>
                <a:cubicBezTo>
                  <a:pt x="5926" y="78311"/>
                  <a:pt x="6232" y="79167"/>
                  <a:pt x="6660" y="79900"/>
                </a:cubicBezTo>
                <a:cubicBezTo>
                  <a:pt x="7240" y="80908"/>
                  <a:pt x="8095" y="81407"/>
                  <a:pt x="8958" y="81407"/>
                </a:cubicBezTo>
                <a:cubicBezTo>
                  <a:pt x="9821" y="81407"/>
                  <a:pt x="10692" y="80908"/>
                  <a:pt x="11303" y="79920"/>
                </a:cubicBezTo>
                <a:cubicBezTo>
                  <a:pt x="12056" y="78678"/>
                  <a:pt x="12362" y="77273"/>
                  <a:pt x="12423" y="75847"/>
                </a:cubicBezTo>
                <a:cubicBezTo>
                  <a:pt x="12667" y="69901"/>
                  <a:pt x="12219" y="64259"/>
                  <a:pt x="11547" y="58333"/>
                </a:cubicBezTo>
                <a:cubicBezTo>
                  <a:pt x="10835" y="52040"/>
                  <a:pt x="10142" y="45727"/>
                  <a:pt x="10203" y="39373"/>
                </a:cubicBezTo>
                <a:cubicBezTo>
                  <a:pt x="10244" y="36216"/>
                  <a:pt x="10183" y="33039"/>
                  <a:pt x="10244" y="29882"/>
                </a:cubicBezTo>
                <a:cubicBezTo>
                  <a:pt x="10244" y="28966"/>
                  <a:pt x="10448" y="28049"/>
                  <a:pt x="10651" y="27153"/>
                </a:cubicBezTo>
                <a:cubicBezTo>
                  <a:pt x="10794" y="26563"/>
                  <a:pt x="11181" y="26115"/>
                  <a:pt x="11812" y="25911"/>
                </a:cubicBezTo>
                <a:cubicBezTo>
                  <a:pt x="15009" y="24913"/>
                  <a:pt x="16679" y="22591"/>
                  <a:pt x="17331" y="19435"/>
                </a:cubicBezTo>
                <a:cubicBezTo>
                  <a:pt x="18003" y="16136"/>
                  <a:pt x="17555" y="12877"/>
                  <a:pt x="16700" y="9680"/>
                </a:cubicBezTo>
                <a:cubicBezTo>
                  <a:pt x="16109" y="7460"/>
                  <a:pt x="15254" y="5362"/>
                  <a:pt x="13971" y="3468"/>
                </a:cubicBezTo>
                <a:cubicBezTo>
                  <a:pt x="13278" y="2430"/>
                  <a:pt x="12484" y="1493"/>
                  <a:pt x="11445" y="800"/>
                </a:cubicBezTo>
                <a:cubicBezTo>
                  <a:pt x="10645" y="263"/>
                  <a:pt x="9813" y="1"/>
                  <a:pt x="89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2"/>
          <p:cNvSpPr/>
          <p:nvPr/>
        </p:nvSpPr>
        <p:spPr>
          <a:xfrm>
            <a:off x="7665416" y="3679956"/>
            <a:ext cx="937365" cy="3889322"/>
          </a:xfrm>
          <a:custGeom>
            <a:avLst/>
            <a:gdLst/>
            <a:ahLst/>
            <a:cxnLst/>
            <a:rect l="l" t="t" r="r" b="b"/>
            <a:pathLst>
              <a:path w="16273" h="67915" extrusionOk="0">
                <a:moveTo>
                  <a:pt x="8175" y="1"/>
                </a:moveTo>
                <a:cubicBezTo>
                  <a:pt x="7393" y="1"/>
                  <a:pt x="6609" y="454"/>
                  <a:pt x="6070" y="1360"/>
                </a:cubicBezTo>
                <a:cubicBezTo>
                  <a:pt x="5377" y="2480"/>
                  <a:pt x="5092" y="3743"/>
                  <a:pt x="5031" y="5026"/>
                </a:cubicBezTo>
                <a:cubicBezTo>
                  <a:pt x="4807" y="10402"/>
                  <a:pt x="5214" y="15494"/>
                  <a:pt x="5825" y="20850"/>
                </a:cubicBezTo>
                <a:cubicBezTo>
                  <a:pt x="6477" y="26532"/>
                  <a:pt x="7108" y="32234"/>
                  <a:pt x="7047" y="37977"/>
                </a:cubicBezTo>
                <a:cubicBezTo>
                  <a:pt x="7006" y="40828"/>
                  <a:pt x="7067" y="43700"/>
                  <a:pt x="7027" y="46551"/>
                </a:cubicBezTo>
                <a:cubicBezTo>
                  <a:pt x="7006" y="47366"/>
                  <a:pt x="6823" y="48201"/>
                  <a:pt x="6640" y="49015"/>
                </a:cubicBezTo>
                <a:cubicBezTo>
                  <a:pt x="6518" y="49545"/>
                  <a:pt x="6151" y="49952"/>
                  <a:pt x="5601" y="50136"/>
                </a:cubicBezTo>
                <a:cubicBezTo>
                  <a:pt x="2709" y="51032"/>
                  <a:pt x="1202" y="53129"/>
                  <a:pt x="612" y="55980"/>
                </a:cubicBezTo>
                <a:cubicBezTo>
                  <a:pt x="1" y="58974"/>
                  <a:pt x="408" y="61907"/>
                  <a:pt x="1182" y="64799"/>
                </a:cubicBezTo>
                <a:cubicBezTo>
                  <a:pt x="1467" y="65878"/>
                  <a:pt x="1833" y="66917"/>
                  <a:pt x="2261" y="67915"/>
                </a:cubicBezTo>
                <a:lnTo>
                  <a:pt x="14053" y="67915"/>
                </a:lnTo>
                <a:cubicBezTo>
                  <a:pt x="14175" y="67609"/>
                  <a:pt x="14297" y="67324"/>
                  <a:pt x="14419" y="67019"/>
                </a:cubicBezTo>
                <a:cubicBezTo>
                  <a:pt x="15662" y="63801"/>
                  <a:pt x="16273" y="60481"/>
                  <a:pt x="15906" y="57019"/>
                </a:cubicBezTo>
                <a:cubicBezTo>
                  <a:pt x="15743" y="55492"/>
                  <a:pt x="15275" y="54046"/>
                  <a:pt x="14399" y="52763"/>
                </a:cubicBezTo>
                <a:cubicBezTo>
                  <a:pt x="13544" y="51541"/>
                  <a:pt x="12403" y="50685"/>
                  <a:pt x="10998" y="50237"/>
                </a:cubicBezTo>
                <a:cubicBezTo>
                  <a:pt x="10244" y="49993"/>
                  <a:pt x="9776" y="49525"/>
                  <a:pt x="9613" y="48812"/>
                </a:cubicBezTo>
                <a:cubicBezTo>
                  <a:pt x="9450" y="48038"/>
                  <a:pt x="9348" y="47244"/>
                  <a:pt x="9328" y="46470"/>
                </a:cubicBezTo>
                <a:cubicBezTo>
                  <a:pt x="9267" y="44902"/>
                  <a:pt x="9308" y="43333"/>
                  <a:pt x="9308" y="41745"/>
                </a:cubicBezTo>
                <a:cubicBezTo>
                  <a:pt x="9308" y="39260"/>
                  <a:pt x="9226" y="36755"/>
                  <a:pt x="9369" y="34271"/>
                </a:cubicBezTo>
                <a:cubicBezTo>
                  <a:pt x="9572" y="30625"/>
                  <a:pt x="9919" y="27000"/>
                  <a:pt x="10244" y="23375"/>
                </a:cubicBezTo>
                <a:cubicBezTo>
                  <a:pt x="10346" y="21970"/>
                  <a:pt x="10550" y="20565"/>
                  <a:pt x="10672" y="19139"/>
                </a:cubicBezTo>
                <a:cubicBezTo>
                  <a:pt x="10917" y="16451"/>
                  <a:pt x="11181" y="13742"/>
                  <a:pt x="11324" y="11034"/>
                </a:cubicBezTo>
                <a:cubicBezTo>
                  <a:pt x="11446" y="8529"/>
                  <a:pt x="11609" y="6024"/>
                  <a:pt x="11079" y="3560"/>
                </a:cubicBezTo>
                <a:cubicBezTo>
                  <a:pt x="10917" y="2806"/>
                  <a:pt x="10652" y="2032"/>
                  <a:pt x="10265" y="1360"/>
                </a:cubicBezTo>
                <a:cubicBezTo>
                  <a:pt x="9735" y="454"/>
                  <a:pt x="8956" y="1"/>
                  <a:pt x="81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2"/>
          <p:cNvSpPr/>
          <p:nvPr/>
        </p:nvSpPr>
        <p:spPr>
          <a:xfrm>
            <a:off x="-386783" y="-1560670"/>
            <a:ext cx="796643" cy="5226747"/>
          </a:xfrm>
          <a:custGeom>
            <a:avLst/>
            <a:gdLst/>
            <a:ahLst/>
            <a:cxnLst/>
            <a:rect l="l" t="t" r="r" b="b"/>
            <a:pathLst>
              <a:path w="13830" h="91269" extrusionOk="0">
                <a:moveTo>
                  <a:pt x="1744" y="1"/>
                </a:moveTo>
                <a:cubicBezTo>
                  <a:pt x="1499" y="1"/>
                  <a:pt x="1283" y="115"/>
                  <a:pt x="1121" y="336"/>
                </a:cubicBezTo>
                <a:cubicBezTo>
                  <a:pt x="999" y="499"/>
                  <a:pt x="938" y="723"/>
                  <a:pt x="938" y="927"/>
                </a:cubicBezTo>
                <a:cubicBezTo>
                  <a:pt x="836" y="2923"/>
                  <a:pt x="754" y="4939"/>
                  <a:pt x="673" y="6935"/>
                </a:cubicBezTo>
                <a:cubicBezTo>
                  <a:pt x="490" y="11191"/>
                  <a:pt x="286" y="15447"/>
                  <a:pt x="164" y="19704"/>
                </a:cubicBezTo>
                <a:cubicBezTo>
                  <a:pt x="82" y="21822"/>
                  <a:pt x="1" y="23960"/>
                  <a:pt x="653" y="26017"/>
                </a:cubicBezTo>
                <a:cubicBezTo>
                  <a:pt x="1345" y="28176"/>
                  <a:pt x="2506" y="29968"/>
                  <a:pt x="4502" y="31149"/>
                </a:cubicBezTo>
                <a:cubicBezTo>
                  <a:pt x="4868" y="31353"/>
                  <a:pt x="5113" y="31882"/>
                  <a:pt x="5276" y="32310"/>
                </a:cubicBezTo>
                <a:cubicBezTo>
                  <a:pt x="5703" y="33389"/>
                  <a:pt x="5683" y="34550"/>
                  <a:pt x="5683" y="35691"/>
                </a:cubicBezTo>
                <a:cubicBezTo>
                  <a:pt x="5703" y="38664"/>
                  <a:pt x="5724" y="41658"/>
                  <a:pt x="5703" y="44651"/>
                </a:cubicBezTo>
                <a:cubicBezTo>
                  <a:pt x="5663" y="47727"/>
                  <a:pt x="5724" y="50822"/>
                  <a:pt x="5540" y="53897"/>
                </a:cubicBezTo>
                <a:cubicBezTo>
                  <a:pt x="5296" y="57747"/>
                  <a:pt x="4848" y="61596"/>
                  <a:pt x="4481" y="65445"/>
                </a:cubicBezTo>
                <a:cubicBezTo>
                  <a:pt x="4135" y="69151"/>
                  <a:pt x="3707" y="72858"/>
                  <a:pt x="3443" y="76585"/>
                </a:cubicBezTo>
                <a:cubicBezTo>
                  <a:pt x="3280" y="79090"/>
                  <a:pt x="3280" y="81635"/>
                  <a:pt x="3280" y="84161"/>
                </a:cubicBezTo>
                <a:cubicBezTo>
                  <a:pt x="3300" y="85871"/>
                  <a:pt x="3524" y="87582"/>
                  <a:pt x="4278" y="89150"/>
                </a:cubicBezTo>
                <a:cubicBezTo>
                  <a:pt x="4522" y="89639"/>
                  <a:pt x="4828" y="90128"/>
                  <a:pt x="5215" y="90515"/>
                </a:cubicBezTo>
                <a:cubicBezTo>
                  <a:pt x="5729" y="91019"/>
                  <a:pt x="6353" y="91268"/>
                  <a:pt x="6980" y="91268"/>
                </a:cubicBezTo>
                <a:cubicBezTo>
                  <a:pt x="7620" y="91268"/>
                  <a:pt x="8264" y="91009"/>
                  <a:pt x="8799" y="90494"/>
                </a:cubicBezTo>
                <a:cubicBezTo>
                  <a:pt x="9451" y="89863"/>
                  <a:pt x="9899" y="89069"/>
                  <a:pt x="10082" y="88193"/>
                </a:cubicBezTo>
                <a:cubicBezTo>
                  <a:pt x="10367" y="86828"/>
                  <a:pt x="10652" y="85423"/>
                  <a:pt x="10693" y="84038"/>
                </a:cubicBezTo>
                <a:cubicBezTo>
                  <a:pt x="10835" y="79762"/>
                  <a:pt x="10571" y="75485"/>
                  <a:pt x="10143" y="71208"/>
                </a:cubicBezTo>
                <a:cubicBezTo>
                  <a:pt x="9593" y="65893"/>
                  <a:pt x="8982" y="60577"/>
                  <a:pt x="8534" y="55242"/>
                </a:cubicBezTo>
                <a:cubicBezTo>
                  <a:pt x="8290" y="52350"/>
                  <a:pt x="8330" y="49417"/>
                  <a:pt x="8310" y="46505"/>
                </a:cubicBezTo>
                <a:cubicBezTo>
                  <a:pt x="8269" y="43022"/>
                  <a:pt x="8310" y="39519"/>
                  <a:pt x="8290" y="36016"/>
                </a:cubicBezTo>
                <a:cubicBezTo>
                  <a:pt x="8290" y="34754"/>
                  <a:pt x="8310" y="33512"/>
                  <a:pt x="8697" y="32290"/>
                </a:cubicBezTo>
                <a:cubicBezTo>
                  <a:pt x="8901" y="31699"/>
                  <a:pt x="9227" y="31271"/>
                  <a:pt x="9776" y="30925"/>
                </a:cubicBezTo>
                <a:cubicBezTo>
                  <a:pt x="11752" y="29724"/>
                  <a:pt x="12852" y="27870"/>
                  <a:pt x="13402" y="25691"/>
                </a:cubicBezTo>
                <a:cubicBezTo>
                  <a:pt x="13666" y="24632"/>
                  <a:pt x="13829" y="23512"/>
                  <a:pt x="13809" y="22412"/>
                </a:cubicBezTo>
                <a:cubicBezTo>
                  <a:pt x="13748" y="18502"/>
                  <a:pt x="13585" y="14612"/>
                  <a:pt x="13463" y="10702"/>
                </a:cubicBezTo>
                <a:cubicBezTo>
                  <a:pt x="13361" y="8177"/>
                  <a:pt x="13259" y="5651"/>
                  <a:pt x="13157" y="3126"/>
                </a:cubicBezTo>
                <a:cubicBezTo>
                  <a:pt x="13116" y="2413"/>
                  <a:pt x="13096" y="1680"/>
                  <a:pt x="13055" y="967"/>
                </a:cubicBezTo>
                <a:cubicBezTo>
                  <a:pt x="13035" y="377"/>
                  <a:pt x="12689" y="10"/>
                  <a:pt x="12200" y="10"/>
                </a:cubicBezTo>
                <a:cubicBezTo>
                  <a:pt x="11711" y="10"/>
                  <a:pt x="11406" y="377"/>
                  <a:pt x="11406" y="988"/>
                </a:cubicBezTo>
                <a:cubicBezTo>
                  <a:pt x="11406" y="7138"/>
                  <a:pt x="11283" y="13248"/>
                  <a:pt x="11283" y="19398"/>
                </a:cubicBezTo>
                <a:cubicBezTo>
                  <a:pt x="11283" y="19541"/>
                  <a:pt x="11283" y="19704"/>
                  <a:pt x="11263" y="19867"/>
                </a:cubicBezTo>
                <a:cubicBezTo>
                  <a:pt x="11182" y="20213"/>
                  <a:pt x="10958" y="20437"/>
                  <a:pt x="10571" y="20437"/>
                </a:cubicBezTo>
                <a:cubicBezTo>
                  <a:pt x="10204" y="20416"/>
                  <a:pt x="10021" y="20192"/>
                  <a:pt x="9980" y="19846"/>
                </a:cubicBezTo>
                <a:cubicBezTo>
                  <a:pt x="9939" y="19683"/>
                  <a:pt x="9939" y="19520"/>
                  <a:pt x="9939" y="19337"/>
                </a:cubicBezTo>
                <a:cubicBezTo>
                  <a:pt x="9797" y="13289"/>
                  <a:pt x="9654" y="7220"/>
                  <a:pt x="9512" y="1171"/>
                </a:cubicBezTo>
                <a:cubicBezTo>
                  <a:pt x="9512" y="1049"/>
                  <a:pt x="9512" y="927"/>
                  <a:pt x="9512" y="804"/>
                </a:cubicBezTo>
                <a:cubicBezTo>
                  <a:pt x="9452" y="330"/>
                  <a:pt x="9086" y="9"/>
                  <a:pt x="8674" y="9"/>
                </a:cubicBezTo>
                <a:cubicBezTo>
                  <a:pt x="8661" y="9"/>
                  <a:pt x="8649" y="10"/>
                  <a:pt x="8636" y="10"/>
                </a:cubicBezTo>
                <a:cubicBezTo>
                  <a:pt x="8208" y="31"/>
                  <a:pt x="7862" y="356"/>
                  <a:pt x="7842" y="825"/>
                </a:cubicBezTo>
                <a:cubicBezTo>
                  <a:pt x="7821" y="1578"/>
                  <a:pt x="7821" y="2332"/>
                  <a:pt x="7821" y="3106"/>
                </a:cubicBezTo>
                <a:cubicBezTo>
                  <a:pt x="7801" y="7260"/>
                  <a:pt x="7801" y="11435"/>
                  <a:pt x="7781" y="15610"/>
                </a:cubicBezTo>
                <a:cubicBezTo>
                  <a:pt x="7760" y="16914"/>
                  <a:pt x="7781" y="18237"/>
                  <a:pt x="7760" y="19541"/>
                </a:cubicBezTo>
                <a:cubicBezTo>
                  <a:pt x="7760" y="20152"/>
                  <a:pt x="7516" y="20437"/>
                  <a:pt x="7007" y="20437"/>
                </a:cubicBezTo>
                <a:cubicBezTo>
                  <a:pt x="6991" y="20438"/>
                  <a:pt x="6975" y="20438"/>
                  <a:pt x="6960" y="20438"/>
                </a:cubicBezTo>
                <a:cubicBezTo>
                  <a:pt x="6481" y="20438"/>
                  <a:pt x="6232" y="20133"/>
                  <a:pt x="6212" y="19541"/>
                </a:cubicBezTo>
                <a:cubicBezTo>
                  <a:pt x="6212" y="15834"/>
                  <a:pt x="6192" y="12128"/>
                  <a:pt x="6192" y="8421"/>
                </a:cubicBezTo>
                <a:cubicBezTo>
                  <a:pt x="6172" y="5937"/>
                  <a:pt x="6151" y="3472"/>
                  <a:pt x="6131" y="988"/>
                </a:cubicBezTo>
                <a:cubicBezTo>
                  <a:pt x="6131" y="377"/>
                  <a:pt x="5805" y="10"/>
                  <a:pt x="5316" y="10"/>
                </a:cubicBezTo>
                <a:cubicBezTo>
                  <a:pt x="4828" y="10"/>
                  <a:pt x="4481" y="377"/>
                  <a:pt x="4481" y="967"/>
                </a:cubicBezTo>
                <a:cubicBezTo>
                  <a:pt x="4441" y="2841"/>
                  <a:pt x="4420" y="4735"/>
                  <a:pt x="4380" y="6609"/>
                </a:cubicBezTo>
                <a:cubicBezTo>
                  <a:pt x="4318" y="9338"/>
                  <a:pt x="4217" y="12067"/>
                  <a:pt x="4156" y="14796"/>
                </a:cubicBezTo>
                <a:cubicBezTo>
                  <a:pt x="4115" y="16343"/>
                  <a:pt x="4074" y="17871"/>
                  <a:pt x="4033" y="19419"/>
                </a:cubicBezTo>
                <a:cubicBezTo>
                  <a:pt x="4033" y="19541"/>
                  <a:pt x="4033" y="19663"/>
                  <a:pt x="4013" y="19785"/>
                </a:cubicBezTo>
                <a:cubicBezTo>
                  <a:pt x="3972" y="20172"/>
                  <a:pt x="3748" y="20396"/>
                  <a:pt x="3341" y="20416"/>
                </a:cubicBezTo>
                <a:cubicBezTo>
                  <a:pt x="2934" y="20416"/>
                  <a:pt x="2730" y="20152"/>
                  <a:pt x="2710" y="19765"/>
                </a:cubicBezTo>
                <a:cubicBezTo>
                  <a:pt x="2689" y="19235"/>
                  <a:pt x="2710" y="18706"/>
                  <a:pt x="2710" y="18197"/>
                </a:cubicBezTo>
                <a:cubicBezTo>
                  <a:pt x="2648" y="13614"/>
                  <a:pt x="2608" y="9032"/>
                  <a:pt x="2567" y="4450"/>
                </a:cubicBezTo>
                <a:cubicBezTo>
                  <a:pt x="2547" y="3269"/>
                  <a:pt x="2567" y="2108"/>
                  <a:pt x="2587" y="927"/>
                </a:cubicBezTo>
                <a:cubicBezTo>
                  <a:pt x="2587" y="519"/>
                  <a:pt x="2424" y="214"/>
                  <a:pt x="2038" y="51"/>
                </a:cubicBezTo>
                <a:cubicBezTo>
                  <a:pt x="1936" y="17"/>
                  <a:pt x="1838" y="1"/>
                  <a:pt x="17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2"/>
          <p:cNvSpPr/>
          <p:nvPr/>
        </p:nvSpPr>
        <p:spPr>
          <a:xfrm>
            <a:off x="-365643" y="4018472"/>
            <a:ext cx="742611" cy="4084204"/>
          </a:xfrm>
          <a:custGeom>
            <a:avLst/>
            <a:gdLst/>
            <a:ahLst/>
            <a:cxnLst/>
            <a:rect l="l" t="t" r="r" b="b"/>
            <a:pathLst>
              <a:path w="12892" h="71318" extrusionOk="0">
                <a:moveTo>
                  <a:pt x="6372" y="0"/>
                </a:moveTo>
                <a:cubicBezTo>
                  <a:pt x="5775" y="0"/>
                  <a:pt x="5176" y="239"/>
                  <a:pt x="4685" y="710"/>
                </a:cubicBezTo>
                <a:cubicBezTo>
                  <a:pt x="4074" y="1301"/>
                  <a:pt x="3666" y="2034"/>
                  <a:pt x="3483" y="2869"/>
                </a:cubicBezTo>
                <a:cubicBezTo>
                  <a:pt x="3239" y="4132"/>
                  <a:pt x="2954" y="5435"/>
                  <a:pt x="2913" y="6718"/>
                </a:cubicBezTo>
                <a:cubicBezTo>
                  <a:pt x="2791" y="10710"/>
                  <a:pt x="3035" y="14701"/>
                  <a:pt x="3442" y="18673"/>
                </a:cubicBezTo>
                <a:cubicBezTo>
                  <a:pt x="3951" y="23642"/>
                  <a:pt x="4522" y="28591"/>
                  <a:pt x="4929" y="33560"/>
                </a:cubicBezTo>
                <a:cubicBezTo>
                  <a:pt x="5153" y="36248"/>
                  <a:pt x="5112" y="38977"/>
                  <a:pt x="5153" y="41686"/>
                </a:cubicBezTo>
                <a:cubicBezTo>
                  <a:pt x="5173" y="44944"/>
                  <a:pt x="5133" y="48203"/>
                  <a:pt x="5153" y="51461"/>
                </a:cubicBezTo>
                <a:cubicBezTo>
                  <a:pt x="5173" y="52642"/>
                  <a:pt x="5153" y="53803"/>
                  <a:pt x="4766" y="54944"/>
                </a:cubicBezTo>
                <a:cubicBezTo>
                  <a:pt x="4583" y="55473"/>
                  <a:pt x="4277" y="55901"/>
                  <a:pt x="3768" y="56206"/>
                </a:cubicBezTo>
                <a:cubicBezTo>
                  <a:pt x="1935" y="57327"/>
                  <a:pt x="917" y="59058"/>
                  <a:pt x="408" y="61074"/>
                </a:cubicBezTo>
                <a:cubicBezTo>
                  <a:pt x="143" y="62072"/>
                  <a:pt x="1" y="63131"/>
                  <a:pt x="21" y="64149"/>
                </a:cubicBezTo>
                <a:cubicBezTo>
                  <a:pt x="62" y="66532"/>
                  <a:pt x="143" y="68914"/>
                  <a:pt x="225" y="71318"/>
                </a:cubicBezTo>
                <a:lnTo>
                  <a:pt x="2363" y="71318"/>
                </a:lnTo>
                <a:cubicBezTo>
                  <a:pt x="2363" y="69851"/>
                  <a:pt x="2363" y="68365"/>
                  <a:pt x="2363" y="66898"/>
                </a:cubicBezTo>
                <a:cubicBezTo>
                  <a:pt x="2363" y="66756"/>
                  <a:pt x="2363" y="66634"/>
                  <a:pt x="2404" y="66491"/>
                </a:cubicBezTo>
                <a:cubicBezTo>
                  <a:pt x="2465" y="66165"/>
                  <a:pt x="2668" y="65961"/>
                  <a:pt x="3035" y="65961"/>
                </a:cubicBezTo>
                <a:cubicBezTo>
                  <a:pt x="3361" y="65982"/>
                  <a:pt x="3544" y="66206"/>
                  <a:pt x="3585" y="66511"/>
                </a:cubicBezTo>
                <a:cubicBezTo>
                  <a:pt x="3605" y="66674"/>
                  <a:pt x="3626" y="66837"/>
                  <a:pt x="3626" y="67000"/>
                </a:cubicBezTo>
                <a:cubicBezTo>
                  <a:pt x="3666" y="68426"/>
                  <a:pt x="3687" y="69872"/>
                  <a:pt x="3727" y="71318"/>
                </a:cubicBezTo>
                <a:lnTo>
                  <a:pt x="5642" y="71318"/>
                </a:lnTo>
                <a:cubicBezTo>
                  <a:pt x="5642" y="71032"/>
                  <a:pt x="5642" y="70747"/>
                  <a:pt x="5642" y="70483"/>
                </a:cubicBezTo>
                <a:cubicBezTo>
                  <a:pt x="5642" y="69261"/>
                  <a:pt x="5642" y="68039"/>
                  <a:pt x="5642" y="66817"/>
                </a:cubicBezTo>
                <a:cubicBezTo>
                  <a:pt x="5662" y="66247"/>
                  <a:pt x="5886" y="65982"/>
                  <a:pt x="6355" y="65982"/>
                </a:cubicBezTo>
                <a:cubicBezTo>
                  <a:pt x="6371" y="65981"/>
                  <a:pt x="6387" y="65981"/>
                  <a:pt x="6403" y="65981"/>
                </a:cubicBezTo>
                <a:cubicBezTo>
                  <a:pt x="6859" y="65981"/>
                  <a:pt x="7088" y="66266"/>
                  <a:pt x="7088" y="66817"/>
                </a:cubicBezTo>
                <a:cubicBezTo>
                  <a:pt x="7088" y="68324"/>
                  <a:pt x="7088" y="69811"/>
                  <a:pt x="7108" y="71318"/>
                </a:cubicBezTo>
                <a:lnTo>
                  <a:pt x="9022" y="71318"/>
                </a:lnTo>
                <a:cubicBezTo>
                  <a:pt x="9022" y="71297"/>
                  <a:pt x="9022" y="71257"/>
                  <a:pt x="9022" y="71236"/>
                </a:cubicBezTo>
                <a:cubicBezTo>
                  <a:pt x="9063" y="69811"/>
                  <a:pt x="9084" y="68365"/>
                  <a:pt x="9124" y="66939"/>
                </a:cubicBezTo>
                <a:cubicBezTo>
                  <a:pt x="9124" y="66817"/>
                  <a:pt x="9124" y="66695"/>
                  <a:pt x="9145" y="66593"/>
                </a:cubicBezTo>
                <a:cubicBezTo>
                  <a:pt x="9185" y="66226"/>
                  <a:pt x="9389" y="66002"/>
                  <a:pt x="9776" y="66002"/>
                </a:cubicBezTo>
                <a:cubicBezTo>
                  <a:pt x="10163" y="66002"/>
                  <a:pt x="10346" y="66247"/>
                  <a:pt x="10367" y="66613"/>
                </a:cubicBezTo>
                <a:cubicBezTo>
                  <a:pt x="10387" y="67102"/>
                  <a:pt x="10367" y="67591"/>
                  <a:pt x="10367" y="68079"/>
                </a:cubicBezTo>
                <a:cubicBezTo>
                  <a:pt x="10367" y="69159"/>
                  <a:pt x="10387" y="70238"/>
                  <a:pt x="10387" y="71318"/>
                </a:cubicBezTo>
                <a:lnTo>
                  <a:pt x="12566" y="71318"/>
                </a:lnTo>
                <a:cubicBezTo>
                  <a:pt x="12627" y="69770"/>
                  <a:pt x="12688" y="68222"/>
                  <a:pt x="12729" y="66674"/>
                </a:cubicBezTo>
                <a:cubicBezTo>
                  <a:pt x="12790" y="64699"/>
                  <a:pt x="12892" y="62703"/>
                  <a:pt x="12261" y="60768"/>
                </a:cubicBezTo>
                <a:cubicBezTo>
                  <a:pt x="11629" y="58772"/>
                  <a:pt x="10550" y="57102"/>
                  <a:pt x="8676" y="56003"/>
                </a:cubicBezTo>
                <a:cubicBezTo>
                  <a:pt x="8350" y="55799"/>
                  <a:pt x="8126" y="55310"/>
                  <a:pt x="7963" y="54923"/>
                </a:cubicBezTo>
                <a:cubicBezTo>
                  <a:pt x="7577" y="53905"/>
                  <a:pt x="7577" y="52846"/>
                  <a:pt x="7577" y="51787"/>
                </a:cubicBezTo>
                <a:cubicBezTo>
                  <a:pt x="7577" y="48997"/>
                  <a:pt x="7556" y="46207"/>
                  <a:pt x="7577" y="43417"/>
                </a:cubicBezTo>
                <a:cubicBezTo>
                  <a:pt x="7597" y="40545"/>
                  <a:pt x="7556" y="37674"/>
                  <a:pt x="7719" y="34802"/>
                </a:cubicBezTo>
                <a:cubicBezTo>
                  <a:pt x="7943" y="31218"/>
                  <a:pt x="8371" y="27634"/>
                  <a:pt x="8697" y="24049"/>
                </a:cubicBezTo>
                <a:cubicBezTo>
                  <a:pt x="9022" y="20587"/>
                  <a:pt x="9430" y="17145"/>
                  <a:pt x="9674" y="13683"/>
                </a:cubicBezTo>
                <a:cubicBezTo>
                  <a:pt x="9837" y="11341"/>
                  <a:pt x="9837" y="8979"/>
                  <a:pt x="9817" y="6616"/>
                </a:cubicBezTo>
                <a:cubicBezTo>
                  <a:pt x="9817" y="5007"/>
                  <a:pt x="9613" y="3419"/>
                  <a:pt x="8900" y="1953"/>
                </a:cubicBezTo>
                <a:cubicBezTo>
                  <a:pt x="8676" y="1505"/>
                  <a:pt x="8371" y="1057"/>
                  <a:pt x="8025" y="710"/>
                </a:cubicBezTo>
                <a:cubicBezTo>
                  <a:pt x="7549" y="234"/>
                  <a:pt x="6962" y="0"/>
                  <a:pt x="63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2"/>
          <p:cNvSpPr/>
          <p:nvPr/>
        </p:nvSpPr>
        <p:spPr>
          <a:xfrm>
            <a:off x="402776" y="-1512110"/>
            <a:ext cx="844741" cy="3795461"/>
          </a:xfrm>
          <a:custGeom>
            <a:avLst/>
            <a:gdLst/>
            <a:ahLst/>
            <a:cxnLst/>
            <a:rect l="l" t="t" r="r" b="b"/>
            <a:pathLst>
              <a:path w="14665" h="66276" extrusionOk="0">
                <a:moveTo>
                  <a:pt x="7369" y="0"/>
                </a:moveTo>
                <a:cubicBezTo>
                  <a:pt x="6666" y="0"/>
                  <a:pt x="5956" y="407"/>
                  <a:pt x="5459" y="1220"/>
                </a:cubicBezTo>
                <a:cubicBezTo>
                  <a:pt x="4848" y="2238"/>
                  <a:pt x="4603" y="3378"/>
                  <a:pt x="4542" y="4539"/>
                </a:cubicBezTo>
                <a:cubicBezTo>
                  <a:pt x="4481" y="6067"/>
                  <a:pt x="4522" y="7614"/>
                  <a:pt x="4522" y="9142"/>
                </a:cubicBezTo>
                <a:cubicBezTo>
                  <a:pt x="4481" y="9162"/>
                  <a:pt x="4420" y="9162"/>
                  <a:pt x="4359" y="9162"/>
                </a:cubicBezTo>
                <a:cubicBezTo>
                  <a:pt x="4664" y="12360"/>
                  <a:pt x="4889" y="15577"/>
                  <a:pt x="5255" y="18775"/>
                </a:cubicBezTo>
                <a:cubicBezTo>
                  <a:pt x="5846" y="23907"/>
                  <a:pt x="6416" y="29039"/>
                  <a:pt x="6355" y="34232"/>
                </a:cubicBezTo>
                <a:cubicBezTo>
                  <a:pt x="6334" y="36798"/>
                  <a:pt x="6375" y="39364"/>
                  <a:pt x="6334" y="41951"/>
                </a:cubicBezTo>
                <a:cubicBezTo>
                  <a:pt x="6314" y="42684"/>
                  <a:pt x="6172" y="43437"/>
                  <a:pt x="5988" y="44170"/>
                </a:cubicBezTo>
                <a:cubicBezTo>
                  <a:pt x="5886" y="44639"/>
                  <a:pt x="5561" y="45026"/>
                  <a:pt x="5051" y="45168"/>
                </a:cubicBezTo>
                <a:cubicBezTo>
                  <a:pt x="2445" y="46003"/>
                  <a:pt x="1080" y="47877"/>
                  <a:pt x="551" y="50443"/>
                </a:cubicBezTo>
                <a:cubicBezTo>
                  <a:pt x="1" y="53131"/>
                  <a:pt x="367" y="55779"/>
                  <a:pt x="1080" y="58406"/>
                </a:cubicBezTo>
                <a:cubicBezTo>
                  <a:pt x="1549" y="60198"/>
                  <a:pt x="2261" y="61909"/>
                  <a:pt x="3280" y="63457"/>
                </a:cubicBezTo>
                <a:cubicBezTo>
                  <a:pt x="3850" y="64292"/>
                  <a:pt x="4502" y="65066"/>
                  <a:pt x="5337" y="65615"/>
                </a:cubicBezTo>
                <a:cubicBezTo>
                  <a:pt x="5999" y="66060"/>
                  <a:pt x="6678" y="66276"/>
                  <a:pt x="7351" y="66276"/>
                </a:cubicBezTo>
                <a:cubicBezTo>
                  <a:pt x="8127" y="66276"/>
                  <a:pt x="8893" y="65988"/>
                  <a:pt x="9613" y="65432"/>
                </a:cubicBezTo>
                <a:cubicBezTo>
                  <a:pt x="11324" y="64129"/>
                  <a:pt x="12261" y="62316"/>
                  <a:pt x="12994" y="60402"/>
                </a:cubicBezTo>
                <a:cubicBezTo>
                  <a:pt x="14114" y="57490"/>
                  <a:pt x="14664" y="54496"/>
                  <a:pt x="14338" y="51380"/>
                </a:cubicBezTo>
                <a:cubicBezTo>
                  <a:pt x="14175" y="49995"/>
                  <a:pt x="13788" y="48692"/>
                  <a:pt x="12974" y="47531"/>
                </a:cubicBezTo>
                <a:cubicBezTo>
                  <a:pt x="12220" y="46431"/>
                  <a:pt x="11181" y="45678"/>
                  <a:pt x="9919" y="45270"/>
                </a:cubicBezTo>
                <a:cubicBezTo>
                  <a:pt x="9247" y="45046"/>
                  <a:pt x="8819" y="44639"/>
                  <a:pt x="8677" y="43987"/>
                </a:cubicBezTo>
                <a:cubicBezTo>
                  <a:pt x="8514" y="43295"/>
                  <a:pt x="8432" y="42582"/>
                  <a:pt x="8412" y="41890"/>
                </a:cubicBezTo>
                <a:cubicBezTo>
                  <a:pt x="8371" y="40464"/>
                  <a:pt x="8391" y="39038"/>
                  <a:pt x="8391" y="37633"/>
                </a:cubicBezTo>
                <a:cubicBezTo>
                  <a:pt x="8391" y="35373"/>
                  <a:pt x="8330" y="33112"/>
                  <a:pt x="8453" y="30872"/>
                </a:cubicBezTo>
                <a:cubicBezTo>
                  <a:pt x="8636" y="27613"/>
                  <a:pt x="8941" y="24334"/>
                  <a:pt x="9226" y="21076"/>
                </a:cubicBezTo>
                <a:cubicBezTo>
                  <a:pt x="9328" y="19793"/>
                  <a:pt x="9512" y="18530"/>
                  <a:pt x="9613" y="17247"/>
                </a:cubicBezTo>
                <a:cubicBezTo>
                  <a:pt x="9837" y="14824"/>
                  <a:pt x="10082" y="12380"/>
                  <a:pt x="10204" y="9936"/>
                </a:cubicBezTo>
                <a:cubicBezTo>
                  <a:pt x="10326" y="7696"/>
                  <a:pt x="10469" y="5435"/>
                  <a:pt x="9980" y="3215"/>
                </a:cubicBezTo>
                <a:cubicBezTo>
                  <a:pt x="9837" y="2523"/>
                  <a:pt x="9593" y="1831"/>
                  <a:pt x="9247" y="1240"/>
                </a:cubicBezTo>
                <a:cubicBezTo>
                  <a:pt x="8777" y="413"/>
                  <a:pt x="8076" y="0"/>
                  <a:pt x="73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572868" y="2715507"/>
            <a:ext cx="628789" cy="5951296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8632102" y="3370894"/>
            <a:ext cx="910408" cy="3969783"/>
          </a:xfrm>
          <a:custGeom>
            <a:avLst/>
            <a:gdLst/>
            <a:ahLst/>
            <a:cxnLst/>
            <a:rect l="l" t="t" r="r" b="b"/>
            <a:pathLst>
              <a:path w="15805" h="69320" extrusionOk="0">
                <a:moveTo>
                  <a:pt x="7897" y="1"/>
                </a:moveTo>
                <a:cubicBezTo>
                  <a:pt x="7054" y="1"/>
                  <a:pt x="6217" y="309"/>
                  <a:pt x="5438" y="912"/>
                </a:cubicBezTo>
                <a:cubicBezTo>
                  <a:pt x="3605" y="2317"/>
                  <a:pt x="2607" y="4252"/>
                  <a:pt x="1793" y="6329"/>
                </a:cubicBezTo>
                <a:cubicBezTo>
                  <a:pt x="591" y="9465"/>
                  <a:pt x="1" y="12683"/>
                  <a:pt x="367" y="16043"/>
                </a:cubicBezTo>
                <a:cubicBezTo>
                  <a:pt x="510" y="17530"/>
                  <a:pt x="958" y="18935"/>
                  <a:pt x="1813" y="20178"/>
                </a:cubicBezTo>
                <a:cubicBezTo>
                  <a:pt x="2648" y="21379"/>
                  <a:pt x="3748" y="22194"/>
                  <a:pt x="5112" y="22642"/>
                </a:cubicBezTo>
                <a:cubicBezTo>
                  <a:pt x="5846" y="22866"/>
                  <a:pt x="6314" y="23314"/>
                  <a:pt x="6456" y="24027"/>
                </a:cubicBezTo>
                <a:cubicBezTo>
                  <a:pt x="6619" y="24760"/>
                  <a:pt x="6721" y="25534"/>
                  <a:pt x="6742" y="26287"/>
                </a:cubicBezTo>
                <a:cubicBezTo>
                  <a:pt x="6803" y="27815"/>
                  <a:pt x="6762" y="29342"/>
                  <a:pt x="6762" y="30870"/>
                </a:cubicBezTo>
                <a:cubicBezTo>
                  <a:pt x="6762" y="33293"/>
                  <a:pt x="6843" y="35717"/>
                  <a:pt x="6701" y="38140"/>
                </a:cubicBezTo>
                <a:cubicBezTo>
                  <a:pt x="6497" y="41663"/>
                  <a:pt x="6151" y="45186"/>
                  <a:pt x="5866" y="48710"/>
                </a:cubicBezTo>
                <a:cubicBezTo>
                  <a:pt x="5744" y="50074"/>
                  <a:pt x="5560" y="51439"/>
                  <a:pt x="5438" y="52824"/>
                </a:cubicBezTo>
                <a:cubicBezTo>
                  <a:pt x="5214" y="55451"/>
                  <a:pt x="4929" y="58078"/>
                  <a:pt x="4807" y="60705"/>
                </a:cubicBezTo>
                <a:cubicBezTo>
                  <a:pt x="4685" y="63128"/>
                  <a:pt x="4522" y="65552"/>
                  <a:pt x="5051" y="67955"/>
                </a:cubicBezTo>
                <a:cubicBezTo>
                  <a:pt x="5153" y="68424"/>
                  <a:pt x="5296" y="68872"/>
                  <a:pt x="5459" y="69320"/>
                </a:cubicBezTo>
                <a:lnTo>
                  <a:pt x="10326" y="69320"/>
                </a:lnTo>
                <a:cubicBezTo>
                  <a:pt x="10693" y="68444"/>
                  <a:pt x="10876" y="67487"/>
                  <a:pt x="10896" y="66530"/>
                </a:cubicBezTo>
                <a:cubicBezTo>
                  <a:pt x="11120" y="61316"/>
                  <a:pt x="10733" y="56367"/>
                  <a:pt x="10143" y="51174"/>
                </a:cubicBezTo>
                <a:cubicBezTo>
                  <a:pt x="9511" y="45655"/>
                  <a:pt x="8900" y="40115"/>
                  <a:pt x="8961" y="34535"/>
                </a:cubicBezTo>
                <a:cubicBezTo>
                  <a:pt x="8982" y="31766"/>
                  <a:pt x="8941" y="28976"/>
                  <a:pt x="8982" y="26206"/>
                </a:cubicBezTo>
                <a:cubicBezTo>
                  <a:pt x="9002" y="25412"/>
                  <a:pt x="9165" y="24597"/>
                  <a:pt x="9348" y="23823"/>
                </a:cubicBezTo>
                <a:cubicBezTo>
                  <a:pt x="9471" y="23314"/>
                  <a:pt x="9817" y="22907"/>
                  <a:pt x="10367" y="22723"/>
                </a:cubicBezTo>
                <a:cubicBezTo>
                  <a:pt x="13157" y="21848"/>
                  <a:pt x="14643" y="19811"/>
                  <a:pt x="15214" y="17062"/>
                </a:cubicBezTo>
                <a:cubicBezTo>
                  <a:pt x="15804" y="14149"/>
                  <a:pt x="15397" y="11298"/>
                  <a:pt x="14643" y="8488"/>
                </a:cubicBezTo>
                <a:cubicBezTo>
                  <a:pt x="14134" y="6553"/>
                  <a:pt x="13381" y="4700"/>
                  <a:pt x="12261" y="3030"/>
                </a:cubicBezTo>
                <a:cubicBezTo>
                  <a:pt x="11650" y="2134"/>
                  <a:pt x="10957" y="1299"/>
                  <a:pt x="10041" y="688"/>
                </a:cubicBezTo>
                <a:cubicBezTo>
                  <a:pt x="9345" y="227"/>
                  <a:pt x="8619" y="1"/>
                  <a:pt x="78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/>
          <p:nvPr/>
        </p:nvSpPr>
        <p:spPr>
          <a:xfrm rot="10800000" flipH="1">
            <a:off x="7238267" y="1616715"/>
            <a:ext cx="640087" cy="4208414"/>
          </a:xfrm>
          <a:custGeom>
            <a:avLst/>
            <a:gdLst/>
            <a:ahLst/>
            <a:cxnLst/>
            <a:rect l="l" t="t" r="r" b="b"/>
            <a:pathLst>
              <a:path w="13830" h="91269" extrusionOk="0">
                <a:moveTo>
                  <a:pt x="1744" y="1"/>
                </a:moveTo>
                <a:cubicBezTo>
                  <a:pt x="1499" y="1"/>
                  <a:pt x="1283" y="115"/>
                  <a:pt x="1121" y="336"/>
                </a:cubicBezTo>
                <a:cubicBezTo>
                  <a:pt x="999" y="499"/>
                  <a:pt x="938" y="723"/>
                  <a:pt x="938" y="927"/>
                </a:cubicBezTo>
                <a:cubicBezTo>
                  <a:pt x="836" y="2923"/>
                  <a:pt x="754" y="4939"/>
                  <a:pt x="673" y="6935"/>
                </a:cubicBezTo>
                <a:cubicBezTo>
                  <a:pt x="490" y="11191"/>
                  <a:pt x="286" y="15447"/>
                  <a:pt x="164" y="19704"/>
                </a:cubicBezTo>
                <a:cubicBezTo>
                  <a:pt x="82" y="21822"/>
                  <a:pt x="1" y="23960"/>
                  <a:pt x="653" y="26017"/>
                </a:cubicBezTo>
                <a:cubicBezTo>
                  <a:pt x="1345" y="28176"/>
                  <a:pt x="2506" y="29968"/>
                  <a:pt x="4502" y="31149"/>
                </a:cubicBezTo>
                <a:cubicBezTo>
                  <a:pt x="4868" y="31353"/>
                  <a:pt x="5113" y="31882"/>
                  <a:pt x="5276" y="32310"/>
                </a:cubicBezTo>
                <a:cubicBezTo>
                  <a:pt x="5703" y="33389"/>
                  <a:pt x="5683" y="34550"/>
                  <a:pt x="5683" y="35691"/>
                </a:cubicBezTo>
                <a:cubicBezTo>
                  <a:pt x="5703" y="38664"/>
                  <a:pt x="5724" y="41658"/>
                  <a:pt x="5703" y="44651"/>
                </a:cubicBezTo>
                <a:cubicBezTo>
                  <a:pt x="5663" y="47727"/>
                  <a:pt x="5724" y="50822"/>
                  <a:pt x="5540" y="53897"/>
                </a:cubicBezTo>
                <a:cubicBezTo>
                  <a:pt x="5296" y="57747"/>
                  <a:pt x="4848" y="61596"/>
                  <a:pt x="4481" y="65445"/>
                </a:cubicBezTo>
                <a:cubicBezTo>
                  <a:pt x="4135" y="69151"/>
                  <a:pt x="3707" y="72858"/>
                  <a:pt x="3443" y="76585"/>
                </a:cubicBezTo>
                <a:cubicBezTo>
                  <a:pt x="3280" y="79090"/>
                  <a:pt x="3280" y="81635"/>
                  <a:pt x="3280" y="84161"/>
                </a:cubicBezTo>
                <a:cubicBezTo>
                  <a:pt x="3300" y="85871"/>
                  <a:pt x="3524" y="87582"/>
                  <a:pt x="4278" y="89150"/>
                </a:cubicBezTo>
                <a:cubicBezTo>
                  <a:pt x="4522" y="89639"/>
                  <a:pt x="4828" y="90128"/>
                  <a:pt x="5215" y="90515"/>
                </a:cubicBezTo>
                <a:cubicBezTo>
                  <a:pt x="5729" y="91019"/>
                  <a:pt x="6353" y="91268"/>
                  <a:pt x="6980" y="91268"/>
                </a:cubicBezTo>
                <a:cubicBezTo>
                  <a:pt x="7620" y="91268"/>
                  <a:pt x="8264" y="91009"/>
                  <a:pt x="8799" y="90494"/>
                </a:cubicBezTo>
                <a:cubicBezTo>
                  <a:pt x="9451" y="89863"/>
                  <a:pt x="9899" y="89069"/>
                  <a:pt x="10082" y="88193"/>
                </a:cubicBezTo>
                <a:cubicBezTo>
                  <a:pt x="10367" y="86828"/>
                  <a:pt x="10652" y="85423"/>
                  <a:pt x="10693" y="84038"/>
                </a:cubicBezTo>
                <a:cubicBezTo>
                  <a:pt x="10835" y="79762"/>
                  <a:pt x="10571" y="75485"/>
                  <a:pt x="10143" y="71208"/>
                </a:cubicBezTo>
                <a:cubicBezTo>
                  <a:pt x="9593" y="65893"/>
                  <a:pt x="8982" y="60577"/>
                  <a:pt x="8534" y="55242"/>
                </a:cubicBezTo>
                <a:cubicBezTo>
                  <a:pt x="8290" y="52350"/>
                  <a:pt x="8330" y="49417"/>
                  <a:pt x="8310" y="46505"/>
                </a:cubicBezTo>
                <a:cubicBezTo>
                  <a:pt x="8269" y="43022"/>
                  <a:pt x="8310" y="39519"/>
                  <a:pt x="8290" y="36016"/>
                </a:cubicBezTo>
                <a:cubicBezTo>
                  <a:pt x="8290" y="34754"/>
                  <a:pt x="8310" y="33512"/>
                  <a:pt x="8697" y="32290"/>
                </a:cubicBezTo>
                <a:cubicBezTo>
                  <a:pt x="8901" y="31699"/>
                  <a:pt x="9227" y="31271"/>
                  <a:pt x="9776" y="30925"/>
                </a:cubicBezTo>
                <a:cubicBezTo>
                  <a:pt x="11752" y="29724"/>
                  <a:pt x="12852" y="27870"/>
                  <a:pt x="13402" y="25691"/>
                </a:cubicBezTo>
                <a:cubicBezTo>
                  <a:pt x="13666" y="24632"/>
                  <a:pt x="13829" y="23512"/>
                  <a:pt x="13809" y="22412"/>
                </a:cubicBezTo>
                <a:cubicBezTo>
                  <a:pt x="13748" y="18502"/>
                  <a:pt x="13585" y="14612"/>
                  <a:pt x="13463" y="10702"/>
                </a:cubicBezTo>
                <a:cubicBezTo>
                  <a:pt x="13361" y="8177"/>
                  <a:pt x="13259" y="5651"/>
                  <a:pt x="13157" y="3126"/>
                </a:cubicBezTo>
                <a:cubicBezTo>
                  <a:pt x="13116" y="2413"/>
                  <a:pt x="13096" y="1680"/>
                  <a:pt x="13055" y="967"/>
                </a:cubicBezTo>
                <a:cubicBezTo>
                  <a:pt x="13035" y="377"/>
                  <a:pt x="12689" y="10"/>
                  <a:pt x="12200" y="10"/>
                </a:cubicBezTo>
                <a:cubicBezTo>
                  <a:pt x="11711" y="10"/>
                  <a:pt x="11406" y="377"/>
                  <a:pt x="11406" y="988"/>
                </a:cubicBezTo>
                <a:cubicBezTo>
                  <a:pt x="11406" y="7138"/>
                  <a:pt x="11283" y="13248"/>
                  <a:pt x="11283" y="19398"/>
                </a:cubicBezTo>
                <a:cubicBezTo>
                  <a:pt x="11283" y="19541"/>
                  <a:pt x="11283" y="19704"/>
                  <a:pt x="11263" y="19867"/>
                </a:cubicBezTo>
                <a:cubicBezTo>
                  <a:pt x="11182" y="20213"/>
                  <a:pt x="10958" y="20437"/>
                  <a:pt x="10571" y="20437"/>
                </a:cubicBezTo>
                <a:cubicBezTo>
                  <a:pt x="10204" y="20416"/>
                  <a:pt x="10021" y="20192"/>
                  <a:pt x="9980" y="19846"/>
                </a:cubicBezTo>
                <a:cubicBezTo>
                  <a:pt x="9939" y="19683"/>
                  <a:pt x="9939" y="19520"/>
                  <a:pt x="9939" y="19337"/>
                </a:cubicBezTo>
                <a:cubicBezTo>
                  <a:pt x="9797" y="13289"/>
                  <a:pt x="9654" y="7220"/>
                  <a:pt x="9512" y="1171"/>
                </a:cubicBezTo>
                <a:cubicBezTo>
                  <a:pt x="9512" y="1049"/>
                  <a:pt x="9512" y="927"/>
                  <a:pt x="9512" y="804"/>
                </a:cubicBezTo>
                <a:cubicBezTo>
                  <a:pt x="9452" y="330"/>
                  <a:pt x="9086" y="9"/>
                  <a:pt x="8674" y="9"/>
                </a:cubicBezTo>
                <a:cubicBezTo>
                  <a:pt x="8661" y="9"/>
                  <a:pt x="8649" y="10"/>
                  <a:pt x="8636" y="10"/>
                </a:cubicBezTo>
                <a:cubicBezTo>
                  <a:pt x="8208" y="31"/>
                  <a:pt x="7862" y="356"/>
                  <a:pt x="7842" y="825"/>
                </a:cubicBezTo>
                <a:cubicBezTo>
                  <a:pt x="7821" y="1578"/>
                  <a:pt x="7821" y="2332"/>
                  <a:pt x="7821" y="3106"/>
                </a:cubicBezTo>
                <a:cubicBezTo>
                  <a:pt x="7801" y="7260"/>
                  <a:pt x="7801" y="11435"/>
                  <a:pt x="7781" y="15610"/>
                </a:cubicBezTo>
                <a:cubicBezTo>
                  <a:pt x="7760" y="16914"/>
                  <a:pt x="7781" y="18237"/>
                  <a:pt x="7760" y="19541"/>
                </a:cubicBezTo>
                <a:cubicBezTo>
                  <a:pt x="7760" y="20152"/>
                  <a:pt x="7516" y="20437"/>
                  <a:pt x="7007" y="20437"/>
                </a:cubicBezTo>
                <a:cubicBezTo>
                  <a:pt x="6991" y="20438"/>
                  <a:pt x="6975" y="20438"/>
                  <a:pt x="6960" y="20438"/>
                </a:cubicBezTo>
                <a:cubicBezTo>
                  <a:pt x="6481" y="20438"/>
                  <a:pt x="6232" y="20133"/>
                  <a:pt x="6212" y="19541"/>
                </a:cubicBezTo>
                <a:cubicBezTo>
                  <a:pt x="6212" y="15834"/>
                  <a:pt x="6192" y="12128"/>
                  <a:pt x="6192" y="8421"/>
                </a:cubicBezTo>
                <a:cubicBezTo>
                  <a:pt x="6172" y="5937"/>
                  <a:pt x="6151" y="3472"/>
                  <a:pt x="6131" y="988"/>
                </a:cubicBezTo>
                <a:cubicBezTo>
                  <a:pt x="6131" y="377"/>
                  <a:pt x="5805" y="10"/>
                  <a:pt x="5316" y="10"/>
                </a:cubicBezTo>
                <a:cubicBezTo>
                  <a:pt x="4828" y="10"/>
                  <a:pt x="4481" y="377"/>
                  <a:pt x="4481" y="967"/>
                </a:cubicBezTo>
                <a:cubicBezTo>
                  <a:pt x="4441" y="2841"/>
                  <a:pt x="4420" y="4735"/>
                  <a:pt x="4380" y="6609"/>
                </a:cubicBezTo>
                <a:cubicBezTo>
                  <a:pt x="4318" y="9338"/>
                  <a:pt x="4217" y="12067"/>
                  <a:pt x="4156" y="14796"/>
                </a:cubicBezTo>
                <a:cubicBezTo>
                  <a:pt x="4115" y="16343"/>
                  <a:pt x="4074" y="17871"/>
                  <a:pt x="4033" y="19419"/>
                </a:cubicBezTo>
                <a:cubicBezTo>
                  <a:pt x="4033" y="19541"/>
                  <a:pt x="4033" y="19663"/>
                  <a:pt x="4013" y="19785"/>
                </a:cubicBezTo>
                <a:cubicBezTo>
                  <a:pt x="3972" y="20172"/>
                  <a:pt x="3748" y="20396"/>
                  <a:pt x="3341" y="20416"/>
                </a:cubicBezTo>
                <a:cubicBezTo>
                  <a:pt x="2934" y="20416"/>
                  <a:pt x="2730" y="20152"/>
                  <a:pt x="2710" y="19765"/>
                </a:cubicBezTo>
                <a:cubicBezTo>
                  <a:pt x="2689" y="19235"/>
                  <a:pt x="2710" y="18706"/>
                  <a:pt x="2710" y="18197"/>
                </a:cubicBezTo>
                <a:cubicBezTo>
                  <a:pt x="2648" y="13614"/>
                  <a:pt x="2608" y="9032"/>
                  <a:pt x="2567" y="4450"/>
                </a:cubicBezTo>
                <a:cubicBezTo>
                  <a:pt x="2547" y="3269"/>
                  <a:pt x="2567" y="2108"/>
                  <a:pt x="2587" y="927"/>
                </a:cubicBezTo>
                <a:cubicBezTo>
                  <a:pt x="2587" y="519"/>
                  <a:pt x="2424" y="214"/>
                  <a:pt x="2038" y="51"/>
                </a:cubicBezTo>
                <a:cubicBezTo>
                  <a:pt x="1936" y="17"/>
                  <a:pt x="1838" y="1"/>
                  <a:pt x="1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3"/>
          <p:cNvSpPr/>
          <p:nvPr/>
        </p:nvSpPr>
        <p:spPr>
          <a:xfrm rot="10800000" flipH="1">
            <a:off x="7274207" y="-2277783"/>
            <a:ext cx="640088" cy="3528458"/>
          </a:xfrm>
          <a:custGeom>
            <a:avLst/>
            <a:gdLst/>
            <a:ahLst/>
            <a:cxnLst/>
            <a:rect l="l" t="t" r="r" b="b"/>
            <a:pathLst>
              <a:path w="12892" h="71318" extrusionOk="0">
                <a:moveTo>
                  <a:pt x="6372" y="0"/>
                </a:moveTo>
                <a:cubicBezTo>
                  <a:pt x="5775" y="0"/>
                  <a:pt x="5176" y="239"/>
                  <a:pt x="4685" y="710"/>
                </a:cubicBezTo>
                <a:cubicBezTo>
                  <a:pt x="4074" y="1301"/>
                  <a:pt x="3666" y="2034"/>
                  <a:pt x="3483" y="2869"/>
                </a:cubicBezTo>
                <a:cubicBezTo>
                  <a:pt x="3239" y="4132"/>
                  <a:pt x="2954" y="5435"/>
                  <a:pt x="2913" y="6718"/>
                </a:cubicBezTo>
                <a:cubicBezTo>
                  <a:pt x="2791" y="10710"/>
                  <a:pt x="3035" y="14701"/>
                  <a:pt x="3442" y="18673"/>
                </a:cubicBezTo>
                <a:cubicBezTo>
                  <a:pt x="3951" y="23642"/>
                  <a:pt x="4522" y="28591"/>
                  <a:pt x="4929" y="33560"/>
                </a:cubicBezTo>
                <a:cubicBezTo>
                  <a:pt x="5153" y="36248"/>
                  <a:pt x="5112" y="38977"/>
                  <a:pt x="5153" y="41686"/>
                </a:cubicBezTo>
                <a:cubicBezTo>
                  <a:pt x="5173" y="44944"/>
                  <a:pt x="5133" y="48203"/>
                  <a:pt x="5153" y="51461"/>
                </a:cubicBezTo>
                <a:cubicBezTo>
                  <a:pt x="5173" y="52642"/>
                  <a:pt x="5153" y="53803"/>
                  <a:pt x="4766" y="54944"/>
                </a:cubicBezTo>
                <a:cubicBezTo>
                  <a:pt x="4583" y="55473"/>
                  <a:pt x="4277" y="55901"/>
                  <a:pt x="3768" y="56206"/>
                </a:cubicBezTo>
                <a:cubicBezTo>
                  <a:pt x="1935" y="57327"/>
                  <a:pt x="917" y="59058"/>
                  <a:pt x="408" y="61074"/>
                </a:cubicBezTo>
                <a:cubicBezTo>
                  <a:pt x="143" y="62072"/>
                  <a:pt x="1" y="63131"/>
                  <a:pt x="21" y="64149"/>
                </a:cubicBezTo>
                <a:cubicBezTo>
                  <a:pt x="62" y="66532"/>
                  <a:pt x="143" y="68914"/>
                  <a:pt x="225" y="71318"/>
                </a:cubicBezTo>
                <a:lnTo>
                  <a:pt x="2363" y="71318"/>
                </a:lnTo>
                <a:cubicBezTo>
                  <a:pt x="2363" y="69851"/>
                  <a:pt x="2363" y="68365"/>
                  <a:pt x="2363" y="66898"/>
                </a:cubicBezTo>
                <a:cubicBezTo>
                  <a:pt x="2363" y="66756"/>
                  <a:pt x="2363" y="66634"/>
                  <a:pt x="2404" y="66491"/>
                </a:cubicBezTo>
                <a:cubicBezTo>
                  <a:pt x="2465" y="66165"/>
                  <a:pt x="2668" y="65961"/>
                  <a:pt x="3035" y="65961"/>
                </a:cubicBezTo>
                <a:cubicBezTo>
                  <a:pt x="3361" y="65982"/>
                  <a:pt x="3544" y="66206"/>
                  <a:pt x="3585" y="66511"/>
                </a:cubicBezTo>
                <a:cubicBezTo>
                  <a:pt x="3605" y="66674"/>
                  <a:pt x="3626" y="66837"/>
                  <a:pt x="3626" y="67000"/>
                </a:cubicBezTo>
                <a:cubicBezTo>
                  <a:pt x="3666" y="68426"/>
                  <a:pt x="3687" y="69872"/>
                  <a:pt x="3727" y="71318"/>
                </a:cubicBezTo>
                <a:lnTo>
                  <a:pt x="5642" y="71318"/>
                </a:lnTo>
                <a:cubicBezTo>
                  <a:pt x="5642" y="71032"/>
                  <a:pt x="5642" y="70747"/>
                  <a:pt x="5642" y="70483"/>
                </a:cubicBezTo>
                <a:cubicBezTo>
                  <a:pt x="5642" y="69261"/>
                  <a:pt x="5642" y="68039"/>
                  <a:pt x="5642" y="66817"/>
                </a:cubicBezTo>
                <a:cubicBezTo>
                  <a:pt x="5662" y="66247"/>
                  <a:pt x="5886" y="65982"/>
                  <a:pt x="6355" y="65982"/>
                </a:cubicBezTo>
                <a:cubicBezTo>
                  <a:pt x="6371" y="65981"/>
                  <a:pt x="6387" y="65981"/>
                  <a:pt x="6403" y="65981"/>
                </a:cubicBezTo>
                <a:cubicBezTo>
                  <a:pt x="6859" y="65981"/>
                  <a:pt x="7088" y="66266"/>
                  <a:pt x="7088" y="66817"/>
                </a:cubicBezTo>
                <a:cubicBezTo>
                  <a:pt x="7088" y="68324"/>
                  <a:pt x="7088" y="69811"/>
                  <a:pt x="7108" y="71318"/>
                </a:cubicBezTo>
                <a:lnTo>
                  <a:pt x="9022" y="71318"/>
                </a:lnTo>
                <a:cubicBezTo>
                  <a:pt x="9022" y="71297"/>
                  <a:pt x="9022" y="71257"/>
                  <a:pt x="9022" y="71236"/>
                </a:cubicBezTo>
                <a:cubicBezTo>
                  <a:pt x="9063" y="69811"/>
                  <a:pt x="9084" y="68365"/>
                  <a:pt x="9124" y="66939"/>
                </a:cubicBezTo>
                <a:cubicBezTo>
                  <a:pt x="9124" y="66817"/>
                  <a:pt x="9124" y="66695"/>
                  <a:pt x="9145" y="66593"/>
                </a:cubicBezTo>
                <a:cubicBezTo>
                  <a:pt x="9185" y="66226"/>
                  <a:pt x="9389" y="66002"/>
                  <a:pt x="9776" y="66002"/>
                </a:cubicBezTo>
                <a:cubicBezTo>
                  <a:pt x="10163" y="66002"/>
                  <a:pt x="10346" y="66247"/>
                  <a:pt x="10367" y="66613"/>
                </a:cubicBezTo>
                <a:cubicBezTo>
                  <a:pt x="10387" y="67102"/>
                  <a:pt x="10367" y="67591"/>
                  <a:pt x="10367" y="68079"/>
                </a:cubicBezTo>
                <a:cubicBezTo>
                  <a:pt x="10367" y="69159"/>
                  <a:pt x="10387" y="70238"/>
                  <a:pt x="10387" y="71318"/>
                </a:cubicBezTo>
                <a:lnTo>
                  <a:pt x="12566" y="71318"/>
                </a:lnTo>
                <a:cubicBezTo>
                  <a:pt x="12627" y="69770"/>
                  <a:pt x="12688" y="68222"/>
                  <a:pt x="12729" y="66674"/>
                </a:cubicBezTo>
                <a:cubicBezTo>
                  <a:pt x="12790" y="64699"/>
                  <a:pt x="12892" y="62703"/>
                  <a:pt x="12261" y="60768"/>
                </a:cubicBezTo>
                <a:cubicBezTo>
                  <a:pt x="11629" y="58772"/>
                  <a:pt x="10550" y="57102"/>
                  <a:pt x="8676" y="56003"/>
                </a:cubicBezTo>
                <a:cubicBezTo>
                  <a:pt x="8350" y="55799"/>
                  <a:pt x="8126" y="55310"/>
                  <a:pt x="7963" y="54923"/>
                </a:cubicBezTo>
                <a:cubicBezTo>
                  <a:pt x="7577" y="53905"/>
                  <a:pt x="7577" y="52846"/>
                  <a:pt x="7577" y="51787"/>
                </a:cubicBezTo>
                <a:cubicBezTo>
                  <a:pt x="7577" y="48997"/>
                  <a:pt x="7556" y="46207"/>
                  <a:pt x="7577" y="43417"/>
                </a:cubicBezTo>
                <a:cubicBezTo>
                  <a:pt x="7597" y="40545"/>
                  <a:pt x="7556" y="37674"/>
                  <a:pt x="7719" y="34802"/>
                </a:cubicBezTo>
                <a:cubicBezTo>
                  <a:pt x="7943" y="31218"/>
                  <a:pt x="8371" y="27634"/>
                  <a:pt x="8697" y="24049"/>
                </a:cubicBezTo>
                <a:cubicBezTo>
                  <a:pt x="9022" y="20587"/>
                  <a:pt x="9430" y="17145"/>
                  <a:pt x="9674" y="13683"/>
                </a:cubicBezTo>
                <a:cubicBezTo>
                  <a:pt x="9837" y="11341"/>
                  <a:pt x="9837" y="8979"/>
                  <a:pt x="9817" y="6616"/>
                </a:cubicBezTo>
                <a:cubicBezTo>
                  <a:pt x="9817" y="5007"/>
                  <a:pt x="9613" y="3419"/>
                  <a:pt x="8900" y="1953"/>
                </a:cubicBezTo>
                <a:cubicBezTo>
                  <a:pt x="8676" y="1505"/>
                  <a:pt x="8371" y="1057"/>
                  <a:pt x="8025" y="710"/>
                </a:cubicBezTo>
                <a:cubicBezTo>
                  <a:pt x="7549" y="234"/>
                  <a:pt x="6962" y="0"/>
                  <a:pt x="63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3"/>
          <p:cNvSpPr/>
          <p:nvPr/>
        </p:nvSpPr>
        <p:spPr>
          <a:xfrm rot="10800000" flipH="1">
            <a:off x="7867776" y="2504984"/>
            <a:ext cx="844741" cy="3795461"/>
          </a:xfrm>
          <a:custGeom>
            <a:avLst/>
            <a:gdLst/>
            <a:ahLst/>
            <a:cxnLst/>
            <a:rect l="l" t="t" r="r" b="b"/>
            <a:pathLst>
              <a:path w="14665" h="66276" extrusionOk="0">
                <a:moveTo>
                  <a:pt x="7369" y="0"/>
                </a:moveTo>
                <a:cubicBezTo>
                  <a:pt x="6666" y="0"/>
                  <a:pt x="5956" y="407"/>
                  <a:pt x="5459" y="1220"/>
                </a:cubicBezTo>
                <a:cubicBezTo>
                  <a:pt x="4848" y="2238"/>
                  <a:pt x="4603" y="3378"/>
                  <a:pt x="4542" y="4539"/>
                </a:cubicBezTo>
                <a:cubicBezTo>
                  <a:pt x="4481" y="6067"/>
                  <a:pt x="4522" y="7614"/>
                  <a:pt x="4522" y="9142"/>
                </a:cubicBezTo>
                <a:cubicBezTo>
                  <a:pt x="4481" y="9162"/>
                  <a:pt x="4420" y="9162"/>
                  <a:pt x="4359" y="9162"/>
                </a:cubicBezTo>
                <a:cubicBezTo>
                  <a:pt x="4664" y="12360"/>
                  <a:pt x="4889" y="15577"/>
                  <a:pt x="5255" y="18775"/>
                </a:cubicBezTo>
                <a:cubicBezTo>
                  <a:pt x="5846" y="23907"/>
                  <a:pt x="6416" y="29039"/>
                  <a:pt x="6355" y="34232"/>
                </a:cubicBezTo>
                <a:cubicBezTo>
                  <a:pt x="6334" y="36798"/>
                  <a:pt x="6375" y="39364"/>
                  <a:pt x="6334" y="41951"/>
                </a:cubicBezTo>
                <a:cubicBezTo>
                  <a:pt x="6314" y="42684"/>
                  <a:pt x="6172" y="43437"/>
                  <a:pt x="5988" y="44170"/>
                </a:cubicBezTo>
                <a:cubicBezTo>
                  <a:pt x="5886" y="44639"/>
                  <a:pt x="5561" y="45026"/>
                  <a:pt x="5051" y="45168"/>
                </a:cubicBezTo>
                <a:cubicBezTo>
                  <a:pt x="2445" y="46003"/>
                  <a:pt x="1080" y="47877"/>
                  <a:pt x="551" y="50443"/>
                </a:cubicBezTo>
                <a:cubicBezTo>
                  <a:pt x="1" y="53131"/>
                  <a:pt x="367" y="55779"/>
                  <a:pt x="1080" y="58406"/>
                </a:cubicBezTo>
                <a:cubicBezTo>
                  <a:pt x="1549" y="60198"/>
                  <a:pt x="2261" y="61909"/>
                  <a:pt x="3280" y="63457"/>
                </a:cubicBezTo>
                <a:cubicBezTo>
                  <a:pt x="3850" y="64292"/>
                  <a:pt x="4502" y="65066"/>
                  <a:pt x="5337" y="65615"/>
                </a:cubicBezTo>
                <a:cubicBezTo>
                  <a:pt x="5999" y="66060"/>
                  <a:pt x="6678" y="66276"/>
                  <a:pt x="7351" y="66276"/>
                </a:cubicBezTo>
                <a:cubicBezTo>
                  <a:pt x="8127" y="66276"/>
                  <a:pt x="8893" y="65988"/>
                  <a:pt x="9613" y="65432"/>
                </a:cubicBezTo>
                <a:cubicBezTo>
                  <a:pt x="11324" y="64129"/>
                  <a:pt x="12261" y="62316"/>
                  <a:pt x="12994" y="60402"/>
                </a:cubicBezTo>
                <a:cubicBezTo>
                  <a:pt x="14114" y="57490"/>
                  <a:pt x="14664" y="54496"/>
                  <a:pt x="14338" y="51380"/>
                </a:cubicBezTo>
                <a:cubicBezTo>
                  <a:pt x="14175" y="49995"/>
                  <a:pt x="13788" y="48692"/>
                  <a:pt x="12974" y="47531"/>
                </a:cubicBezTo>
                <a:cubicBezTo>
                  <a:pt x="12220" y="46431"/>
                  <a:pt x="11181" y="45678"/>
                  <a:pt x="9919" y="45270"/>
                </a:cubicBezTo>
                <a:cubicBezTo>
                  <a:pt x="9247" y="45046"/>
                  <a:pt x="8819" y="44639"/>
                  <a:pt x="8677" y="43987"/>
                </a:cubicBezTo>
                <a:cubicBezTo>
                  <a:pt x="8514" y="43295"/>
                  <a:pt x="8432" y="42582"/>
                  <a:pt x="8412" y="41890"/>
                </a:cubicBezTo>
                <a:cubicBezTo>
                  <a:pt x="8371" y="40464"/>
                  <a:pt x="8391" y="39038"/>
                  <a:pt x="8391" y="37633"/>
                </a:cubicBezTo>
                <a:cubicBezTo>
                  <a:pt x="8391" y="35373"/>
                  <a:pt x="8330" y="33112"/>
                  <a:pt x="8453" y="30872"/>
                </a:cubicBezTo>
                <a:cubicBezTo>
                  <a:pt x="8636" y="27613"/>
                  <a:pt x="8941" y="24334"/>
                  <a:pt x="9226" y="21076"/>
                </a:cubicBezTo>
                <a:cubicBezTo>
                  <a:pt x="9328" y="19793"/>
                  <a:pt x="9512" y="18530"/>
                  <a:pt x="9613" y="17247"/>
                </a:cubicBezTo>
                <a:cubicBezTo>
                  <a:pt x="9837" y="14824"/>
                  <a:pt x="10082" y="12380"/>
                  <a:pt x="10204" y="9936"/>
                </a:cubicBezTo>
                <a:cubicBezTo>
                  <a:pt x="10326" y="7696"/>
                  <a:pt x="10469" y="5435"/>
                  <a:pt x="9980" y="3215"/>
                </a:cubicBezTo>
                <a:cubicBezTo>
                  <a:pt x="9837" y="2523"/>
                  <a:pt x="9593" y="1831"/>
                  <a:pt x="9247" y="1240"/>
                </a:cubicBezTo>
                <a:cubicBezTo>
                  <a:pt x="8777" y="413"/>
                  <a:pt x="8076" y="0"/>
                  <a:pt x="73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12" name="Google Shape;512;p43"/>
          <p:cNvSpPr/>
          <p:nvPr/>
        </p:nvSpPr>
        <p:spPr>
          <a:xfrm rot="10800000" flipH="1">
            <a:off x="8163893" y="-2982510"/>
            <a:ext cx="548638" cy="5179163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13" name="Google Shape;513;p43"/>
          <p:cNvSpPr/>
          <p:nvPr/>
        </p:nvSpPr>
        <p:spPr>
          <a:xfrm rot="10800000" flipH="1">
            <a:off x="8614585" y="2244994"/>
            <a:ext cx="863461" cy="3877754"/>
          </a:xfrm>
          <a:custGeom>
            <a:avLst/>
            <a:gdLst/>
            <a:ahLst/>
            <a:cxnLst/>
            <a:rect l="l" t="t" r="r" b="b"/>
            <a:pathLst>
              <a:path w="14990" h="67713" extrusionOk="0">
                <a:moveTo>
                  <a:pt x="7480" y="1"/>
                </a:moveTo>
                <a:cubicBezTo>
                  <a:pt x="6679" y="1"/>
                  <a:pt x="5886" y="294"/>
                  <a:pt x="5153" y="863"/>
                </a:cubicBezTo>
                <a:cubicBezTo>
                  <a:pt x="3421" y="2207"/>
                  <a:pt x="2464" y="4040"/>
                  <a:pt x="1711" y="6016"/>
                </a:cubicBezTo>
                <a:cubicBezTo>
                  <a:pt x="570" y="8969"/>
                  <a:pt x="0" y="12023"/>
                  <a:pt x="346" y="15221"/>
                </a:cubicBezTo>
                <a:cubicBezTo>
                  <a:pt x="489" y="16626"/>
                  <a:pt x="896" y="17950"/>
                  <a:pt x="1731" y="19151"/>
                </a:cubicBezTo>
                <a:cubicBezTo>
                  <a:pt x="2505" y="20272"/>
                  <a:pt x="3544" y="21045"/>
                  <a:pt x="4847" y="21473"/>
                </a:cubicBezTo>
                <a:cubicBezTo>
                  <a:pt x="5539" y="21677"/>
                  <a:pt x="5967" y="22104"/>
                  <a:pt x="6130" y="22776"/>
                </a:cubicBezTo>
                <a:cubicBezTo>
                  <a:pt x="6273" y="23489"/>
                  <a:pt x="6374" y="24202"/>
                  <a:pt x="6395" y="24915"/>
                </a:cubicBezTo>
                <a:cubicBezTo>
                  <a:pt x="6436" y="26381"/>
                  <a:pt x="6415" y="27827"/>
                  <a:pt x="6415" y="29273"/>
                </a:cubicBezTo>
                <a:cubicBezTo>
                  <a:pt x="6395" y="31574"/>
                  <a:pt x="6476" y="33876"/>
                  <a:pt x="6354" y="36157"/>
                </a:cubicBezTo>
                <a:cubicBezTo>
                  <a:pt x="6171" y="39517"/>
                  <a:pt x="5845" y="42837"/>
                  <a:pt x="5560" y="46197"/>
                </a:cubicBezTo>
                <a:cubicBezTo>
                  <a:pt x="5438" y="47480"/>
                  <a:pt x="5275" y="48783"/>
                  <a:pt x="5153" y="50087"/>
                </a:cubicBezTo>
                <a:cubicBezTo>
                  <a:pt x="4929" y="52571"/>
                  <a:pt x="4684" y="55056"/>
                  <a:pt x="4542" y="57561"/>
                </a:cubicBezTo>
                <a:cubicBezTo>
                  <a:pt x="4440" y="59862"/>
                  <a:pt x="4277" y="62163"/>
                  <a:pt x="4786" y="64424"/>
                </a:cubicBezTo>
                <a:cubicBezTo>
                  <a:pt x="4929" y="65137"/>
                  <a:pt x="5173" y="65829"/>
                  <a:pt x="5539" y="66461"/>
                </a:cubicBezTo>
                <a:cubicBezTo>
                  <a:pt x="6018" y="67295"/>
                  <a:pt x="6731" y="67713"/>
                  <a:pt x="7449" y="67713"/>
                </a:cubicBezTo>
                <a:cubicBezTo>
                  <a:pt x="8167" y="67713"/>
                  <a:pt x="8890" y="67295"/>
                  <a:pt x="9389" y="66461"/>
                </a:cubicBezTo>
                <a:cubicBezTo>
                  <a:pt x="10020" y="65422"/>
                  <a:pt x="10285" y="64261"/>
                  <a:pt x="10346" y="63080"/>
                </a:cubicBezTo>
                <a:cubicBezTo>
                  <a:pt x="10549" y="58131"/>
                  <a:pt x="10162" y="53447"/>
                  <a:pt x="9613" y="48518"/>
                </a:cubicBezTo>
                <a:cubicBezTo>
                  <a:pt x="9002" y="43285"/>
                  <a:pt x="8431" y="38030"/>
                  <a:pt x="8492" y="32756"/>
                </a:cubicBezTo>
                <a:cubicBezTo>
                  <a:pt x="8513" y="30108"/>
                  <a:pt x="8472" y="27481"/>
                  <a:pt x="8513" y="24854"/>
                </a:cubicBezTo>
                <a:cubicBezTo>
                  <a:pt x="8533" y="24100"/>
                  <a:pt x="8696" y="23326"/>
                  <a:pt x="8859" y="22593"/>
                </a:cubicBezTo>
                <a:cubicBezTo>
                  <a:pt x="8981" y="22104"/>
                  <a:pt x="9307" y="21717"/>
                  <a:pt x="9816" y="21555"/>
                </a:cubicBezTo>
                <a:cubicBezTo>
                  <a:pt x="12484" y="20720"/>
                  <a:pt x="13869" y="18785"/>
                  <a:pt x="14419" y="16178"/>
                </a:cubicBezTo>
                <a:cubicBezTo>
                  <a:pt x="14989" y="13429"/>
                  <a:pt x="14602" y="10720"/>
                  <a:pt x="13889" y="8052"/>
                </a:cubicBezTo>
                <a:cubicBezTo>
                  <a:pt x="13401" y="6219"/>
                  <a:pt x="12688" y="4468"/>
                  <a:pt x="11629" y="2879"/>
                </a:cubicBezTo>
                <a:cubicBezTo>
                  <a:pt x="11059" y="2024"/>
                  <a:pt x="10386" y="1250"/>
                  <a:pt x="9531" y="659"/>
                </a:cubicBezTo>
                <a:cubicBezTo>
                  <a:pt x="8863" y="217"/>
                  <a:pt x="8168" y="1"/>
                  <a:pt x="748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14" name="Google Shape;514;p43"/>
          <p:cNvSpPr/>
          <p:nvPr/>
        </p:nvSpPr>
        <p:spPr>
          <a:xfrm rot="10800000" flipH="1">
            <a:off x="8648608" y="-1190107"/>
            <a:ext cx="795433" cy="3038785"/>
          </a:xfrm>
          <a:custGeom>
            <a:avLst/>
            <a:gdLst/>
            <a:ahLst/>
            <a:cxnLst/>
            <a:rect l="l" t="t" r="r" b="b"/>
            <a:pathLst>
              <a:path w="13809" h="53063" extrusionOk="0">
                <a:moveTo>
                  <a:pt x="6910" y="0"/>
                </a:moveTo>
                <a:cubicBezTo>
                  <a:pt x="6304" y="0"/>
                  <a:pt x="5693" y="296"/>
                  <a:pt x="5214" y="886"/>
                </a:cubicBezTo>
                <a:cubicBezTo>
                  <a:pt x="4624" y="1640"/>
                  <a:pt x="4318" y="2515"/>
                  <a:pt x="4217" y="3452"/>
                </a:cubicBezTo>
                <a:cubicBezTo>
                  <a:pt x="4054" y="4817"/>
                  <a:pt x="3931" y="6181"/>
                  <a:pt x="3952" y="7566"/>
                </a:cubicBezTo>
                <a:cubicBezTo>
                  <a:pt x="3993" y="9847"/>
                  <a:pt x="4094" y="12148"/>
                  <a:pt x="4278" y="14429"/>
                </a:cubicBezTo>
                <a:cubicBezTo>
                  <a:pt x="4502" y="17016"/>
                  <a:pt x="4868" y="19582"/>
                  <a:pt x="5113" y="22168"/>
                </a:cubicBezTo>
                <a:cubicBezTo>
                  <a:pt x="5357" y="24531"/>
                  <a:pt x="5663" y="26913"/>
                  <a:pt x="5724" y="29276"/>
                </a:cubicBezTo>
                <a:cubicBezTo>
                  <a:pt x="5846" y="34387"/>
                  <a:pt x="5846" y="39479"/>
                  <a:pt x="5866" y="44591"/>
                </a:cubicBezTo>
                <a:cubicBezTo>
                  <a:pt x="5866" y="45222"/>
                  <a:pt x="5724" y="45874"/>
                  <a:pt x="5581" y="46485"/>
                </a:cubicBezTo>
                <a:cubicBezTo>
                  <a:pt x="5439" y="47136"/>
                  <a:pt x="5011" y="47564"/>
                  <a:pt x="4339" y="47788"/>
                </a:cubicBezTo>
                <a:cubicBezTo>
                  <a:pt x="1997" y="48582"/>
                  <a:pt x="693" y="50313"/>
                  <a:pt x="103" y="52635"/>
                </a:cubicBezTo>
                <a:cubicBezTo>
                  <a:pt x="62" y="52777"/>
                  <a:pt x="21" y="52920"/>
                  <a:pt x="1" y="53063"/>
                </a:cubicBezTo>
                <a:lnTo>
                  <a:pt x="13809" y="53063"/>
                </a:lnTo>
                <a:cubicBezTo>
                  <a:pt x="13625" y="52187"/>
                  <a:pt x="13361" y="51393"/>
                  <a:pt x="12913" y="50619"/>
                </a:cubicBezTo>
                <a:cubicBezTo>
                  <a:pt x="12118" y="49234"/>
                  <a:pt x="10978" y="48277"/>
                  <a:pt x="9471" y="47788"/>
                </a:cubicBezTo>
                <a:cubicBezTo>
                  <a:pt x="8778" y="47584"/>
                  <a:pt x="8371" y="47136"/>
                  <a:pt x="8208" y="46485"/>
                </a:cubicBezTo>
                <a:cubicBezTo>
                  <a:pt x="8086" y="45935"/>
                  <a:pt x="7943" y="45364"/>
                  <a:pt x="7943" y="44794"/>
                </a:cubicBezTo>
                <a:cubicBezTo>
                  <a:pt x="7923" y="40517"/>
                  <a:pt x="7903" y="36261"/>
                  <a:pt x="7964" y="31984"/>
                </a:cubicBezTo>
                <a:cubicBezTo>
                  <a:pt x="7984" y="28807"/>
                  <a:pt x="8269" y="25651"/>
                  <a:pt x="8636" y="22494"/>
                </a:cubicBezTo>
                <a:cubicBezTo>
                  <a:pt x="8962" y="19806"/>
                  <a:pt x="9308" y="17138"/>
                  <a:pt x="9512" y="14450"/>
                </a:cubicBezTo>
                <a:cubicBezTo>
                  <a:pt x="9715" y="11884"/>
                  <a:pt x="9776" y="9317"/>
                  <a:pt x="9858" y="6751"/>
                </a:cubicBezTo>
                <a:cubicBezTo>
                  <a:pt x="9899" y="5244"/>
                  <a:pt x="9817" y="3737"/>
                  <a:pt x="9308" y="2312"/>
                </a:cubicBezTo>
                <a:cubicBezTo>
                  <a:pt x="9125" y="1803"/>
                  <a:pt x="8880" y="1314"/>
                  <a:pt x="8575" y="886"/>
                </a:cubicBezTo>
                <a:cubicBezTo>
                  <a:pt x="8117" y="296"/>
                  <a:pt x="7516" y="0"/>
                  <a:pt x="69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44"/>
          <p:cNvGrpSpPr/>
          <p:nvPr/>
        </p:nvGrpSpPr>
        <p:grpSpPr>
          <a:xfrm>
            <a:off x="-295200" y="-655844"/>
            <a:ext cx="650453" cy="8561589"/>
            <a:chOff x="1064797" y="-1353613"/>
            <a:chExt cx="688238" cy="9049349"/>
          </a:xfrm>
        </p:grpSpPr>
        <p:sp>
          <p:nvSpPr>
            <p:cNvPr id="517" name="Google Shape;517;p44"/>
            <p:cNvSpPr/>
            <p:nvPr/>
          </p:nvSpPr>
          <p:spPr>
            <a:xfrm>
              <a:off x="1078718" y="-1353613"/>
              <a:ext cx="674316" cy="4424265"/>
            </a:xfrm>
            <a:custGeom>
              <a:avLst/>
              <a:gdLst/>
              <a:ahLst/>
              <a:cxnLst/>
              <a:rect l="l" t="t" r="r" b="b"/>
              <a:pathLst>
                <a:path w="13830" h="91269" extrusionOk="0">
                  <a:moveTo>
                    <a:pt x="1744" y="1"/>
                  </a:moveTo>
                  <a:cubicBezTo>
                    <a:pt x="1499" y="1"/>
                    <a:pt x="1283" y="115"/>
                    <a:pt x="1121" y="336"/>
                  </a:cubicBezTo>
                  <a:cubicBezTo>
                    <a:pt x="999" y="499"/>
                    <a:pt x="938" y="723"/>
                    <a:pt x="938" y="927"/>
                  </a:cubicBezTo>
                  <a:cubicBezTo>
                    <a:pt x="836" y="2923"/>
                    <a:pt x="754" y="4939"/>
                    <a:pt x="673" y="6935"/>
                  </a:cubicBezTo>
                  <a:cubicBezTo>
                    <a:pt x="490" y="11191"/>
                    <a:pt x="286" y="15447"/>
                    <a:pt x="164" y="19704"/>
                  </a:cubicBezTo>
                  <a:cubicBezTo>
                    <a:pt x="82" y="21822"/>
                    <a:pt x="1" y="23960"/>
                    <a:pt x="653" y="26017"/>
                  </a:cubicBezTo>
                  <a:cubicBezTo>
                    <a:pt x="1345" y="28176"/>
                    <a:pt x="2506" y="29968"/>
                    <a:pt x="4502" y="31149"/>
                  </a:cubicBezTo>
                  <a:cubicBezTo>
                    <a:pt x="4868" y="31353"/>
                    <a:pt x="5113" y="31882"/>
                    <a:pt x="5276" y="32310"/>
                  </a:cubicBezTo>
                  <a:cubicBezTo>
                    <a:pt x="5703" y="33389"/>
                    <a:pt x="5683" y="34550"/>
                    <a:pt x="5683" y="35691"/>
                  </a:cubicBezTo>
                  <a:cubicBezTo>
                    <a:pt x="5703" y="38664"/>
                    <a:pt x="5724" y="41658"/>
                    <a:pt x="5703" y="44651"/>
                  </a:cubicBezTo>
                  <a:cubicBezTo>
                    <a:pt x="5663" y="47727"/>
                    <a:pt x="5724" y="50822"/>
                    <a:pt x="5540" y="53897"/>
                  </a:cubicBezTo>
                  <a:cubicBezTo>
                    <a:pt x="5296" y="57747"/>
                    <a:pt x="4848" y="61596"/>
                    <a:pt x="4481" y="65445"/>
                  </a:cubicBezTo>
                  <a:cubicBezTo>
                    <a:pt x="4135" y="69151"/>
                    <a:pt x="3707" y="72858"/>
                    <a:pt x="3443" y="76585"/>
                  </a:cubicBezTo>
                  <a:cubicBezTo>
                    <a:pt x="3280" y="79090"/>
                    <a:pt x="3280" y="81635"/>
                    <a:pt x="3280" y="84161"/>
                  </a:cubicBezTo>
                  <a:cubicBezTo>
                    <a:pt x="3300" y="85871"/>
                    <a:pt x="3524" y="87582"/>
                    <a:pt x="4278" y="89150"/>
                  </a:cubicBezTo>
                  <a:cubicBezTo>
                    <a:pt x="4522" y="89639"/>
                    <a:pt x="4828" y="90128"/>
                    <a:pt x="5215" y="90515"/>
                  </a:cubicBezTo>
                  <a:cubicBezTo>
                    <a:pt x="5729" y="91019"/>
                    <a:pt x="6353" y="91268"/>
                    <a:pt x="6980" y="91268"/>
                  </a:cubicBezTo>
                  <a:cubicBezTo>
                    <a:pt x="7620" y="91268"/>
                    <a:pt x="8264" y="91009"/>
                    <a:pt x="8799" y="90494"/>
                  </a:cubicBezTo>
                  <a:cubicBezTo>
                    <a:pt x="9451" y="89863"/>
                    <a:pt x="9899" y="89069"/>
                    <a:pt x="10082" y="88193"/>
                  </a:cubicBezTo>
                  <a:cubicBezTo>
                    <a:pt x="10367" y="86828"/>
                    <a:pt x="10652" y="85423"/>
                    <a:pt x="10693" y="84038"/>
                  </a:cubicBezTo>
                  <a:cubicBezTo>
                    <a:pt x="10835" y="79762"/>
                    <a:pt x="10571" y="75485"/>
                    <a:pt x="10143" y="71208"/>
                  </a:cubicBezTo>
                  <a:cubicBezTo>
                    <a:pt x="9593" y="65893"/>
                    <a:pt x="8982" y="60577"/>
                    <a:pt x="8534" y="55242"/>
                  </a:cubicBezTo>
                  <a:cubicBezTo>
                    <a:pt x="8290" y="52350"/>
                    <a:pt x="8330" y="49417"/>
                    <a:pt x="8310" y="46505"/>
                  </a:cubicBezTo>
                  <a:cubicBezTo>
                    <a:pt x="8269" y="43022"/>
                    <a:pt x="8310" y="39519"/>
                    <a:pt x="8290" y="36016"/>
                  </a:cubicBezTo>
                  <a:cubicBezTo>
                    <a:pt x="8290" y="34754"/>
                    <a:pt x="8310" y="33512"/>
                    <a:pt x="8697" y="32290"/>
                  </a:cubicBezTo>
                  <a:cubicBezTo>
                    <a:pt x="8901" y="31699"/>
                    <a:pt x="9227" y="31271"/>
                    <a:pt x="9776" y="30925"/>
                  </a:cubicBezTo>
                  <a:cubicBezTo>
                    <a:pt x="11752" y="29724"/>
                    <a:pt x="12852" y="27870"/>
                    <a:pt x="13402" y="25691"/>
                  </a:cubicBezTo>
                  <a:cubicBezTo>
                    <a:pt x="13666" y="24632"/>
                    <a:pt x="13829" y="23512"/>
                    <a:pt x="13809" y="22412"/>
                  </a:cubicBezTo>
                  <a:cubicBezTo>
                    <a:pt x="13748" y="18502"/>
                    <a:pt x="13585" y="14612"/>
                    <a:pt x="13463" y="10702"/>
                  </a:cubicBezTo>
                  <a:cubicBezTo>
                    <a:pt x="13361" y="8177"/>
                    <a:pt x="13259" y="5651"/>
                    <a:pt x="13157" y="3126"/>
                  </a:cubicBezTo>
                  <a:cubicBezTo>
                    <a:pt x="13116" y="2413"/>
                    <a:pt x="13096" y="1680"/>
                    <a:pt x="13055" y="967"/>
                  </a:cubicBezTo>
                  <a:cubicBezTo>
                    <a:pt x="13035" y="377"/>
                    <a:pt x="12689" y="10"/>
                    <a:pt x="12200" y="10"/>
                  </a:cubicBezTo>
                  <a:cubicBezTo>
                    <a:pt x="11711" y="10"/>
                    <a:pt x="11406" y="377"/>
                    <a:pt x="11406" y="988"/>
                  </a:cubicBezTo>
                  <a:cubicBezTo>
                    <a:pt x="11406" y="7138"/>
                    <a:pt x="11283" y="13248"/>
                    <a:pt x="11283" y="19398"/>
                  </a:cubicBezTo>
                  <a:cubicBezTo>
                    <a:pt x="11283" y="19541"/>
                    <a:pt x="11283" y="19704"/>
                    <a:pt x="11263" y="19867"/>
                  </a:cubicBezTo>
                  <a:cubicBezTo>
                    <a:pt x="11182" y="20213"/>
                    <a:pt x="10958" y="20437"/>
                    <a:pt x="10571" y="20437"/>
                  </a:cubicBezTo>
                  <a:cubicBezTo>
                    <a:pt x="10204" y="20416"/>
                    <a:pt x="10021" y="20192"/>
                    <a:pt x="9980" y="19846"/>
                  </a:cubicBezTo>
                  <a:cubicBezTo>
                    <a:pt x="9939" y="19683"/>
                    <a:pt x="9939" y="19520"/>
                    <a:pt x="9939" y="19337"/>
                  </a:cubicBezTo>
                  <a:cubicBezTo>
                    <a:pt x="9797" y="13289"/>
                    <a:pt x="9654" y="7220"/>
                    <a:pt x="9512" y="1171"/>
                  </a:cubicBezTo>
                  <a:cubicBezTo>
                    <a:pt x="9512" y="1049"/>
                    <a:pt x="9512" y="927"/>
                    <a:pt x="9512" y="804"/>
                  </a:cubicBezTo>
                  <a:cubicBezTo>
                    <a:pt x="9452" y="330"/>
                    <a:pt x="9086" y="9"/>
                    <a:pt x="8674" y="9"/>
                  </a:cubicBezTo>
                  <a:cubicBezTo>
                    <a:pt x="8661" y="9"/>
                    <a:pt x="8649" y="10"/>
                    <a:pt x="8636" y="10"/>
                  </a:cubicBezTo>
                  <a:cubicBezTo>
                    <a:pt x="8208" y="31"/>
                    <a:pt x="7862" y="356"/>
                    <a:pt x="7842" y="825"/>
                  </a:cubicBezTo>
                  <a:cubicBezTo>
                    <a:pt x="7821" y="1578"/>
                    <a:pt x="7821" y="2332"/>
                    <a:pt x="7821" y="3106"/>
                  </a:cubicBezTo>
                  <a:cubicBezTo>
                    <a:pt x="7801" y="7260"/>
                    <a:pt x="7801" y="11435"/>
                    <a:pt x="7781" y="15610"/>
                  </a:cubicBezTo>
                  <a:cubicBezTo>
                    <a:pt x="7760" y="16914"/>
                    <a:pt x="7781" y="18237"/>
                    <a:pt x="7760" y="19541"/>
                  </a:cubicBezTo>
                  <a:cubicBezTo>
                    <a:pt x="7760" y="20152"/>
                    <a:pt x="7516" y="20437"/>
                    <a:pt x="7007" y="20437"/>
                  </a:cubicBezTo>
                  <a:cubicBezTo>
                    <a:pt x="6991" y="20438"/>
                    <a:pt x="6975" y="20438"/>
                    <a:pt x="6960" y="20438"/>
                  </a:cubicBezTo>
                  <a:cubicBezTo>
                    <a:pt x="6481" y="20438"/>
                    <a:pt x="6232" y="20133"/>
                    <a:pt x="6212" y="19541"/>
                  </a:cubicBezTo>
                  <a:cubicBezTo>
                    <a:pt x="6212" y="15834"/>
                    <a:pt x="6192" y="12128"/>
                    <a:pt x="6192" y="8421"/>
                  </a:cubicBezTo>
                  <a:cubicBezTo>
                    <a:pt x="6172" y="5937"/>
                    <a:pt x="6151" y="3472"/>
                    <a:pt x="6131" y="988"/>
                  </a:cubicBezTo>
                  <a:cubicBezTo>
                    <a:pt x="6131" y="377"/>
                    <a:pt x="5805" y="10"/>
                    <a:pt x="5316" y="10"/>
                  </a:cubicBezTo>
                  <a:cubicBezTo>
                    <a:pt x="4828" y="10"/>
                    <a:pt x="4481" y="377"/>
                    <a:pt x="4481" y="967"/>
                  </a:cubicBezTo>
                  <a:cubicBezTo>
                    <a:pt x="4441" y="2841"/>
                    <a:pt x="4420" y="4735"/>
                    <a:pt x="4380" y="6609"/>
                  </a:cubicBezTo>
                  <a:cubicBezTo>
                    <a:pt x="4318" y="9338"/>
                    <a:pt x="4217" y="12067"/>
                    <a:pt x="4156" y="14796"/>
                  </a:cubicBezTo>
                  <a:cubicBezTo>
                    <a:pt x="4115" y="16343"/>
                    <a:pt x="4074" y="17871"/>
                    <a:pt x="4033" y="19419"/>
                  </a:cubicBezTo>
                  <a:cubicBezTo>
                    <a:pt x="4033" y="19541"/>
                    <a:pt x="4033" y="19663"/>
                    <a:pt x="4013" y="19785"/>
                  </a:cubicBezTo>
                  <a:cubicBezTo>
                    <a:pt x="3972" y="20172"/>
                    <a:pt x="3748" y="20396"/>
                    <a:pt x="3341" y="20416"/>
                  </a:cubicBezTo>
                  <a:cubicBezTo>
                    <a:pt x="2934" y="20416"/>
                    <a:pt x="2730" y="20152"/>
                    <a:pt x="2710" y="19765"/>
                  </a:cubicBezTo>
                  <a:cubicBezTo>
                    <a:pt x="2689" y="19235"/>
                    <a:pt x="2710" y="18706"/>
                    <a:pt x="2710" y="18197"/>
                  </a:cubicBezTo>
                  <a:cubicBezTo>
                    <a:pt x="2648" y="13614"/>
                    <a:pt x="2608" y="9032"/>
                    <a:pt x="2567" y="4450"/>
                  </a:cubicBezTo>
                  <a:cubicBezTo>
                    <a:pt x="2547" y="3269"/>
                    <a:pt x="2567" y="2108"/>
                    <a:pt x="2587" y="927"/>
                  </a:cubicBezTo>
                  <a:cubicBezTo>
                    <a:pt x="2587" y="519"/>
                    <a:pt x="2424" y="214"/>
                    <a:pt x="2038" y="51"/>
                  </a:cubicBezTo>
                  <a:cubicBezTo>
                    <a:pt x="1936" y="17"/>
                    <a:pt x="1838" y="1"/>
                    <a:pt x="1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1064797" y="3368872"/>
              <a:ext cx="674316" cy="4326863"/>
            </a:xfrm>
            <a:custGeom>
              <a:avLst/>
              <a:gdLst/>
              <a:ahLst/>
              <a:cxnLst/>
              <a:rect l="l" t="t" r="r" b="b"/>
              <a:pathLst>
                <a:path w="12892" h="71318" extrusionOk="0">
                  <a:moveTo>
                    <a:pt x="6372" y="0"/>
                  </a:moveTo>
                  <a:cubicBezTo>
                    <a:pt x="5775" y="0"/>
                    <a:pt x="5176" y="239"/>
                    <a:pt x="4685" y="710"/>
                  </a:cubicBezTo>
                  <a:cubicBezTo>
                    <a:pt x="4074" y="1301"/>
                    <a:pt x="3666" y="2034"/>
                    <a:pt x="3483" y="2869"/>
                  </a:cubicBezTo>
                  <a:cubicBezTo>
                    <a:pt x="3239" y="4132"/>
                    <a:pt x="2954" y="5435"/>
                    <a:pt x="2913" y="6718"/>
                  </a:cubicBezTo>
                  <a:cubicBezTo>
                    <a:pt x="2791" y="10710"/>
                    <a:pt x="3035" y="14701"/>
                    <a:pt x="3442" y="18673"/>
                  </a:cubicBezTo>
                  <a:cubicBezTo>
                    <a:pt x="3951" y="23642"/>
                    <a:pt x="4522" y="28591"/>
                    <a:pt x="4929" y="33560"/>
                  </a:cubicBezTo>
                  <a:cubicBezTo>
                    <a:pt x="5153" y="36248"/>
                    <a:pt x="5112" y="38977"/>
                    <a:pt x="5153" y="41686"/>
                  </a:cubicBezTo>
                  <a:cubicBezTo>
                    <a:pt x="5173" y="44944"/>
                    <a:pt x="5133" y="48203"/>
                    <a:pt x="5153" y="51461"/>
                  </a:cubicBezTo>
                  <a:cubicBezTo>
                    <a:pt x="5173" y="52642"/>
                    <a:pt x="5153" y="53803"/>
                    <a:pt x="4766" y="54944"/>
                  </a:cubicBezTo>
                  <a:cubicBezTo>
                    <a:pt x="4583" y="55473"/>
                    <a:pt x="4277" y="55901"/>
                    <a:pt x="3768" y="56206"/>
                  </a:cubicBezTo>
                  <a:cubicBezTo>
                    <a:pt x="1935" y="57327"/>
                    <a:pt x="917" y="59058"/>
                    <a:pt x="408" y="61074"/>
                  </a:cubicBezTo>
                  <a:cubicBezTo>
                    <a:pt x="143" y="62072"/>
                    <a:pt x="1" y="63131"/>
                    <a:pt x="21" y="64149"/>
                  </a:cubicBezTo>
                  <a:cubicBezTo>
                    <a:pt x="62" y="66532"/>
                    <a:pt x="143" y="68914"/>
                    <a:pt x="225" y="71318"/>
                  </a:cubicBezTo>
                  <a:lnTo>
                    <a:pt x="2363" y="71318"/>
                  </a:lnTo>
                  <a:cubicBezTo>
                    <a:pt x="2363" y="69851"/>
                    <a:pt x="2363" y="68365"/>
                    <a:pt x="2363" y="66898"/>
                  </a:cubicBezTo>
                  <a:cubicBezTo>
                    <a:pt x="2363" y="66756"/>
                    <a:pt x="2363" y="66634"/>
                    <a:pt x="2404" y="66491"/>
                  </a:cubicBezTo>
                  <a:cubicBezTo>
                    <a:pt x="2465" y="66165"/>
                    <a:pt x="2668" y="65961"/>
                    <a:pt x="3035" y="65961"/>
                  </a:cubicBezTo>
                  <a:cubicBezTo>
                    <a:pt x="3361" y="65982"/>
                    <a:pt x="3544" y="66206"/>
                    <a:pt x="3585" y="66511"/>
                  </a:cubicBezTo>
                  <a:cubicBezTo>
                    <a:pt x="3605" y="66674"/>
                    <a:pt x="3626" y="66837"/>
                    <a:pt x="3626" y="67000"/>
                  </a:cubicBezTo>
                  <a:cubicBezTo>
                    <a:pt x="3666" y="68426"/>
                    <a:pt x="3687" y="69872"/>
                    <a:pt x="3727" y="71318"/>
                  </a:cubicBezTo>
                  <a:lnTo>
                    <a:pt x="5642" y="71318"/>
                  </a:lnTo>
                  <a:cubicBezTo>
                    <a:pt x="5642" y="71032"/>
                    <a:pt x="5642" y="70747"/>
                    <a:pt x="5642" y="70483"/>
                  </a:cubicBezTo>
                  <a:cubicBezTo>
                    <a:pt x="5642" y="69261"/>
                    <a:pt x="5642" y="68039"/>
                    <a:pt x="5642" y="66817"/>
                  </a:cubicBezTo>
                  <a:cubicBezTo>
                    <a:pt x="5662" y="66247"/>
                    <a:pt x="5886" y="65982"/>
                    <a:pt x="6355" y="65982"/>
                  </a:cubicBezTo>
                  <a:cubicBezTo>
                    <a:pt x="6371" y="65981"/>
                    <a:pt x="6387" y="65981"/>
                    <a:pt x="6403" y="65981"/>
                  </a:cubicBezTo>
                  <a:cubicBezTo>
                    <a:pt x="6859" y="65981"/>
                    <a:pt x="7088" y="66266"/>
                    <a:pt x="7088" y="66817"/>
                  </a:cubicBezTo>
                  <a:cubicBezTo>
                    <a:pt x="7088" y="68324"/>
                    <a:pt x="7088" y="69811"/>
                    <a:pt x="7108" y="71318"/>
                  </a:cubicBezTo>
                  <a:lnTo>
                    <a:pt x="9022" y="71318"/>
                  </a:lnTo>
                  <a:cubicBezTo>
                    <a:pt x="9022" y="71297"/>
                    <a:pt x="9022" y="71257"/>
                    <a:pt x="9022" y="71236"/>
                  </a:cubicBezTo>
                  <a:cubicBezTo>
                    <a:pt x="9063" y="69811"/>
                    <a:pt x="9084" y="68365"/>
                    <a:pt x="9124" y="66939"/>
                  </a:cubicBezTo>
                  <a:cubicBezTo>
                    <a:pt x="9124" y="66817"/>
                    <a:pt x="9124" y="66695"/>
                    <a:pt x="9145" y="66593"/>
                  </a:cubicBezTo>
                  <a:cubicBezTo>
                    <a:pt x="9185" y="66226"/>
                    <a:pt x="9389" y="66002"/>
                    <a:pt x="9776" y="66002"/>
                  </a:cubicBezTo>
                  <a:cubicBezTo>
                    <a:pt x="10163" y="66002"/>
                    <a:pt x="10346" y="66247"/>
                    <a:pt x="10367" y="66613"/>
                  </a:cubicBezTo>
                  <a:cubicBezTo>
                    <a:pt x="10387" y="67102"/>
                    <a:pt x="10367" y="67591"/>
                    <a:pt x="10367" y="68079"/>
                  </a:cubicBezTo>
                  <a:cubicBezTo>
                    <a:pt x="10367" y="69159"/>
                    <a:pt x="10387" y="70238"/>
                    <a:pt x="10387" y="71318"/>
                  </a:cubicBezTo>
                  <a:lnTo>
                    <a:pt x="12566" y="71318"/>
                  </a:lnTo>
                  <a:cubicBezTo>
                    <a:pt x="12627" y="69770"/>
                    <a:pt x="12688" y="68222"/>
                    <a:pt x="12729" y="66674"/>
                  </a:cubicBezTo>
                  <a:cubicBezTo>
                    <a:pt x="12790" y="64699"/>
                    <a:pt x="12892" y="62703"/>
                    <a:pt x="12261" y="60768"/>
                  </a:cubicBezTo>
                  <a:cubicBezTo>
                    <a:pt x="11629" y="58772"/>
                    <a:pt x="10550" y="57102"/>
                    <a:pt x="8676" y="56003"/>
                  </a:cubicBezTo>
                  <a:cubicBezTo>
                    <a:pt x="8350" y="55799"/>
                    <a:pt x="8126" y="55310"/>
                    <a:pt x="7963" y="54923"/>
                  </a:cubicBezTo>
                  <a:cubicBezTo>
                    <a:pt x="7577" y="53905"/>
                    <a:pt x="7577" y="52846"/>
                    <a:pt x="7577" y="51787"/>
                  </a:cubicBezTo>
                  <a:cubicBezTo>
                    <a:pt x="7577" y="48997"/>
                    <a:pt x="7556" y="46207"/>
                    <a:pt x="7577" y="43417"/>
                  </a:cubicBezTo>
                  <a:cubicBezTo>
                    <a:pt x="7597" y="40545"/>
                    <a:pt x="7556" y="37674"/>
                    <a:pt x="7719" y="34802"/>
                  </a:cubicBezTo>
                  <a:cubicBezTo>
                    <a:pt x="7943" y="31218"/>
                    <a:pt x="8371" y="27634"/>
                    <a:pt x="8697" y="24049"/>
                  </a:cubicBezTo>
                  <a:cubicBezTo>
                    <a:pt x="9022" y="20587"/>
                    <a:pt x="9430" y="17145"/>
                    <a:pt x="9674" y="13683"/>
                  </a:cubicBezTo>
                  <a:cubicBezTo>
                    <a:pt x="9837" y="11341"/>
                    <a:pt x="9837" y="8979"/>
                    <a:pt x="9817" y="6616"/>
                  </a:cubicBezTo>
                  <a:cubicBezTo>
                    <a:pt x="9817" y="5007"/>
                    <a:pt x="9613" y="3419"/>
                    <a:pt x="8900" y="1953"/>
                  </a:cubicBezTo>
                  <a:cubicBezTo>
                    <a:pt x="8676" y="1505"/>
                    <a:pt x="8371" y="1057"/>
                    <a:pt x="8025" y="710"/>
                  </a:cubicBezTo>
                  <a:cubicBezTo>
                    <a:pt x="7549" y="234"/>
                    <a:pt x="6962" y="0"/>
                    <a:pt x="6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4"/>
          <p:cNvSpPr/>
          <p:nvPr/>
        </p:nvSpPr>
        <p:spPr>
          <a:xfrm>
            <a:off x="250376" y="-1359710"/>
            <a:ext cx="844741" cy="3795461"/>
          </a:xfrm>
          <a:custGeom>
            <a:avLst/>
            <a:gdLst/>
            <a:ahLst/>
            <a:cxnLst/>
            <a:rect l="l" t="t" r="r" b="b"/>
            <a:pathLst>
              <a:path w="14665" h="66276" extrusionOk="0">
                <a:moveTo>
                  <a:pt x="7369" y="0"/>
                </a:moveTo>
                <a:cubicBezTo>
                  <a:pt x="6666" y="0"/>
                  <a:pt x="5956" y="407"/>
                  <a:pt x="5459" y="1220"/>
                </a:cubicBezTo>
                <a:cubicBezTo>
                  <a:pt x="4848" y="2238"/>
                  <a:pt x="4603" y="3378"/>
                  <a:pt x="4542" y="4539"/>
                </a:cubicBezTo>
                <a:cubicBezTo>
                  <a:pt x="4481" y="6067"/>
                  <a:pt x="4522" y="7614"/>
                  <a:pt x="4522" y="9142"/>
                </a:cubicBezTo>
                <a:cubicBezTo>
                  <a:pt x="4481" y="9162"/>
                  <a:pt x="4420" y="9162"/>
                  <a:pt x="4359" y="9162"/>
                </a:cubicBezTo>
                <a:cubicBezTo>
                  <a:pt x="4664" y="12360"/>
                  <a:pt x="4889" y="15577"/>
                  <a:pt x="5255" y="18775"/>
                </a:cubicBezTo>
                <a:cubicBezTo>
                  <a:pt x="5846" y="23907"/>
                  <a:pt x="6416" y="29039"/>
                  <a:pt x="6355" y="34232"/>
                </a:cubicBezTo>
                <a:cubicBezTo>
                  <a:pt x="6334" y="36798"/>
                  <a:pt x="6375" y="39364"/>
                  <a:pt x="6334" y="41951"/>
                </a:cubicBezTo>
                <a:cubicBezTo>
                  <a:pt x="6314" y="42684"/>
                  <a:pt x="6172" y="43437"/>
                  <a:pt x="5988" y="44170"/>
                </a:cubicBezTo>
                <a:cubicBezTo>
                  <a:pt x="5886" y="44639"/>
                  <a:pt x="5561" y="45026"/>
                  <a:pt x="5051" y="45168"/>
                </a:cubicBezTo>
                <a:cubicBezTo>
                  <a:pt x="2445" y="46003"/>
                  <a:pt x="1080" y="47877"/>
                  <a:pt x="551" y="50443"/>
                </a:cubicBezTo>
                <a:cubicBezTo>
                  <a:pt x="1" y="53131"/>
                  <a:pt x="367" y="55779"/>
                  <a:pt x="1080" y="58406"/>
                </a:cubicBezTo>
                <a:cubicBezTo>
                  <a:pt x="1549" y="60198"/>
                  <a:pt x="2261" y="61909"/>
                  <a:pt x="3280" y="63457"/>
                </a:cubicBezTo>
                <a:cubicBezTo>
                  <a:pt x="3850" y="64292"/>
                  <a:pt x="4502" y="65066"/>
                  <a:pt x="5337" y="65615"/>
                </a:cubicBezTo>
                <a:cubicBezTo>
                  <a:pt x="5999" y="66060"/>
                  <a:pt x="6678" y="66276"/>
                  <a:pt x="7351" y="66276"/>
                </a:cubicBezTo>
                <a:cubicBezTo>
                  <a:pt x="8127" y="66276"/>
                  <a:pt x="8893" y="65988"/>
                  <a:pt x="9613" y="65432"/>
                </a:cubicBezTo>
                <a:cubicBezTo>
                  <a:pt x="11324" y="64129"/>
                  <a:pt x="12261" y="62316"/>
                  <a:pt x="12994" y="60402"/>
                </a:cubicBezTo>
                <a:cubicBezTo>
                  <a:pt x="14114" y="57490"/>
                  <a:pt x="14664" y="54496"/>
                  <a:pt x="14338" y="51380"/>
                </a:cubicBezTo>
                <a:cubicBezTo>
                  <a:pt x="14175" y="49995"/>
                  <a:pt x="13788" y="48692"/>
                  <a:pt x="12974" y="47531"/>
                </a:cubicBezTo>
                <a:cubicBezTo>
                  <a:pt x="12220" y="46431"/>
                  <a:pt x="11181" y="45678"/>
                  <a:pt x="9919" y="45270"/>
                </a:cubicBezTo>
                <a:cubicBezTo>
                  <a:pt x="9247" y="45046"/>
                  <a:pt x="8819" y="44639"/>
                  <a:pt x="8677" y="43987"/>
                </a:cubicBezTo>
                <a:cubicBezTo>
                  <a:pt x="8514" y="43295"/>
                  <a:pt x="8432" y="42582"/>
                  <a:pt x="8412" y="41890"/>
                </a:cubicBezTo>
                <a:cubicBezTo>
                  <a:pt x="8371" y="40464"/>
                  <a:pt x="8391" y="39038"/>
                  <a:pt x="8391" y="37633"/>
                </a:cubicBezTo>
                <a:cubicBezTo>
                  <a:pt x="8391" y="35373"/>
                  <a:pt x="8330" y="33112"/>
                  <a:pt x="8453" y="30872"/>
                </a:cubicBezTo>
                <a:cubicBezTo>
                  <a:pt x="8636" y="27613"/>
                  <a:pt x="8941" y="24334"/>
                  <a:pt x="9226" y="21076"/>
                </a:cubicBezTo>
                <a:cubicBezTo>
                  <a:pt x="9328" y="19793"/>
                  <a:pt x="9512" y="18530"/>
                  <a:pt x="9613" y="17247"/>
                </a:cubicBezTo>
                <a:cubicBezTo>
                  <a:pt x="9837" y="14824"/>
                  <a:pt x="10082" y="12380"/>
                  <a:pt x="10204" y="9936"/>
                </a:cubicBezTo>
                <a:cubicBezTo>
                  <a:pt x="10326" y="7696"/>
                  <a:pt x="10469" y="5435"/>
                  <a:pt x="9980" y="3215"/>
                </a:cubicBezTo>
                <a:cubicBezTo>
                  <a:pt x="9837" y="2523"/>
                  <a:pt x="9593" y="1831"/>
                  <a:pt x="9247" y="1240"/>
                </a:cubicBezTo>
                <a:cubicBezTo>
                  <a:pt x="8777" y="413"/>
                  <a:pt x="8076" y="0"/>
                  <a:pt x="73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420474" y="2715501"/>
            <a:ext cx="569842" cy="5393500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noFill/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2743200" y="-209550"/>
            <a:ext cx="5676900" cy="594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8" name="Google Shape;28;p3"/>
          <p:cNvSpPr/>
          <p:nvPr/>
        </p:nvSpPr>
        <p:spPr>
          <a:xfrm rot="10800000" flipH="1">
            <a:off x="621010" y="1302115"/>
            <a:ext cx="1638279" cy="7853332"/>
          </a:xfrm>
          <a:custGeom>
            <a:avLst/>
            <a:gdLst/>
            <a:ahLst/>
            <a:cxnLst/>
            <a:rect l="l" t="t" r="r" b="b"/>
            <a:pathLst>
              <a:path w="16966" h="81329" extrusionOk="0">
                <a:moveTo>
                  <a:pt x="8539" y="1"/>
                </a:moveTo>
                <a:cubicBezTo>
                  <a:pt x="7826" y="1"/>
                  <a:pt x="7110" y="352"/>
                  <a:pt x="6559" y="1047"/>
                </a:cubicBezTo>
                <a:cubicBezTo>
                  <a:pt x="5866" y="1923"/>
                  <a:pt x="5479" y="2961"/>
                  <a:pt x="5357" y="4041"/>
                </a:cubicBezTo>
                <a:cubicBezTo>
                  <a:pt x="5194" y="5649"/>
                  <a:pt x="5031" y="7279"/>
                  <a:pt x="5051" y="8888"/>
                </a:cubicBezTo>
                <a:cubicBezTo>
                  <a:pt x="5113" y="11576"/>
                  <a:pt x="5235" y="14284"/>
                  <a:pt x="5459" y="16973"/>
                </a:cubicBezTo>
                <a:cubicBezTo>
                  <a:pt x="5703" y="20007"/>
                  <a:pt x="6131" y="23042"/>
                  <a:pt x="6436" y="26076"/>
                </a:cubicBezTo>
                <a:cubicBezTo>
                  <a:pt x="6721" y="28866"/>
                  <a:pt x="7068" y="31656"/>
                  <a:pt x="7149" y="34446"/>
                </a:cubicBezTo>
                <a:cubicBezTo>
                  <a:pt x="7292" y="40454"/>
                  <a:pt x="7292" y="46462"/>
                  <a:pt x="7312" y="52470"/>
                </a:cubicBezTo>
                <a:cubicBezTo>
                  <a:pt x="7312" y="53203"/>
                  <a:pt x="7149" y="53977"/>
                  <a:pt x="6986" y="54710"/>
                </a:cubicBezTo>
                <a:cubicBezTo>
                  <a:pt x="6803" y="55484"/>
                  <a:pt x="6314" y="55973"/>
                  <a:pt x="5520" y="56237"/>
                </a:cubicBezTo>
                <a:cubicBezTo>
                  <a:pt x="2750" y="57154"/>
                  <a:pt x="1223" y="59211"/>
                  <a:pt x="530" y="61940"/>
                </a:cubicBezTo>
                <a:cubicBezTo>
                  <a:pt x="1" y="63956"/>
                  <a:pt x="21" y="65993"/>
                  <a:pt x="266" y="68049"/>
                </a:cubicBezTo>
                <a:cubicBezTo>
                  <a:pt x="673" y="71288"/>
                  <a:pt x="1569" y="74363"/>
                  <a:pt x="3198" y="77214"/>
                </a:cubicBezTo>
                <a:cubicBezTo>
                  <a:pt x="3911" y="78436"/>
                  <a:pt x="4766" y="79536"/>
                  <a:pt x="5927" y="80391"/>
                </a:cubicBezTo>
                <a:cubicBezTo>
                  <a:pt x="6746" y="80992"/>
                  <a:pt x="7613" y="81328"/>
                  <a:pt x="8524" y="81328"/>
                </a:cubicBezTo>
                <a:cubicBezTo>
                  <a:pt x="9062" y="81328"/>
                  <a:pt x="9616" y="81211"/>
                  <a:pt x="10184" y="80961"/>
                </a:cubicBezTo>
                <a:cubicBezTo>
                  <a:pt x="11080" y="80554"/>
                  <a:pt x="11792" y="79923"/>
                  <a:pt x="12424" y="79189"/>
                </a:cubicBezTo>
                <a:cubicBezTo>
                  <a:pt x="14888" y="76318"/>
                  <a:pt x="15967" y="72856"/>
                  <a:pt x="16619" y="69231"/>
                </a:cubicBezTo>
                <a:cubicBezTo>
                  <a:pt x="16843" y="68029"/>
                  <a:pt x="16904" y="66807"/>
                  <a:pt x="16965" y="66115"/>
                </a:cubicBezTo>
                <a:cubicBezTo>
                  <a:pt x="16945" y="63488"/>
                  <a:pt x="16680" y="61451"/>
                  <a:pt x="15621" y="59577"/>
                </a:cubicBezTo>
                <a:cubicBezTo>
                  <a:pt x="14684" y="57948"/>
                  <a:pt x="13340" y="56808"/>
                  <a:pt x="11548" y="56237"/>
                </a:cubicBezTo>
                <a:cubicBezTo>
                  <a:pt x="10733" y="55993"/>
                  <a:pt x="10265" y="55464"/>
                  <a:pt x="10082" y="54710"/>
                </a:cubicBezTo>
                <a:cubicBezTo>
                  <a:pt x="9919" y="54058"/>
                  <a:pt x="9776" y="53386"/>
                  <a:pt x="9776" y="52714"/>
                </a:cubicBezTo>
                <a:cubicBezTo>
                  <a:pt x="9736" y="47684"/>
                  <a:pt x="9715" y="42654"/>
                  <a:pt x="9776" y="37623"/>
                </a:cubicBezTo>
                <a:cubicBezTo>
                  <a:pt x="9817" y="33896"/>
                  <a:pt x="10143" y="30170"/>
                  <a:pt x="10591" y="26463"/>
                </a:cubicBezTo>
                <a:cubicBezTo>
                  <a:pt x="10957" y="23306"/>
                  <a:pt x="11365" y="20170"/>
                  <a:pt x="11609" y="16993"/>
                </a:cubicBezTo>
                <a:cubicBezTo>
                  <a:pt x="11833" y="13979"/>
                  <a:pt x="11915" y="10965"/>
                  <a:pt x="11996" y="7930"/>
                </a:cubicBezTo>
                <a:cubicBezTo>
                  <a:pt x="12057" y="6179"/>
                  <a:pt x="11976" y="4387"/>
                  <a:pt x="11365" y="2717"/>
                </a:cubicBezTo>
                <a:cubicBezTo>
                  <a:pt x="11161" y="2126"/>
                  <a:pt x="10876" y="1536"/>
                  <a:pt x="10489" y="1047"/>
                </a:cubicBezTo>
                <a:cubicBezTo>
                  <a:pt x="9951" y="347"/>
                  <a:pt x="9247" y="1"/>
                  <a:pt x="85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hasCustomPrompt="1"/>
          </p:nvPr>
        </p:nvSpPr>
        <p:spPr>
          <a:xfrm>
            <a:off x="567900" y="1842725"/>
            <a:ext cx="1744500" cy="13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Fjalla One"/>
              <a:buNone/>
              <a:defRPr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Fjalla One"/>
              <a:buNone/>
              <a:defRPr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Fjalla One"/>
              <a:buNone/>
              <a:defRPr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Fjalla One"/>
              <a:buNone/>
              <a:defRPr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Fjalla One"/>
              <a:buNone/>
              <a:defRPr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Fjalla One"/>
              <a:buNone/>
              <a:defRPr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Fjalla One"/>
              <a:buNone/>
              <a:defRPr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Fjalla One"/>
              <a:buNone/>
              <a:defRPr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/>
          </p:nvPr>
        </p:nvSpPr>
        <p:spPr>
          <a:xfrm>
            <a:off x="3511300" y="1263575"/>
            <a:ext cx="4590300" cy="25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Font typeface="Fjalla One"/>
              <a:buNone/>
              <a:defRPr sz="5500"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Font typeface="Fjalla One"/>
              <a:buNone/>
              <a:defRPr sz="5500"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Font typeface="Fjalla One"/>
              <a:buNone/>
              <a:defRPr sz="5500"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Font typeface="Fjalla One"/>
              <a:buNone/>
              <a:defRPr sz="5500"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Font typeface="Fjalla One"/>
              <a:buNone/>
              <a:defRPr sz="5500"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Font typeface="Fjalla One"/>
              <a:buNone/>
              <a:defRPr sz="5500"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Font typeface="Fjalla One"/>
              <a:buNone/>
              <a:defRPr sz="5500"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Font typeface="Fjalla One"/>
              <a:buNone/>
              <a:defRPr sz="55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8039097" y="-3259074"/>
            <a:ext cx="1384319" cy="9121801"/>
            <a:chOff x="8039097" y="-3411474"/>
            <a:chExt cx="1384319" cy="9121801"/>
          </a:xfrm>
        </p:grpSpPr>
        <p:sp>
          <p:nvSpPr>
            <p:cNvPr id="32" name="Google Shape;32;p3"/>
            <p:cNvSpPr/>
            <p:nvPr/>
          </p:nvSpPr>
          <p:spPr>
            <a:xfrm flipH="1">
              <a:off x="8306920" y="-2069054"/>
              <a:ext cx="834176" cy="3998744"/>
            </a:xfrm>
            <a:custGeom>
              <a:avLst/>
              <a:gdLst/>
              <a:ahLst/>
              <a:cxnLst/>
              <a:rect l="l" t="t" r="r" b="b"/>
              <a:pathLst>
                <a:path w="16966" h="81329" extrusionOk="0">
                  <a:moveTo>
                    <a:pt x="8539" y="1"/>
                  </a:moveTo>
                  <a:cubicBezTo>
                    <a:pt x="7826" y="1"/>
                    <a:pt x="7110" y="352"/>
                    <a:pt x="6559" y="1047"/>
                  </a:cubicBezTo>
                  <a:cubicBezTo>
                    <a:pt x="5866" y="1923"/>
                    <a:pt x="5479" y="2961"/>
                    <a:pt x="5357" y="4041"/>
                  </a:cubicBezTo>
                  <a:cubicBezTo>
                    <a:pt x="5194" y="5649"/>
                    <a:pt x="5031" y="7279"/>
                    <a:pt x="5051" y="8888"/>
                  </a:cubicBezTo>
                  <a:cubicBezTo>
                    <a:pt x="5113" y="11576"/>
                    <a:pt x="5235" y="14284"/>
                    <a:pt x="5459" y="16973"/>
                  </a:cubicBezTo>
                  <a:cubicBezTo>
                    <a:pt x="5703" y="20007"/>
                    <a:pt x="6131" y="23042"/>
                    <a:pt x="6436" y="26076"/>
                  </a:cubicBezTo>
                  <a:cubicBezTo>
                    <a:pt x="6721" y="28866"/>
                    <a:pt x="7068" y="31656"/>
                    <a:pt x="7149" y="34446"/>
                  </a:cubicBezTo>
                  <a:cubicBezTo>
                    <a:pt x="7292" y="40454"/>
                    <a:pt x="7292" y="46462"/>
                    <a:pt x="7312" y="52470"/>
                  </a:cubicBezTo>
                  <a:cubicBezTo>
                    <a:pt x="7312" y="53203"/>
                    <a:pt x="7149" y="53977"/>
                    <a:pt x="6986" y="54710"/>
                  </a:cubicBezTo>
                  <a:cubicBezTo>
                    <a:pt x="6803" y="55484"/>
                    <a:pt x="6314" y="55973"/>
                    <a:pt x="5520" y="56237"/>
                  </a:cubicBezTo>
                  <a:cubicBezTo>
                    <a:pt x="2750" y="57154"/>
                    <a:pt x="1223" y="59211"/>
                    <a:pt x="530" y="61940"/>
                  </a:cubicBezTo>
                  <a:cubicBezTo>
                    <a:pt x="1" y="63956"/>
                    <a:pt x="21" y="65993"/>
                    <a:pt x="266" y="68049"/>
                  </a:cubicBezTo>
                  <a:cubicBezTo>
                    <a:pt x="673" y="71288"/>
                    <a:pt x="1569" y="74363"/>
                    <a:pt x="3198" y="77214"/>
                  </a:cubicBezTo>
                  <a:cubicBezTo>
                    <a:pt x="3911" y="78436"/>
                    <a:pt x="4766" y="79536"/>
                    <a:pt x="5927" y="80391"/>
                  </a:cubicBezTo>
                  <a:cubicBezTo>
                    <a:pt x="6746" y="80992"/>
                    <a:pt x="7613" y="81328"/>
                    <a:pt x="8524" y="81328"/>
                  </a:cubicBezTo>
                  <a:cubicBezTo>
                    <a:pt x="9062" y="81328"/>
                    <a:pt x="9616" y="81211"/>
                    <a:pt x="10184" y="80961"/>
                  </a:cubicBezTo>
                  <a:cubicBezTo>
                    <a:pt x="11080" y="80554"/>
                    <a:pt x="11792" y="79923"/>
                    <a:pt x="12424" y="79189"/>
                  </a:cubicBezTo>
                  <a:cubicBezTo>
                    <a:pt x="14888" y="76318"/>
                    <a:pt x="15967" y="72856"/>
                    <a:pt x="16619" y="69231"/>
                  </a:cubicBezTo>
                  <a:cubicBezTo>
                    <a:pt x="16843" y="68029"/>
                    <a:pt x="16904" y="66807"/>
                    <a:pt x="16965" y="66115"/>
                  </a:cubicBezTo>
                  <a:cubicBezTo>
                    <a:pt x="16945" y="63488"/>
                    <a:pt x="16680" y="61451"/>
                    <a:pt x="15621" y="59577"/>
                  </a:cubicBezTo>
                  <a:cubicBezTo>
                    <a:pt x="14684" y="57948"/>
                    <a:pt x="13340" y="56808"/>
                    <a:pt x="11548" y="56237"/>
                  </a:cubicBezTo>
                  <a:cubicBezTo>
                    <a:pt x="10733" y="55993"/>
                    <a:pt x="10265" y="55464"/>
                    <a:pt x="10082" y="54710"/>
                  </a:cubicBezTo>
                  <a:cubicBezTo>
                    <a:pt x="9919" y="54058"/>
                    <a:pt x="9776" y="53386"/>
                    <a:pt x="9776" y="52714"/>
                  </a:cubicBezTo>
                  <a:cubicBezTo>
                    <a:pt x="9736" y="47684"/>
                    <a:pt x="9715" y="42654"/>
                    <a:pt x="9776" y="37623"/>
                  </a:cubicBezTo>
                  <a:cubicBezTo>
                    <a:pt x="9817" y="33896"/>
                    <a:pt x="10143" y="30170"/>
                    <a:pt x="10591" y="26463"/>
                  </a:cubicBezTo>
                  <a:cubicBezTo>
                    <a:pt x="10957" y="23306"/>
                    <a:pt x="11365" y="20170"/>
                    <a:pt x="11609" y="16993"/>
                  </a:cubicBezTo>
                  <a:cubicBezTo>
                    <a:pt x="11833" y="13979"/>
                    <a:pt x="11915" y="10965"/>
                    <a:pt x="11996" y="7930"/>
                  </a:cubicBezTo>
                  <a:cubicBezTo>
                    <a:pt x="12057" y="6179"/>
                    <a:pt x="11976" y="4387"/>
                    <a:pt x="11365" y="2717"/>
                  </a:cubicBezTo>
                  <a:cubicBezTo>
                    <a:pt x="11161" y="2126"/>
                    <a:pt x="10876" y="1536"/>
                    <a:pt x="10489" y="1047"/>
                  </a:cubicBezTo>
                  <a:cubicBezTo>
                    <a:pt x="9951" y="347"/>
                    <a:pt x="9247" y="1"/>
                    <a:pt x="85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806560" y="-3411474"/>
              <a:ext cx="616855" cy="3815103"/>
            </a:xfrm>
            <a:custGeom>
              <a:avLst/>
              <a:gdLst/>
              <a:ahLst/>
              <a:cxnLst/>
              <a:rect l="l" t="t" r="r" b="b"/>
              <a:pathLst>
                <a:path w="12546" h="77594" extrusionOk="0">
                  <a:moveTo>
                    <a:pt x="4703" y="0"/>
                  </a:moveTo>
                  <a:cubicBezTo>
                    <a:pt x="4690" y="0"/>
                    <a:pt x="4677" y="0"/>
                    <a:pt x="4664" y="1"/>
                  </a:cubicBezTo>
                  <a:cubicBezTo>
                    <a:pt x="4257" y="21"/>
                    <a:pt x="3992" y="245"/>
                    <a:pt x="3952" y="653"/>
                  </a:cubicBezTo>
                  <a:cubicBezTo>
                    <a:pt x="3911" y="1264"/>
                    <a:pt x="3911" y="1854"/>
                    <a:pt x="3890" y="2465"/>
                  </a:cubicBezTo>
                  <a:cubicBezTo>
                    <a:pt x="3829" y="5296"/>
                    <a:pt x="3768" y="8127"/>
                    <a:pt x="3687" y="10958"/>
                  </a:cubicBezTo>
                  <a:cubicBezTo>
                    <a:pt x="3646" y="13198"/>
                    <a:pt x="3585" y="15438"/>
                    <a:pt x="3524" y="17658"/>
                  </a:cubicBezTo>
                  <a:cubicBezTo>
                    <a:pt x="3524" y="17780"/>
                    <a:pt x="3544" y="17963"/>
                    <a:pt x="3483" y="18025"/>
                  </a:cubicBezTo>
                  <a:cubicBezTo>
                    <a:pt x="3300" y="18187"/>
                    <a:pt x="3076" y="18391"/>
                    <a:pt x="2872" y="18411"/>
                  </a:cubicBezTo>
                  <a:cubicBezTo>
                    <a:pt x="2709" y="18411"/>
                    <a:pt x="2485" y="18167"/>
                    <a:pt x="2363" y="17984"/>
                  </a:cubicBezTo>
                  <a:cubicBezTo>
                    <a:pt x="2282" y="17882"/>
                    <a:pt x="2322" y="17760"/>
                    <a:pt x="2322" y="17597"/>
                  </a:cubicBezTo>
                  <a:cubicBezTo>
                    <a:pt x="2322" y="12057"/>
                    <a:pt x="2241" y="6538"/>
                    <a:pt x="2200" y="999"/>
                  </a:cubicBezTo>
                  <a:cubicBezTo>
                    <a:pt x="2200" y="734"/>
                    <a:pt x="2078" y="347"/>
                    <a:pt x="1874" y="184"/>
                  </a:cubicBezTo>
                  <a:cubicBezTo>
                    <a:pt x="1739" y="67"/>
                    <a:pt x="1589" y="14"/>
                    <a:pt x="1443" y="14"/>
                  </a:cubicBezTo>
                  <a:cubicBezTo>
                    <a:pt x="1083" y="14"/>
                    <a:pt x="748" y="337"/>
                    <a:pt x="734" y="816"/>
                  </a:cubicBezTo>
                  <a:cubicBezTo>
                    <a:pt x="652" y="2099"/>
                    <a:pt x="612" y="3361"/>
                    <a:pt x="551" y="4644"/>
                  </a:cubicBezTo>
                  <a:cubicBezTo>
                    <a:pt x="388" y="8921"/>
                    <a:pt x="164" y="13198"/>
                    <a:pt x="41" y="17495"/>
                  </a:cubicBezTo>
                  <a:cubicBezTo>
                    <a:pt x="1" y="19063"/>
                    <a:pt x="41" y="20672"/>
                    <a:pt x="204" y="22240"/>
                  </a:cubicBezTo>
                  <a:cubicBezTo>
                    <a:pt x="388" y="23910"/>
                    <a:pt x="1080" y="25417"/>
                    <a:pt x="2200" y="26680"/>
                  </a:cubicBezTo>
                  <a:cubicBezTo>
                    <a:pt x="2567" y="27087"/>
                    <a:pt x="2974" y="27535"/>
                    <a:pt x="3442" y="27780"/>
                  </a:cubicBezTo>
                  <a:cubicBezTo>
                    <a:pt x="4461" y="28289"/>
                    <a:pt x="4787" y="29185"/>
                    <a:pt x="4888" y="30183"/>
                  </a:cubicBezTo>
                  <a:cubicBezTo>
                    <a:pt x="5011" y="31303"/>
                    <a:pt x="5011" y="32423"/>
                    <a:pt x="5031" y="33543"/>
                  </a:cubicBezTo>
                  <a:cubicBezTo>
                    <a:pt x="5031" y="35681"/>
                    <a:pt x="5051" y="37840"/>
                    <a:pt x="5011" y="39979"/>
                  </a:cubicBezTo>
                  <a:cubicBezTo>
                    <a:pt x="4970" y="42911"/>
                    <a:pt x="4970" y="45864"/>
                    <a:pt x="4766" y="48797"/>
                  </a:cubicBezTo>
                  <a:cubicBezTo>
                    <a:pt x="4583" y="51424"/>
                    <a:pt x="4196" y="54031"/>
                    <a:pt x="3829" y="56638"/>
                  </a:cubicBezTo>
                  <a:cubicBezTo>
                    <a:pt x="3218" y="60874"/>
                    <a:pt x="2811" y="65130"/>
                    <a:pt x="2831" y="69427"/>
                  </a:cubicBezTo>
                  <a:cubicBezTo>
                    <a:pt x="2831" y="71158"/>
                    <a:pt x="2811" y="72910"/>
                    <a:pt x="3341" y="74600"/>
                  </a:cubicBezTo>
                  <a:cubicBezTo>
                    <a:pt x="3544" y="75252"/>
                    <a:pt x="3829" y="75903"/>
                    <a:pt x="4216" y="76453"/>
                  </a:cubicBezTo>
                  <a:cubicBezTo>
                    <a:pt x="4746" y="77217"/>
                    <a:pt x="5469" y="77594"/>
                    <a:pt x="6197" y="77594"/>
                  </a:cubicBezTo>
                  <a:cubicBezTo>
                    <a:pt x="6925" y="77594"/>
                    <a:pt x="7658" y="77217"/>
                    <a:pt x="8208" y="76474"/>
                  </a:cubicBezTo>
                  <a:cubicBezTo>
                    <a:pt x="8880" y="75557"/>
                    <a:pt x="9226" y="74518"/>
                    <a:pt x="9328" y="73419"/>
                  </a:cubicBezTo>
                  <a:cubicBezTo>
                    <a:pt x="9471" y="71728"/>
                    <a:pt x="9572" y="70018"/>
                    <a:pt x="9572" y="68307"/>
                  </a:cubicBezTo>
                  <a:cubicBezTo>
                    <a:pt x="9552" y="63664"/>
                    <a:pt x="8941" y="59081"/>
                    <a:pt x="8269" y="54499"/>
                  </a:cubicBezTo>
                  <a:cubicBezTo>
                    <a:pt x="7699" y="50691"/>
                    <a:pt x="7393" y="46842"/>
                    <a:pt x="7393" y="42993"/>
                  </a:cubicBezTo>
                  <a:cubicBezTo>
                    <a:pt x="7393" y="39225"/>
                    <a:pt x="7373" y="35457"/>
                    <a:pt x="7414" y="31710"/>
                  </a:cubicBezTo>
                  <a:cubicBezTo>
                    <a:pt x="7414" y="30855"/>
                    <a:pt x="7597" y="29999"/>
                    <a:pt x="7780" y="29164"/>
                  </a:cubicBezTo>
                  <a:cubicBezTo>
                    <a:pt x="7882" y="28615"/>
                    <a:pt x="8249" y="28228"/>
                    <a:pt x="8738" y="27922"/>
                  </a:cubicBezTo>
                  <a:cubicBezTo>
                    <a:pt x="10652" y="26741"/>
                    <a:pt x="11609" y="24888"/>
                    <a:pt x="12118" y="22770"/>
                  </a:cubicBezTo>
                  <a:cubicBezTo>
                    <a:pt x="12546" y="20998"/>
                    <a:pt x="12403" y="19185"/>
                    <a:pt x="12383" y="17393"/>
                  </a:cubicBezTo>
                  <a:cubicBezTo>
                    <a:pt x="12342" y="15784"/>
                    <a:pt x="12261" y="14175"/>
                    <a:pt x="12200" y="12587"/>
                  </a:cubicBezTo>
                  <a:cubicBezTo>
                    <a:pt x="12037" y="9267"/>
                    <a:pt x="11894" y="5968"/>
                    <a:pt x="11731" y="2649"/>
                  </a:cubicBezTo>
                  <a:cubicBezTo>
                    <a:pt x="11711" y="2038"/>
                    <a:pt x="11711" y="1427"/>
                    <a:pt x="11670" y="816"/>
                  </a:cubicBezTo>
                  <a:cubicBezTo>
                    <a:pt x="11650" y="307"/>
                    <a:pt x="11344" y="1"/>
                    <a:pt x="10917" y="1"/>
                  </a:cubicBezTo>
                  <a:cubicBezTo>
                    <a:pt x="10469" y="1"/>
                    <a:pt x="10183" y="327"/>
                    <a:pt x="10183" y="836"/>
                  </a:cubicBezTo>
                  <a:cubicBezTo>
                    <a:pt x="10143" y="6396"/>
                    <a:pt x="10122" y="11935"/>
                    <a:pt x="10082" y="17495"/>
                  </a:cubicBezTo>
                  <a:cubicBezTo>
                    <a:pt x="10082" y="17597"/>
                    <a:pt x="10082" y="17719"/>
                    <a:pt x="10082" y="17821"/>
                  </a:cubicBezTo>
                  <a:cubicBezTo>
                    <a:pt x="10023" y="18212"/>
                    <a:pt x="9795" y="18453"/>
                    <a:pt x="9470" y="18453"/>
                  </a:cubicBezTo>
                  <a:cubicBezTo>
                    <a:pt x="9457" y="18453"/>
                    <a:pt x="9443" y="18453"/>
                    <a:pt x="9430" y="18452"/>
                  </a:cubicBezTo>
                  <a:cubicBezTo>
                    <a:pt x="9023" y="18411"/>
                    <a:pt x="8880" y="18126"/>
                    <a:pt x="8880" y="17780"/>
                  </a:cubicBezTo>
                  <a:cubicBezTo>
                    <a:pt x="8839" y="16741"/>
                    <a:pt x="8819" y="15703"/>
                    <a:pt x="8799" y="14685"/>
                  </a:cubicBezTo>
                  <a:cubicBezTo>
                    <a:pt x="8697" y="10265"/>
                    <a:pt x="8595" y="5866"/>
                    <a:pt x="8493" y="1447"/>
                  </a:cubicBezTo>
                  <a:cubicBezTo>
                    <a:pt x="8493" y="1223"/>
                    <a:pt x="8493" y="979"/>
                    <a:pt x="8473" y="755"/>
                  </a:cubicBezTo>
                  <a:cubicBezTo>
                    <a:pt x="8412" y="286"/>
                    <a:pt x="8106" y="1"/>
                    <a:pt x="7699" y="1"/>
                  </a:cubicBezTo>
                  <a:cubicBezTo>
                    <a:pt x="7271" y="21"/>
                    <a:pt x="6986" y="327"/>
                    <a:pt x="6966" y="816"/>
                  </a:cubicBezTo>
                  <a:cubicBezTo>
                    <a:pt x="6945" y="1752"/>
                    <a:pt x="6945" y="2710"/>
                    <a:pt x="6945" y="3667"/>
                  </a:cubicBezTo>
                  <a:cubicBezTo>
                    <a:pt x="6925" y="8310"/>
                    <a:pt x="6905" y="12954"/>
                    <a:pt x="6884" y="17597"/>
                  </a:cubicBezTo>
                  <a:cubicBezTo>
                    <a:pt x="6884" y="17963"/>
                    <a:pt x="6864" y="18289"/>
                    <a:pt x="6457" y="18432"/>
                  </a:cubicBezTo>
                  <a:cubicBezTo>
                    <a:pt x="6361" y="18461"/>
                    <a:pt x="6270" y="18475"/>
                    <a:pt x="6184" y="18475"/>
                  </a:cubicBezTo>
                  <a:cubicBezTo>
                    <a:pt x="5793" y="18475"/>
                    <a:pt x="5520" y="18183"/>
                    <a:pt x="5520" y="17699"/>
                  </a:cubicBezTo>
                  <a:cubicBezTo>
                    <a:pt x="5499" y="15418"/>
                    <a:pt x="5479" y="13137"/>
                    <a:pt x="5479" y="10856"/>
                  </a:cubicBezTo>
                  <a:cubicBezTo>
                    <a:pt x="5459" y="7577"/>
                    <a:pt x="5459" y="4319"/>
                    <a:pt x="5438" y="1040"/>
                  </a:cubicBezTo>
                  <a:cubicBezTo>
                    <a:pt x="5438" y="917"/>
                    <a:pt x="5459" y="795"/>
                    <a:pt x="5438" y="673"/>
                  </a:cubicBezTo>
                  <a:cubicBezTo>
                    <a:pt x="5379" y="280"/>
                    <a:pt x="5073" y="0"/>
                    <a:pt x="4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039097" y="2062724"/>
              <a:ext cx="710586" cy="3647603"/>
            </a:xfrm>
            <a:custGeom>
              <a:avLst/>
              <a:gdLst/>
              <a:ahLst/>
              <a:cxnLst/>
              <a:rect l="l" t="t" r="r" b="b"/>
              <a:pathLst>
                <a:path w="11243" h="66950" extrusionOk="0">
                  <a:moveTo>
                    <a:pt x="5471" y="0"/>
                  </a:moveTo>
                  <a:cubicBezTo>
                    <a:pt x="4786" y="0"/>
                    <a:pt x="4096" y="352"/>
                    <a:pt x="3585" y="1047"/>
                  </a:cubicBezTo>
                  <a:cubicBezTo>
                    <a:pt x="2974" y="1882"/>
                    <a:pt x="2648" y="2880"/>
                    <a:pt x="2546" y="3898"/>
                  </a:cubicBezTo>
                  <a:cubicBezTo>
                    <a:pt x="2403" y="5466"/>
                    <a:pt x="2322" y="7075"/>
                    <a:pt x="2322" y="8663"/>
                  </a:cubicBezTo>
                  <a:cubicBezTo>
                    <a:pt x="2322" y="12981"/>
                    <a:pt x="2892" y="17237"/>
                    <a:pt x="3544" y="21514"/>
                  </a:cubicBezTo>
                  <a:cubicBezTo>
                    <a:pt x="4053" y="25058"/>
                    <a:pt x="4358" y="28642"/>
                    <a:pt x="4338" y="32247"/>
                  </a:cubicBezTo>
                  <a:cubicBezTo>
                    <a:pt x="4338" y="35750"/>
                    <a:pt x="4358" y="39253"/>
                    <a:pt x="4338" y="42755"/>
                  </a:cubicBezTo>
                  <a:cubicBezTo>
                    <a:pt x="4318" y="43550"/>
                    <a:pt x="4155" y="44344"/>
                    <a:pt x="3992" y="45118"/>
                  </a:cubicBezTo>
                  <a:cubicBezTo>
                    <a:pt x="3890" y="45627"/>
                    <a:pt x="3564" y="45973"/>
                    <a:pt x="3096" y="46279"/>
                  </a:cubicBezTo>
                  <a:cubicBezTo>
                    <a:pt x="1385" y="47338"/>
                    <a:pt x="489" y="48967"/>
                    <a:pt x="0" y="50840"/>
                  </a:cubicBezTo>
                  <a:lnTo>
                    <a:pt x="0" y="63325"/>
                  </a:lnTo>
                  <a:cubicBezTo>
                    <a:pt x="61" y="64546"/>
                    <a:pt x="102" y="65748"/>
                    <a:pt x="163" y="66950"/>
                  </a:cubicBezTo>
                  <a:lnTo>
                    <a:pt x="1772" y="66950"/>
                  </a:lnTo>
                  <a:cubicBezTo>
                    <a:pt x="1792" y="63304"/>
                    <a:pt x="1813" y="59638"/>
                    <a:pt x="1833" y="55993"/>
                  </a:cubicBezTo>
                  <a:cubicBezTo>
                    <a:pt x="1833" y="55891"/>
                    <a:pt x="1833" y="55789"/>
                    <a:pt x="1854" y="55687"/>
                  </a:cubicBezTo>
                  <a:cubicBezTo>
                    <a:pt x="1893" y="55317"/>
                    <a:pt x="2100" y="55096"/>
                    <a:pt x="2404" y="55096"/>
                  </a:cubicBezTo>
                  <a:cubicBezTo>
                    <a:pt x="2417" y="55096"/>
                    <a:pt x="2430" y="55096"/>
                    <a:pt x="2444" y="55097"/>
                  </a:cubicBezTo>
                  <a:cubicBezTo>
                    <a:pt x="2831" y="55138"/>
                    <a:pt x="2953" y="55402"/>
                    <a:pt x="2974" y="55728"/>
                  </a:cubicBezTo>
                  <a:cubicBezTo>
                    <a:pt x="2994" y="56685"/>
                    <a:pt x="3014" y="57643"/>
                    <a:pt x="3035" y="58620"/>
                  </a:cubicBezTo>
                  <a:cubicBezTo>
                    <a:pt x="3096" y="61390"/>
                    <a:pt x="3157" y="64160"/>
                    <a:pt x="3218" y="66950"/>
                  </a:cubicBezTo>
                  <a:lnTo>
                    <a:pt x="4766" y="66950"/>
                  </a:lnTo>
                  <a:cubicBezTo>
                    <a:pt x="4786" y="63263"/>
                    <a:pt x="4807" y="59577"/>
                    <a:pt x="4807" y="55891"/>
                  </a:cubicBezTo>
                  <a:cubicBezTo>
                    <a:pt x="4807" y="55565"/>
                    <a:pt x="4847" y="55239"/>
                    <a:pt x="5214" y="55117"/>
                  </a:cubicBezTo>
                  <a:cubicBezTo>
                    <a:pt x="5310" y="55087"/>
                    <a:pt x="5401" y="55072"/>
                    <a:pt x="5485" y="55072"/>
                  </a:cubicBezTo>
                  <a:cubicBezTo>
                    <a:pt x="5848" y="55072"/>
                    <a:pt x="6090" y="55347"/>
                    <a:pt x="6090" y="55810"/>
                  </a:cubicBezTo>
                  <a:cubicBezTo>
                    <a:pt x="6110" y="57928"/>
                    <a:pt x="6130" y="60046"/>
                    <a:pt x="6130" y="62184"/>
                  </a:cubicBezTo>
                  <a:cubicBezTo>
                    <a:pt x="6151" y="63773"/>
                    <a:pt x="6151" y="65361"/>
                    <a:pt x="6151" y="66950"/>
                  </a:cubicBezTo>
                  <a:lnTo>
                    <a:pt x="7678" y="66950"/>
                  </a:lnTo>
                  <a:cubicBezTo>
                    <a:pt x="7719" y="65320"/>
                    <a:pt x="7760" y="63691"/>
                    <a:pt x="7800" y="62082"/>
                  </a:cubicBezTo>
                  <a:cubicBezTo>
                    <a:pt x="7841" y="59985"/>
                    <a:pt x="7902" y="57907"/>
                    <a:pt x="7943" y="55830"/>
                  </a:cubicBezTo>
                  <a:cubicBezTo>
                    <a:pt x="7963" y="55484"/>
                    <a:pt x="8187" y="55158"/>
                    <a:pt x="8554" y="55138"/>
                  </a:cubicBezTo>
                  <a:cubicBezTo>
                    <a:pt x="8941" y="55138"/>
                    <a:pt x="9063" y="55606"/>
                    <a:pt x="9063" y="55891"/>
                  </a:cubicBezTo>
                  <a:cubicBezTo>
                    <a:pt x="9063" y="59598"/>
                    <a:pt x="9165" y="63263"/>
                    <a:pt x="9165" y="66950"/>
                  </a:cubicBezTo>
                  <a:lnTo>
                    <a:pt x="10753" y="66950"/>
                  </a:lnTo>
                  <a:cubicBezTo>
                    <a:pt x="10916" y="63304"/>
                    <a:pt x="11079" y="59638"/>
                    <a:pt x="11201" y="55993"/>
                  </a:cubicBezTo>
                  <a:cubicBezTo>
                    <a:pt x="11242" y="54527"/>
                    <a:pt x="11201" y="53040"/>
                    <a:pt x="11038" y="51574"/>
                  </a:cubicBezTo>
                  <a:cubicBezTo>
                    <a:pt x="10875" y="50026"/>
                    <a:pt x="10224" y="48621"/>
                    <a:pt x="9185" y="47439"/>
                  </a:cubicBezTo>
                  <a:cubicBezTo>
                    <a:pt x="8839" y="47052"/>
                    <a:pt x="8472" y="46645"/>
                    <a:pt x="8024" y="46421"/>
                  </a:cubicBezTo>
                  <a:cubicBezTo>
                    <a:pt x="7067" y="45932"/>
                    <a:pt x="6762" y="45097"/>
                    <a:pt x="6680" y="44161"/>
                  </a:cubicBezTo>
                  <a:cubicBezTo>
                    <a:pt x="6578" y="43122"/>
                    <a:pt x="6558" y="42083"/>
                    <a:pt x="6558" y="41045"/>
                  </a:cubicBezTo>
                  <a:cubicBezTo>
                    <a:pt x="6538" y="39049"/>
                    <a:pt x="6517" y="37033"/>
                    <a:pt x="6558" y="35037"/>
                  </a:cubicBezTo>
                  <a:cubicBezTo>
                    <a:pt x="6599" y="32308"/>
                    <a:pt x="6599" y="29559"/>
                    <a:pt x="6802" y="26830"/>
                  </a:cubicBezTo>
                  <a:cubicBezTo>
                    <a:pt x="6965" y="24386"/>
                    <a:pt x="7332" y="21962"/>
                    <a:pt x="7678" y="19539"/>
                  </a:cubicBezTo>
                  <a:cubicBezTo>
                    <a:pt x="8228" y="15567"/>
                    <a:pt x="8615" y="11616"/>
                    <a:pt x="8615" y="7604"/>
                  </a:cubicBezTo>
                  <a:cubicBezTo>
                    <a:pt x="8595" y="5996"/>
                    <a:pt x="8615" y="4366"/>
                    <a:pt x="8126" y="2798"/>
                  </a:cubicBezTo>
                  <a:cubicBezTo>
                    <a:pt x="7922" y="2187"/>
                    <a:pt x="7678" y="1576"/>
                    <a:pt x="7312" y="1047"/>
                  </a:cubicBezTo>
                  <a:cubicBezTo>
                    <a:pt x="6825" y="347"/>
                    <a:pt x="6151" y="0"/>
                    <a:pt x="5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789548" y="2062737"/>
              <a:ext cx="616855" cy="3315463"/>
            </a:xfrm>
            <a:custGeom>
              <a:avLst/>
              <a:gdLst/>
              <a:ahLst/>
              <a:cxnLst/>
              <a:rect l="l" t="t" r="r" b="b"/>
              <a:pathLst>
                <a:path w="12546" h="67432" extrusionOk="0">
                  <a:moveTo>
                    <a:pt x="4721" y="0"/>
                  </a:moveTo>
                  <a:cubicBezTo>
                    <a:pt x="4709" y="0"/>
                    <a:pt x="4697" y="1"/>
                    <a:pt x="4685" y="1"/>
                  </a:cubicBezTo>
                  <a:cubicBezTo>
                    <a:pt x="4277" y="22"/>
                    <a:pt x="3992" y="246"/>
                    <a:pt x="3951" y="653"/>
                  </a:cubicBezTo>
                  <a:cubicBezTo>
                    <a:pt x="3911" y="1244"/>
                    <a:pt x="3911" y="1855"/>
                    <a:pt x="3911" y="2445"/>
                  </a:cubicBezTo>
                  <a:cubicBezTo>
                    <a:pt x="3829" y="5276"/>
                    <a:pt x="3768" y="8127"/>
                    <a:pt x="3707" y="10958"/>
                  </a:cubicBezTo>
                  <a:cubicBezTo>
                    <a:pt x="3646" y="13198"/>
                    <a:pt x="3585" y="15418"/>
                    <a:pt x="3524" y="17658"/>
                  </a:cubicBezTo>
                  <a:cubicBezTo>
                    <a:pt x="3524" y="17780"/>
                    <a:pt x="3544" y="17943"/>
                    <a:pt x="3483" y="18004"/>
                  </a:cubicBezTo>
                  <a:cubicBezTo>
                    <a:pt x="3300" y="18167"/>
                    <a:pt x="3096" y="18391"/>
                    <a:pt x="2892" y="18391"/>
                  </a:cubicBezTo>
                  <a:cubicBezTo>
                    <a:pt x="2709" y="18391"/>
                    <a:pt x="2505" y="18167"/>
                    <a:pt x="2363" y="17984"/>
                  </a:cubicBezTo>
                  <a:cubicBezTo>
                    <a:pt x="2302" y="17882"/>
                    <a:pt x="2342" y="17740"/>
                    <a:pt x="2342" y="17597"/>
                  </a:cubicBezTo>
                  <a:cubicBezTo>
                    <a:pt x="2322" y="12058"/>
                    <a:pt x="2261" y="6539"/>
                    <a:pt x="2200" y="999"/>
                  </a:cubicBezTo>
                  <a:cubicBezTo>
                    <a:pt x="2200" y="735"/>
                    <a:pt x="2078" y="348"/>
                    <a:pt x="1874" y="164"/>
                  </a:cubicBezTo>
                  <a:cubicBezTo>
                    <a:pt x="1749" y="56"/>
                    <a:pt x="1607" y="7"/>
                    <a:pt x="1468" y="7"/>
                  </a:cubicBezTo>
                  <a:cubicBezTo>
                    <a:pt x="1109" y="7"/>
                    <a:pt x="763" y="332"/>
                    <a:pt x="734" y="816"/>
                  </a:cubicBezTo>
                  <a:cubicBezTo>
                    <a:pt x="672" y="2099"/>
                    <a:pt x="611" y="3362"/>
                    <a:pt x="571" y="4645"/>
                  </a:cubicBezTo>
                  <a:cubicBezTo>
                    <a:pt x="387" y="8921"/>
                    <a:pt x="184" y="13198"/>
                    <a:pt x="41" y="17475"/>
                  </a:cubicBezTo>
                  <a:cubicBezTo>
                    <a:pt x="0" y="19063"/>
                    <a:pt x="41" y="20652"/>
                    <a:pt x="204" y="22241"/>
                  </a:cubicBezTo>
                  <a:cubicBezTo>
                    <a:pt x="387" y="23890"/>
                    <a:pt x="1080" y="25418"/>
                    <a:pt x="2220" y="26680"/>
                  </a:cubicBezTo>
                  <a:cubicBezTo>
                    <a:pt x="2567" y="27088"/>
                    <a:pt x="2974" y="27536"/>
                    <a:pt x="3463" y="27760"/>
                  </a:cubicBezTo>
                  <a:cubicBezTo>
                    <a:pt x="4481" y="28289"/>
                    <a:pt x="4807" y="29185"/>
                    <a:pt x="4909" y="30183"/>
                  </a:cubicBezTo>
                  <a:cubicBezTo>
                    <a:pt x="5010" y="31303"/>
                    <a:pt x="5010" y="32423"/>
                    <a:pt x="5031" y="33543"/>
                  </a:cubicBezTo>
                  <a:cubicBezTo>
                    <a:pt x="5051" y="35682"/>
                    <a:pt x="5051" y="37820"/>
                    <a:pt x="5031" y="39979"/>
                  </a:cubicBezTo>
                  <a:cubicBezTo>
                    <a:pt x="4970" y="42912"/>
                    <a:pt x="4970" y="45865"/>
                    <a:pt x="4766" y="48797"/>
                  </a:cubicBezTo>
                  <a:cubicBezTo>
                    <a:pt x="4583" y="51404"/>
                    <a:pt x="4196" y="54011"/>
                    <a:pt x="3829" y="56618"/>
                  </a:cubicBezTo>
                  <a:cubicBezTo>
                    <a:pt x="3320" y="60202"/>
                    <a:pt x="2953" y="63807"/>
                    <a:pt x="2852" y="67432"/>
                  </a:cubicBezTo>
                  <a:lnTo>
                    <a:pt x="9552" y="67432"/>
                  </a:lnTo>
                  <a:cubicBezTo>
                    <a:pt x="9470" y="63094"/>
                    <a:pt x="8921" y="58797"/>
                    <a:pt x="8269" y="54500"/>
                  </a:cubicBezTo>
                  <a:cubicBezTo>
                    <a:pt x="7699" y="50691"/>
                    <a:pt x="7393" y="46842"/>
                    <a:pt x="7393" y="42973"/>
                  </a:cubicBezTo>
                  <a:cubicBezTo>
                    <a:pt x="7414" y="39225"/>
                    <a:pt x="7373" y="35458"/>
                    <a:pt x="7414" y="31690"/>
                  </a:cubicBezTo>
                  <a:cubicBezTo>
                    <a:pt x="7434" y="30835"/>
                    <a:pt x="7597" y="29979"/>
                    <a:pt x="7780" y="29144"/>
                  </a:cubicBezTo>
                  <a:cubicBezTo>
                    <a:pt x="7882" y="28615"/>
                    <a:pt x="8249" y="28228"/>
                    <a:pt x="8737" y="27922"/>
                  </a:cubicBezTo>
                  <a:cubicBezTo>
                    <a:pt x="10652" y="26741"/>
                    <a:pt x="11609" y="24888"/>
                    <a:pt x="12118" y="22770"/>
                  </a:cubicBezTo>
                  <a:cubicBezTo>
                    <a:pt x="12546" y="20998"/>
                    <a:pt x="12403" y="19186"/>
                    <a:pt x="12383" y="17373"/>
                  </a:cubicBezTo>
                  <a:cubicBezTo>
                    <a:pt x="12362" y="15785"/>
                    <a:pt x="12261" y="14176"/>
                    <a:pt x="12199" y="12567"/>
                  </a:cubicBezTo>
                  <a:cubicBezTo>
                    <a:pt x="12057" y="9268"/>
                    <a:pt x="11894" y="5948"/>
                    <a:pt x="11751" y="2649"/>
                  </a:cubicBezTo>
                  <a:cubicBezTo>
                    <a:pt x="11711" y="2038"/>
                    <a:pt x="11711" y="1427"/>
                    <a:pt x="11690" y="816"/>
                  </a:cubicBezTo>
                  <a:cubicBezTo>
                    <a:pt x="11670" y="307"/>
                    <a:pt x="11364" y="1"/>
                    <a:pt x="10916" y="1"/>
                  </a:cubicBezTo>
                  <a:cubicBezTo>
                    <a:pt x="10489" y="1"/>
                    <a:pt x="10204" y="327"/>
                    <a:pt x="10204" y="836"/>
                  </a:cubicBezTo>
                  <a:cubicBezTo>
                    <a:pt x="10163" y="6376"/>
                    <a:pt x="10122" y="11936"/>
                    <a:pt x="10081" y="17495"/>
                  </a:cubicBezTo>
                  <a:cubicBezTo>
                    <a:pt x="10081" y="17597"/>
                    <a:pt x="10102" y="17699"/>
                    <a:pt x="10081" y="17801"/>
                  </a:cubicBezTo>
                  <a:cubicBezTo>
                    <a:pt x="10042" y="18212"/>
                    <a:pt x="9796" y="18454"/>
                    <a:pt x="9470" y="18454"/>
                  </a:cubicBezTo>
                  <a:cubicBezTo>
                    <a:pt x="9456" y="18454"/>
                    <a:pt x="9443" y="18453"/>
                    <a:pt x="9430" y="18453"/>
                  </a:cubicBezTo>
                  <a:cubicBezTo>
                    <a:pt x="9022" y="18412"/>
                    <a:pt x="8900" y="18127"/>
                    <a:pt x="8880" y="17760"/>
                  </a:cubicBezTo>
                  <a:cubicBezTo>
                    <a:pt x="8859" y="16742"/>
                    <a:pt x="8839" y="15703"/>
                    <a:pt x="8819" y="14665"/>
                  </a:cubicBezTo>
                  <a:cubicBezTo>
                    <a:pt x="8717" y="10266"/>
                    <a:pt x="8615" y="5846"/>
                    <a:pt x="8513" y="1447"/>
                  </a:cubicBezTo>
                  <a:cubicBezTo>
                    <a:pt x="8493" y="1223"/>
                    <a:pt x="8493" y="979"/>
                    <a:pt x="8473" y="755"/>
                  </a:cubicBezTo>
                  <a:cubicBezTo>
                    <a:pt x="8433" y="283"/>
                    <a:pt x="8146" y="0"/>
                    <a:pt x="7741" y="0"/>
                  </a:cubicBezTo>
                  <a:cubicBezTo>
                    <a:pt x="7727" y="0"/>
                    <a:pt x="7713" y="1"/>
                    <a:pt x="7699" y="1"/>
                  </a:cubicBezTo>
                  <a:cubicBezTo>
                    <a:pt x="7291" y="1"/>
                    <a:pt x="6986" y="307"/>
                    <a:pt x="6986" y="796"/>
                  </a:cubicBezTo>
                  <a:cubicBezTo>
                    <a:pt x="6965" y="1753"/>
                    <a:pt x="6965" y="2710"/>
                    <a:pt x="6965" y="3667"/>
                  </a:cubicBezTo>
                  <a:cubicBezTo>
                    <a:pt x="6945" y="8310"/>
                    <a:pt x="6925" y="12954"/>
                    <a:pt x="6904" y="17597"/>
                  </a:cubicBezTo>
                  <a:cubicBezTo>
                    <a:pt x="6904" y="17943"/>
                    <a:pt x="6864" y="18290"/>
                    <a:pt x="6456" y="18412"/>
                  </a:cubicBezTo>
                  <a:cubicBezTo>
                    <a:pt x="6353" y="18448"/>
                    <a:pt x="6255" y="18465"/>
                    <a:pt x="6164" y="18465"/>
                  </a:cubicBezTo>
                  <a:cubicBezTo>
                    <a:pt x="5790" y="18465"/>
                    <a:pt x="5540" y="18174"/>
                    <a:pt x="5540" y="17699"/>
                  </a:cubicBezTo>
                  <a:cubicBezTo>
                    <a:pt x="5499" y="15398"/>
                    <a:pt x="5479" y="13117"/>
                    <a:pt x="5479" y="10836"/>
                  </a:cubicBezTo>
                  <a:cubicBezTo>
                    <a:pt x="5458" y="7577"/>
                    <a:pt x="5458" y="4298"/>
                    <a:pt x="5458" y="1040"/>
                  </a:cubicBezTo>
                  <a:cubicBezTo>
                    <a:pt x="5458" y="918"/>
                    <a:pt x="5458" y="796"/>
                    <a:pt x="5438" y="673"/>
                  </a:cubicBezTo>
                  <a:cubicBezTo>
                    <a:pt x="5379" y="280"/>
                    <a:pt x="5073" y="0"/>
                    <a:pt x="4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>
            <a:off x="-288000" y="-3411474"/>
            <a:ext cx="616855" cy="3815103"/>
          </a:xfrm>
          <a:custGeom>
            <a:avLst/>
            <a:gdLst/>
            <a:ahLst/>
            <a:cxnLst/>
            <a:rect l="l" t="t" r="r" b="b"/>
            <a:pathLst>
              <a:path w="12546" h="77594" extrusionOk="0">
                <a:moveTo>
                  <a:pt x="4703" y="0"/>
                </a:moveTo>
                <a:cubicBezTo>
                  <a:pt x="4690" y="0"/>
                  <a:pt x="4677" y="0"/>
                  <a:pt x="4664" y="1"/>
                </a:cubicBezTo>
                <a:cubicBezTo>
                  <a:pt x="4257" y="21"/>
                  <a:pt x="3992" y="245"/>
                  <a:pt x="3952" y="653"/>
                </a:cubicBezTo>
                <a:cubicBezTo>
                  <a:pt x="3911" y="1264"/>
                  <a:pt x="3911" y="1854"/>
                  <a:pt x="3890" y="2465"/>
                </a:cubicBezTo>
                <a:cubicBezTo>
                  <a:pt x="3829" y="5296"/>
                  <a:pt x="3768" y="8127"/>
                  <a:pt x="3687" y="10958"/>
                </a:cubicBezTo>
                <a:cubicBezTo>
                  <a:pt x="3646" y="13198"/>
                  <a:pt x="3585" y="15438"/>
                  <a:pt x="3524" y="17658"/>
                </a:cubicBezTo>
                <a:cubicBezTo>
                  <a:pt x="3524" y="17780"/>
                  <a:pt x="3544" y="17963"/>
                  <a:pt x="3483" y="18025"/>
                </a:cubicBezTo>
                <a:cubicBezTo>
                  <a:pt x="3300" y="18187"/>
                  <a:pt x="3076" y="18391"/>
                  <a:pt x="2872" y="18411"/>
                </a:cubicBezTo>
                <a:cubicBezTo>
                  <a:pt x="2709" y="18411"/>
                  <a:pt x="2485" y="18167"/>
                  <a:pt x="2363" y="17984"/>
                </a:cubicBezTo>
                <a:cubicBezTo>
                  <a:pt x="2282" y="17882"/>
                  <a:pt x="2322" y="17760"/>
                  <a:pt x="2322" y="17597"/>
                </a:cubicBezTo>
                <a:cubicBezTo>
                  <a:pt x="2322" y="12057"/>
                  <a:pt x="2241" y="6538"/>
                  <a:pt x="2200" y="999"/>
                </a:cubicBezTo>
                <a:cubicBezTo>
                  <a:pt x="2200" y="734"/>
                  <a:pt x="2078" y="347"/>
                  <a:pt x="1874" y="184"/>
                </a:cubicBezTo>
                <a:cubicBezTo>
                  <a:pt x="1739" y="67"/>
                  <a:pt x="1589" y="14"/>
                  <a:pt x="1443" y="14"/>
                </a:cubicBezTo>
                <a:cubicBezTo>
                  <a:pt x="1083" y="14"/>
                  <a:pt x="748" y="337"/>
                  <a:pt x="734" y="816"/>
                </a:cubicBezTo>
                <a:cubicBezTo>
                  <a:pt x="652" y="2099"/>
                  <a:pt x="612" y="3361"/>
                  <a:pt x="551" y="4644"/>
                </a:cubicBezTo>
                <a:cubicBezTo>
                  <a:pt x="388" y="8921"/>
                  <a:pt x="164" y="13198"/>
                  <a:pt x="41" y="17495"/>
                </a:cubicBezTo>
                <a:cubicBezTo>
                  <a:pt x="1" y="19063"/>
                  <a:pt x="41" y="20672"/>
                  <a:pt x="204" y="22240"/>
                </a:cubicBezTo>
                <a:cubicBezTo>
                  <a:pt x="388" y="23910"/>
                  <a:pt x="1080" y="25417"/>
                  <a:pt x="2200" y="26680"/>
                </a:cubicBezTo>
                <a:cubicBezTo>
                  <a:pt x="2567" y="27087"/>
                  <a:pt x="2974" y="27535"/>
                  <a:pt x="3442" y="27780"/>
                </a:cubicBezTo>
                <a:cubicBezTo>
                  <a:pt x="4461" y="28289"/>
                  <a:pt x="4787" y="29185"/>
                  <a:pt x="4888" y="30183"/>
                </a:cubicBezTo>
                <a:cubicBezTo>
                  <a:pt x="5011" y="31303"/>
                  <a:pt x="5011" y="32423"/>
                  <a:pt x="5031" y="33543"/>
                </a:cubicBezTo>
                <a:cubicBezTo>
                  <a:pt x="5031" y="35681"/>
                  <a:pt x="5051" y="37840"/>
                  <a:pt x="5011" y="39979"/>
                </a:cubicBezTo>
                <a:cubicBezTo>
                  <a:pt x="4970" y="42911"/>
                  <a:pt x="4970" y="45864"/>
                  <a:pt x="4766" y="48797"/>
                </a:cubicBezTo>
                <a:cubicBezTo>
                  <a:pt x="4583" y="51424"/>
                  <a:pt x="4196" y="54031"/>
                  <a:pt x="3829" y="56638"/>
                </a:cubicBezTo>
                <a:cubicBezTo>
                  <a:pt x="3218" y="60874"/>
                  <a:pt x="2811" y="65130"/>
                  <a:pt x="2831" y="69427"/>
                </a:cubicBezTo>
                <a:cubicBezTo>
                  <a:pt x="2831" y="71158"/>
                  <a:pt x="2811" y="72910"/>
                  <a:pt x="3341" y="74600"/>
                </a:cubicBezTo>
                <a:cubicBezTo>
                  <a:pt x="3544" y="75252"/>
                  <a:pt x="3829" y="75903"/>
                  <a:pt x="4216" y="76453"/>
                </a:cubicBezTo>
                <a:cubicBezTo>
                  <a:pt x="4746" y="77217"/>
                  <a:pt x="5469" y="77594"/>
                  <a:pt x="6197" y="77594"/>
                </a:cubicBezTo>
                <a:cubicBezTo>
                  <a:pt x="6925" y="77594"/>
                  <a:pt x="7658" y="77217"/>
                  <a:pt x="8208" y="76474"/>
                </a:cubicBezTo>
                <a:cubicBezTo>
                  <a:pt x="8880" y="75557"/>
                  <a:pt x="9226" y="74518"/>
                  <a:pt x="9328" y="73419"/>
                </a:cubicBezTo>
                <a:cubicBezTo>
                  <a:pt x="9471" y="71728"/>
                  <a:pt x="9572" y="70018"/>
                  <a:pt x="9572" y="68307"/>
                </a:cubicBezTo>
                <a:cubicBezTo>
                  <a:pt x="9552" y="63664"/>
                  <a:pt x="8941" y="59081"/>
                  <a:pt x="8269" y="54499"/>
                </a:cubicBezTo>
                <a:cubicBezTo>
                  <a:pt x="7699" y="50691"/>
                  <a:pt x="7393" y="46842"/>
                  <a:pt x="7393" y="42993"/>
                </a:cubicBezTo>
                <a:cubicBezTo>
                  <a:pt x="7393" y="39225"/>
                  <a:pt x="7373" y="35457"/>
                  <a:pt x="7414" y="31710"/>
                </a:cubicBezTo>
                <a:cubicBezTo>
                  <a:pt x="7414" y="30855"/>
                  <a:pt x="7597" y="29999"/>
                  <a:pt x="7780" y="29164"/>
                </a:cubicBezTo>
                <a:cubicBezTo>
                  <a:pt x="7882" y="28615"/>
                  <a:pt x="8249" y="28228"/>
                  <a:pt x="8738" y="27922"/>
                </a:cubicBezTo>
                <a:cubicBezTo>
                  <a:pt x="10652" y="26741"/>
                  <a:pt x="11609" y="24888"/>
                  <a:pt x="12118" y="22770"/>
                </a:cubicBezTo>
                <a:cubicBezTo>
                  <a:pt x="12546" y="20998"/>
                  <a:pt x="12403" y="19185"/>
                  <a:pt x="12383" y="17393"/>
                </a:cubicBezTo>
                <a:cubicBezTo>
                  <a:pt x="12342" y="15784"/>
                  <a:pt x="12261" y="14175"/>
                  <a:pt x="12200" y="12587"/>
                </a:cubicBezTo>
                <a:cubicBezTo>
                  <a:pt x="12037" y="9267"/>
                  <a:pt x="11894" y="5968"/>
                  <a:pt x="11731" y="2649"/>
                </a:cubicBezTo>
                <a:cubicBezTo>
                  <a:pt x="11711" y="2038"/>
                  <a:pt x="11711" y="1427"/>
                  <a:pt x="11670" y="816"/>
                </a:cubicBezTo>
                <a:cubicBezTo>
                  <a:pt x="11650" y="307"/>
                  <a:pt x="11344" y="1"/>
                  <a:pt x="10917" y="1"/>
                </a:cubicBezTo>
                <a:cubicBezTo>
                  <a:pt x="10469" y="1"/>
                  <a:pt x="10183" y="327"/>
                  <a:pt x="10183" y="836"/>
                </a:cubicBezTo>
                <a:cubicBezTo>
                  <a:pt x="10143" y="6396"/>
                  <a:pt x="10122" y="11935"/>
                  <a:pt x="10082" y="17495"/>
                </a:cubicBezTo>
                <a:cubicBezTo>
                  <a:pt x="10082" y="17597"/>
                  <a:pt x="10082" y="17719"/>
                  <a:pt x="10082" y="17821"/>
                </a:cubicBezTo>
                <a:cubicBezTo>
                  <a:pt x="10023" y="18212"/>
                  <a:pt x="9795" y="18453"/>
                  <a:pt x="9470" y="18453"/>
                </a:cubicBezTo>
                <a:cubicBezTo>
                  <a:pt x="9457" y="18453"/>
                  <a:pt x="9443" y="18453"/>
                  <a:pt x="9430" y="18452"/>
                </a:cubicBezTo>
                <a:cubicBezTo>
                  <a:pt x="9023" y="18411"/>
                  <a:pt x="8880" y="18126"/>
                  <a:pt x="8880" y="17780"/>
                </a:cubicBezTo>
                <a:cubicBezTo>
                  <a:pt x="8839" y="16741"/>
                  <a:pt x="8819" y="15703"/>
                  <a:pt x="8799" y="14685"/>
                </a:cubicBezTo>
                <a:cubicBezTo>
                  <a:pt x="8697" y="10265"/>
                  <a:pt x="8595" y="5866"/>
                  <a:pt x="8493" y="1447"/>
                </a:cubicBezTo>
                <a:cubicBezTo>
                  <a:pt x="8493" y="1223"/>
                  <a:pt x="8493" y="979"/>
                  <a:pt x="8473" y="755"/>
                </a:cubicBezTo>
                <a:cubicBezTo>
                  <a:pt x="8412" y="286"/>
                  <a:pt x="8106" y="1"/>
                  <a:pt x="7699" y="1"/>
                </a:cubicBezTo>
                <a:cubicBezTo>
                  <a:pt x="7271" y="21"/>
                  <a:pt x="6986" y="327"/>
                  <a:pt x="6966" y="816"/>
                </a:cubicBezTo>
                <a:cubicBezTo>
                  <a:pt x="6945" y="1752"/>
                  <a:pt x="6945" y="2710"/>
                  <a:pt x="6945" y="3667"/>
                </a:cubicBezTo>
                <a:cubicBezTo>
                  <a:pt x="6925" y="8310"/>
                  <a:pt x="6905" y="12954"/>
                  <a:pt x="6884" y="17597"/>
                </a:cubicBezTo>
                <a:cubicBezTo>
                  <a:pt x="6884" y="17963"/>
                  <a:pt x="6864" y="18289"/>
                  <a:pt x="6457" y="18432"/>
                </a:cubicBezTo>
                <a:cubicBezTo>
                  <a:pt x="6361" y="18461"/>
                  <a:pt x="6270" y="18475"/>
                  <a:pt x="6184" y="18475"/>
                </a:cubicBezTo>
                <a:cubicBezTo>
                  <a:pt x="5793" y="18475"/>
                  <a:pt x="5520" y="18183"/>
                  <a:pt x="5520" y="17699"/>
                </a:cubicBezTo>
                <a:cubicBezTo>
                  <a:pt x="5499" y="15418"/>
                  <a:pt x="5479" y="13137"/>
                  <a:pt x="5479" y="10856"/>
                </a:cubicBezTo>
                <a:cubicBezTo>
                  <a:pt x="5459" y="7577"/>
                  <a:pt x="5459" y="4319"/>
                  <a:pt x="5438" y="1040"/>
                </a:cubicBezTo>
                <a:cubicBezTo>
                  <a:pt x="5438" y="917"/>
                  <a:pt x="5459" y="795"/>
                  <a:pt x="5438" y="673"/>
                </a:cubicBezTo>
                <a:cubicBezTo>
                  <a:pt x="5379" y="280"/>
                  <a:pt x="5073" y="0"/>
                  <a:pt x="47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480979" y="2086436"/>
            <a:ext cx="552790" cy="3291764"/>
          </a:xfrm>
          <a:custGeom>
            <a:avLst/>
            <a:gdLst/>
            <a:ahLst/>
            <a:cxnLst/>
            <a:rect l="l" t="t" r="r" b="b"/>
            <a:pathLst>
              <a:path w="11243" h="66950" extrusionOk="0">
                <a:moveTo>
                  <a:pt x="5471" y="0"/>
                </a:moveTo>
                <a:cubicBezTo>
                  <a:pt x="4786" y="0"/>
                  <a:pt x="4096" y="352"/>
                  <a:pt x="3585" y="1047"/>
                </a:cubicBezTo>
                <a:cubicBezTo>
                  <a:pt x="2974" y="1882"/>
                  <a:pt x="2648" y="2880"/>
                  <a:pt x="2546" y="3898"/>
                </a:cubicBezTo>
                <a:cubicBezTo>
                  <a:pt x="2403" y="5466"/>
                  <a:pt x="2322" y="7075"/>
                  <a:pt x="2322" y="8663"/>
                </a:cubicBezTo>
                <a:cubicBezTo>
                  <a:pt x="2322" y="12981"/>
                  <a:pt x="2892" y="17237"/>
                  <a:pt x="3544" y="21514"/>
                </a:cubicBezTo>
                <a:cubicBezTo>
                  <a:pt x="4053" y="25058"/>
                  <a:pt x="4358" y="28642"/>
                  <a:pt x="4338" y="32247"/>
                </a:cubicBezTo>
                <a:cubicBezTo>
                  <a:pt x="4338" y="35750"/>
                  <a:pt x="4358" y="39253"/>
                  <a:pt x="4338" y="42755"/>
                </a:cubicBezTo>
                <a:cubicBezTo>
                  <a:pt x="4318" y="43550"/>
                  <a:pt x="4155" y="44344"/>
                  <a:pt x="3992" y="45118"/>
                </a:cubicBezTo>
                <a:cubicBezTo>
                  <a:pt x="3890" y="45627"/>
                  <a:pt x="3564" y="45973"/>
                  <a:pt x="3096" y="46279"/>
                </a:cubicBezTo>
                <a:cubicBezTo>
                  <a:pt x="1385" y="47338"/>
                  <a:pt x="489" y="48967"/>
                  <a:pt x="0" y="50840"/>
                </a:cubicBezTo>
                <a:lnTo>
                  <a:pt x="0" y="63325"/>
                </a:lnTo>
                <a:cubicBezTo>
                  <a:pt x="61" y="64546"/>
                  <a:pt x="102" y="65748"/>
                  <a:pt x="163" y="66950"/>
                </a:cubicBezTo>
                <a:lnTo>
                  <a:pt x="1772" y="66950"/>
                </a:lnTo>
                <a:cubicBezTo>
                  <a:pt x="1792" y="63304"/>
                  <a:pt x="1813" y="59638"/>
                  <a:pt x="1833" y="55993"/>
                </a:cubicBezTo>
                <a:cubicBezTo>
                  <a:pt x="1833" y="55891"/>
                  <a:pt x="1833" y="55789"/>
                  <a:pt x="1854" y="55687"/>
                </a:cubicBezTo>
                <a:cubicBezTo>
                  <a:pt x="1893" y="55317"/>
                  <a:pt x="2100" y="55096"/>
                  <a:pt x="2404" y="55096"/>
                </a:cubicBezTo>
                <a:cubicBezTo>
                  <a:pt x="2417" y="55096"/>
                  <a:pt x="2430" y="55096"/>
                  <a:pt x="2444" y="55097"/>
                </a:cubicBezTo>
                <a:cubicBezTo>
                  <a:pt x="2831" y="55138"/>
                  <a:pt x="2953" y="55402"/>
                  <a:pt x="2974" y="55728"/>
                </a:cubicBezTo>
                <a:cubicBezTo>
                  <a:pt x="2994" y="56685"/>
                  <a:pt x="3014" y="57643"/>
                  <a:pt x="3035" y="58620"/>
                </a:cubicBezTo>
                <a:cubicBezTo>
                  <a:pt x="3096" y="61390"/>
                  <a:pt x="3157" y="64160"/>
                  <a:pt x="3218" y="66950"/>
                </a:cubicBezTo>
                <a:lnTo>
                  <a:pt x="4766" y="66950"/>
                </a:lnTo>
                <a:cubicBezTo>
                  <a:pt x="4786" y="63263"/>
                  <a:pt x="4807" y="59577"/>
                  <a:pt x="4807" y="55891"/>
                </a:cubicBezTo>
                <a:cubicBezTo>
                  <a:pt x="4807" y="55565"/>
                  <a:pt x="4847" y="55239"/>
                  <a:pt x="5214" y="55117"/>
                </a:cubicBezTo>
                <a:cubicBezTo>
                  <a:pt x="5310" y="55087"/>
                  <a:pt x="5401" y="55072"/>
                  <a:pt x="5485" y="55072"/>
                </a:cubicBezTo>
                <a:cubicBezTo>
                  <a:pt x="5848" y="55072"/>
                  <a:pt x="6090" y="55347"/>
                  <a:pt x="6090" y="55810"/>
                </a:cubicBezTo>
                <a:cubicBezTo>
                  <a:pt x="6110" y="57928"/>
                  <a:pt x="6130" y="60046"/>
                  <a:pt x="6130" y="62184"/>
                </a:cubicBezTo>
                <a:cubicBezTo>
                  <a:pt x="6151" y="63773"/>
                  <a:pt x="6151" y="65361"/>
                  <a:pt x="6151" y="66950"/>
                </a:cubicBezTo>
                <a:lnTo>
                  <a:pt x="7678" y="66950"/>
                </a:lnTo>
                <a:cubicBezTo>
                  <a:pt x="7719" y="65320"/>
                  <a:pt x="7760" y="63691"/>
                  <a:pt x="7800" y="62082"/>
                </a:cubicBezTo>
                <a:cubicBezTo>
                  <a:pt x="7841" y="59985"/>
                  <a:pt x="7902" y="57907"/>
                  <a:pt x="7943" y="55830"/>
                </a:cubicBezTo>
                <a:cubicBezTo>
                  <a:pt x="7963" y="55484"/>
                  <a:pt x="8187" y="55158"/>
                  <a:pt x="8554" y="55138"/>
                </a:cubicBezTo>
                <a:cubicBezTo>
                  <a:pt x="8941" y="55138"/>
                  <a:pt x="9063" y="55606"/>
                  <a:pt x="9063" y="55891"/>
                </a:cubicBezTo>
                <a:cubicBezTo>
                  <a:pt x="9063" y="59598"/>
                  <a:pt x="9165" y="63263"/>
                  <a:pt x="9165" y="66950"/>
                </a:cubicBezTo>
                <a:lnTo>
                  <a:pt x="10753" y="66950"/>
                </a:lnTo>
                <a:cubicBezTo>
                  <a:pt x="10916" y="63304"/>
                  <a:pt x="11079" y="59638"/>
                  <a:pt x="11201" y="55993"/>
                </a:cubicBezTo>
                <a:cubicBezTo>
                  <a:pt x="11242" y="54527"/>
                  <a:pt x="11201" y="53040"/>
                  <a:pt x="11038" y="51574"/>
                </a:cubicBezTo>
                <a:cubicBezTo>
                  <a:pt x="10875" y="50026"/>
                  <a:pt x="10224" y="48621"/>
                  <a:pt x="9185" y="47439"/>
                </a:cubicBezTo>
                <a:cubicBezTo>
                  <a:pt x="8839" y="47052"/>
                  <a:pt x="8472" y="46645"/>
                  <a:pt x="8024" y="46421"/>
                </a:cubicBezTo>
                <a:cubicBezTo>
                  <a:pt x="7067" y="45932"/>
                  <a:pt x="6762" y="45097"/>
                  <a:pt x="6680" y="44161"/>
                </a:cubicBezTo>
                <a:cubicBezTo>
                  <a:pt x="6578" y="43122"/>
                  <a:pt x="6558" y="42083"/>
                  <a:pt x="6558" y="41045"/>
                </a:cubicBezTo>
                <a:cubicBezTo>
                  <a:pt x="6538" y="39049"/>
                  <a:pt x="6517" y="37033"/>
                  <a:pt x="6558" y="35037"/>
                </a:cubicBezTo>
                <a:cubicBezTo>
                  <a:pt x="6599" y="32308"/>
                  <a:pt x="6599" y="29559"/>
                  <a:pt x="6802" y="26830"/>
                </a:cubicBezTo>
                <a:cubicBezTo>
                  <a:pt x="6965" y="24386"/>
                  <a:pt x="7332" y="21962"/>
                  <a:pt x="7678" y="19539"/>
                </a:cubicBezTo>
                <a:cubicBezTo>
                  <a:pt x="8228" y="15567"/>
                  <a:pt x="8615" y="11616"/>
                  <a:pt x="8615" y="7604"/>
                </a:cubicBezTo>
                <a:cubicBezTo>
                  <a:pt x="8595" y="5996"/>
                  <a:pt x="8615" y="4366"/>
                  <a:pt x="8126" y="2798"/>
                </a:cubicBezTo>
                <a:cubicBezTo>
                  <a:pt x="7922" y="2187"/>
                  <a:pt x="7678" y="1576"/>
                  <a:pt x="7312" y="1047"/>
                </a:cubicBezTo>
                <a:cubicBezTo>
                  <a:pt x="6825" y="347"/>
                  <a:pt x="6151" y="0"/>
                  <a:pt x="54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flipH="1">
            <a:off x="-270989" y="2062737"/>
            <a:ext cx="616855" cy="3315463"/>
          </a:xfrm>
          <a:custGeom>
            <a:avLst/>
            <a:gdLst/>
            <a:ahLst/>
            <a:cxnLst/>
            <a:rect l="l" t="t" r="r" b="b"/>
            <a:pathLst>
              <a:path w="12546" h="67432" extrusionOk="0">
                <a:moveTo>
                  <a:pt x="4721" y="0"/>
                </a:moveTo>
                <a:cubicBezTo>
                  <a:pt x="4709" y="0"/>
                  <a:pt x="4697" y="1"/>
                  <a:pt x="4685" y="1"/>
                </a:cubicBezTo>
                <a:cubicBezTo>
                  <a:pt x="4277" y="22"/>
                  <a:pt x="3992" y="246"/>
                  <a:pt x="3951" y="653"/>
                </a:cubicBezTo>
                <a:cubicBezTo>
                  <a:pt x="3911" y="1244"/>
                  <a:pt x="3911" y="1855"/>
                  <a:pt x="3911" y="2445"/>
                </a:cubicBezTo>
                <a:cubicBezTo>
                  <a:pt x="3829" y="5276"/>
                  <a:pt x="3768" y="8127"/>
                  <a:pt x="3707" y="10958"/>
                </a:cubicBezTo>
                <a:cubicBezTo>
                  <a:pt x="3646" y="13198"/>
                  <a:pt x="3585" y="15418"/>
                  <a:pt x="3524" y="17658"/>
                </a:cubicBezTo>
                <a:cubicBezTo>
                  <a:pt x="3524" y="17780"/>
                  <a:pt x="3544" y="17943"/>
                  <a:pt x="3483" y="18004"/>
                </a:cubicBezTo>
                <a:cubicBezTo>
                  <a:pt x="3300" y="18167"/>
                  <a:pt x="3096" y="18391"/>
                  <a:pt x="2892" y="18391"/>
                </a:cubicBezTo>
                <a:cubicBezTo>
                  <a:pt x="2709" y="18391"/>
                  <a:pt x="2505" y="18167"/>
                  <a:pt x="2363" y="17984"/>
                </a:cubicBezTo>
                <a:cubicBezTo>
                  <a:pt x="2302" y="17882"/>
                  <a:pt x="2342" y="17740"/>
                  <a:pt x="2342" y="17597"/>
                </a:cubicBezTo>
                <a:cubicBezTo>
                  <a:pt x="2322" y="12058"/>
                  <a:pt x="2261" y="6539"/>
                  <a:pt x="2200" y="999"/>
                </a:cubicBezTo>
                <a:cubicBezTo>
                  <a:pt x="2200" y="735"/>
                  <a:pt x="2078" y="348"/>
                  <a:pt x="1874" y="164"/>
                </a:cubicBezTo>
                <a:cubicBezTo>
                  <a:pt x="1749" y="56"/>
                  <a:pt x="1607" y="7"/>
                  <a:pt x="1468" y="7"/>
                </a:cubicBezTo>
                <a:cubicBezTo>
                  <a:pt x="1109" y="7"/>
                  <a:pt x="763" y="332"/>
                  <a:pt x="734" y="816"/>
                </a:cubicBezTo>
                <a:cubicBezTo>
                  <a:pt x="672" y="2099"/>
                  <a:pt x="611" y="3362"/>
                  <a:pt x="571" y="4645"/>
                </a:cubicBezTo>
                <a:cubicBezTo>
                  <a:pt x="387" y="8921"/>
                  <a:pt x="184" y="13198"/>
                  <a:pt x="41" y="17475"/>
                </a:cubicBezTo>
                <a:cubicBezTo>
                  <a:pt x="0" y="19063"/>
                  <a:pt x="41" y="20652"/>
                  <a:pt x="204" y="22241"/>
                </a:cubicBezTo>
                <a:cubicBezTo>
                  <a:pt x="387" y="23890"/>
                  <a:pt x="1080" y="25418"/>
                  <a:pt x="2220" y="26680"/>
                </a:cubicBezTo>
                <a:cubicBezTo>
                  <a:pt x="2567" y="27088"/>
                  <a:pt x="2974" y="27536"/>
                  <a:pt x="3463" y="27760"/>
                </a:cubicBezTo>
                <a:cubicBezTo>
                  <a:pt x="4481" y="28289"/>
                  <a:pt x="4807" y="29185"/>
                  <a:pt x="4909" y="30183"/>
                </a:cubicBezTo>
                <a:cubicBezTo>
                  <a:pt x="5010" y="31303"/>
                  <a:pt x="5010" y="32423"/>
                  <a:pt x="5031" y="33543"/>
                </a:cubicBezTo>
                <a:cubicBezTo>
                  <a:pt x="5051" y="35682"/>
                  <a:pt x="5051" y="37820"/>
                  <a:pt x="5031" y="39979"/>
                </a:cubicBezTo>
                <a:cubicBezTo>
                  <a:pt x="4970" y="42912"/>
                  <a:pt x="4970" y="45865"/>
                  <a:pt x="4766" y="48797"/>
                </a:cubicBezTo>
                <a:cubicBezTo>
                  <a:pt x="4583" y="51404"/>
                  <a:pt x="4196" y="54011"/>
                  <a:pt x="3829" y="56618"/>
                </a:cubicBezTo>
                <a:cubicBezTo>
                  <a:pt x="3320" y="60202"/>
                  <a:pt x="2953" y="63807"/>
                  <a:pt x="2852" y="67432"/>
                </a:cubicBezTo>
                <a:lnTo>
                  <a:pt x="9552" y="67432"/>
                </a:lnTo>
                <a:cubicBezTo>
                  <a:pt x="9470" y="63094"/>
                  <a:pt x="8921" y="58797"/>
                  <a:pt x="8269" y="54500"/>
                </a:cubicBezTo>
                <a:cubicBezTo>
                  <a:pt x="7699" y="50691"/>
                  <a:pt x="7393" y="46842"/>
                  <a:pt x="7393" y="42973"/>
                </a:cubicBezTo>
                <a:cubicBezTo>
                  <a:pt x="7414" y="39225"/>
                  <a:pt x="7373" y="35458"/>
                  <a:pt x="7414" y="31690"/>
                </a:cubicBezTo>
                <a:cubicBezTo>
                  <a:pt x="7434" y="30835"/>
                  <a:pt x="7597" y="29979"/>
                  <a:pt x="7780" y="29144"/>
                </a:cubicBezTo>
                <a:cubicBezTo>
                  <a:pt x="7882" y="28615"/>
                  <a:pt x="8249" y="28228"/>
                  <a:pt x="8737" y="27922"/>
                </a:cubicBezTo>
                <a:cubicBezTo>
                  <a:pt x="10652" y="26741"/>
                  <a:pt x="11609" y="24888"/>
                  <a:pt x="12118" y="22770"/>
                </a:cubicBezTo>
                <a:cubicBezTo>
                  <a:pt x="12546" y="20998"/>
                  <a:pt x="12403" y="19186"/>
                  <a:pt x="12383" y="17373"/>
                </a:cubicBezTo>
                <a:cubicBezTo>
                  <a:pt x="12362" y="15785"/>
                  <a:pt x="12261" y="14176"/>
                  <a:pt x="12199" y="12567"/>
                </a:cubicBezTo>
                <a:cubicBezTo>
                  <a:pt x="12057" y="9268"/>
                  <a:pt x="11894" y="5948"/>
                  <a:pt x="11751" y="2649"/>
                </a:cubicBezTo>
                <a:cubicBezTo>
                  <a:pt x="11711" y="2038"/>
                  <a:pt x="11711" y="1427"/>
                  <a:pt x="11690" y="816"/>
                </a:cubicBezTo>
                <a:cubicBezTo>
                  <a:pt x="11670" y="307"/>
                  <a:pt x="11364" y="1"/>
                  <a:pt x="10916" y="1"/>
                </a:cubicBezTo>
                <a:cubicBezTo>
                  <a:pt x="10489" y="1"/>
                  <a:pt x="10204" y="327"/>
                  <a:pt x="10204" y="836"/>
                </a:cubicBezTo>
                <a:cubicBezTo>
                  <a:pt x="10163" y="6376"/>
                  <a:pt x="10122" y="11936"/>
                  <a:pt x="10081" y="17495"/>
                </a:cubicBezTo>
                <a:cubicBezTo>
                  <a:pt x="10081" y="17597"/>
                  <a:pt x="10102" y="17699"/>
                  <a:pt x="10081" y="17801"/>
                </a:cubicBezTo>
                <a:cubicBezTo>
                  <a:pt x="10042" y="18212"/>
                  <a:pt x="9796" y="18454"/>
                  <a:pt x="9470" y="18454"/>
                </a:cubicBezTo>
                <a:cubicBezTo>
                  <a:pt x="9456" y="18454"/>
                  <a:pt x="9443" y="18453"/>
                  <a:pt x="9430" y="18453"/>
                </a:cubicBezTo>
                <a:cubicBezTo>
                  <a:pt x="9022" y="18412"/>
                  <a:pt x="8900" y="18127"/>
                  <a:pt x="8880" y="17760"/>
                </a:cubicBezTo>
                <a:cubicBezTo>
                  <a:pt x="8859" y="16742"/>
                  <a:pt x="8839" y="15703"/>
                  <a:pt x="8819" y="14665"/>
                </a:cubicBezTo>
                <a:cubicBezTo>
                  <a:pt x="8717" y="10266"/>
                  <a:pt x="8615" y="5846"/>
                  <a:pt x="8513" y="1447"/>
                </a:cubicBezTo>
                <a:cubicBezTo>
                  <a:pt x="8493" y="1223"/>
                  <a:pt x="8493" y="979"/>
                  <a:pt x="8473" y="755"/>
                </a:cubicBezTo>
                <a:cubicBezTo>
                  <a:pt x="8433" y="283"/>
                  <a:pt x="8146" y="0"/>
                  <a:pt x="7741" y="0"/>
                </a:cubicBezTo>
                <a:cubicBezTo>
                  <a:pt x="7727" y="0"/>
                  <a:pt x="7713" y="1"/>
                  <a:pt x="7699" y="1"/>
                </a:cubicBezTo>
                <a:cubicBezTo>
                  <a:pt x="7291" y="1"/>
                  <a:pt x="6986" y="307"/>
                  <a:pt x="6986" y="796"/>
                </a:cubicBezTo>
                <a:cubicBezTo>
                  <a:pt x="6965" y="1753"/>
                  <a:pt x="6965" y="2710"/>
                  <a:pt x="6965" y="3667"/>
                </a:cubicBezTo>
                <a:cubicBezTo>
                  <a:pt x="6945" y="8310"/>
                  <a:pt x="6925" y="12954"/>
                  <a:pt x="6904" y="17597"/>
                </a:cubicBezTo>
                <a:cubicBezTo>
                  <a:pt x="6904" y="17943"/>
                  <a:pt x="6864" y="18290"/>
                  <a:pt x="6456" y="18412"/>
                </a:cubicBezTo>
                <a:cubicBezTo>
                  <a:pt x="6353" y="18448"/>
                  <a:pt x="6255" y="18465"/>
                  <a:pt x="6164" y="18465"/>
                </a:cubicBezTo>
                <a:cubicBezTo>
                  <a:pt x="5790" y="18465"/>
                  <a:pt x="5540" y="18174"/>
                  <a:pt x="5540" y="17699"/>
                </a:cubicBezTo>
                <a:cubicBezTo>
                  <a:pt x="5499" y="15398"/>
                  <a:pt x="5479" y="13117"/>
                  <a:pt x="5479" y="10836"/>
                </a:cubicBezTo>
                <a:cubicBezTo>
                  <a:pt x="5458" y="7577"/>
                  <a:pt x="5458" y="4298"/>
                  <a:pt x="5458" y="1040"/>
                </a:cubicBezTo>
                <a:cubicBezTo>
                  <a:pt x="5458" y="918"/>
                  <a:pt x="5458" y="796"/>
                  <a:pt x="5438" y="673"/>
                </a:cubicBezTo>
                <a:cubicBezTo>
                  <a:pt x="5379" y="280"/>
                  <a:pt x="5073" y="0"/>
                  <a:pt x="4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1252725" y="539500"/>
            <a:ext cx="6631800" cy="67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Fjalla One"/>
              <a:buNone/>
              <a:defRPr sz="4500">
                <a:solidFill>
                  <a:schemeClr val="accent4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Fjalla One"/>
              <a:buNone/>
              <a:defRPr sz="4500">
                <a:solidFill>
                  <a:schemeClr val="accent4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Fjalla One"/>
              <a:buNone/>
              <a:defRPr sz="4500">
                <a:solidFill>
                  <a:schemeClr val="accent4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Fjalla One"/>
              <a:buNone/>
              <a:defRPr sz="4500">
                <a:solidFill>
                  <a:schemeClr val="accent4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Fjalla One"/>
              <a:buNone/>
              <a:defRPr sz="4500">
                <a:solidFill>
                  <a:schemeClr val="accent4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Fjalla One"/>
              <a:buNone/>
              <a:defRPr sz="4500">
                <a:solidFill>
                  <a:schemeClr val="accent4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Fjalla One"/>
              <a:buNone/>
              <a:defRPr sz="4500">
                <a:solidFill>
                  <a:schemeClr val="accent4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Fjalla One"/>
              <a:buNone/>
              <a:defRPr sz="4500">
                <a:solidFill>
                  <a:schemeClr val="accent4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1320875" y="1294875"/>
            <a:ext cx="71280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70519" y="-2069054"/>
            <a:ext cx="834176" cy="3998744"/>
          </a:xfrm>
          <a:custGeom>
            <a:avLst/>
            <a:gdLst/>
            <a:ahLst/>
            <a:cxnLst/>
            <a:rect l="l" t="t" r="r" b="b"/>
            <a:pathLst>
              <a:path w="16966" h="81329" extrusionOk="0">
                <a:moveTo>
                  <a:pt x="8539" y="1"/>
                </a:moveTo>
                <a:cubicBezTo>
                  <a:pt x="7826" y="1"/>
                  <a:pt x="7110" y="352"/>
                  <a:pt x="6559" y="1047"/>
                </a:cubicBezTo>
                <a:cubicBezTo>
                  <a:pt x="5866" y="1923"/>
                  <a:pt x="5479" y="2961"/>
                  <a:pt x="5357" y="4041"/>
                </a:cubicBezTo>
                <a:cubicBezTo>
                  <a:pt x="5194" y="5649"/>
                  <a:pt x="5031" y="7279"/>
                  <a:pt x="5051" y="8888"/>
                </a:cubicBezTo>
                <a:cubicBezTo>
                  <a:pt x="5113" y="11576"/>
                  <a:pt x="5235" y="14284"/>
                  <a:pt x="5459" y="16973"/>
                </a:cubicBezTo>
                <a:cubicBezTo>
                  <a:pt x="5703" y="20007"/>
                  <a:pt x="6131" y="23042"/>
                  <a:pt x="6436" y="26076"/>
                </a:cubicBezTo>
                <a:cubicBezTo>
                  <a:pt x="6721" y="28866"/>
                  <a:pt x="7068" y="31656"/>
                  <a:pt x="7149" y="34446"/>
                </a:cubicBezTo>
                <a:cubicBezTo>
                  <a:pt x="7292" y="40454"/>
                  <a:pt x="7292" y="46462"/>
                  <a:pt x="7312" y="52470"/>
                </a:cubicBezTo>
                <a:cubicBezTo>
                  <a:pt x="7312" y="53203"/>
                  <a:pt x="7149" y="53977"/>
                  <a:pt x="6986" y="54710"/>
                </a:cubicBezTo>
                <a:cubicBezTo>
                  <a:pt x="6803" y="55484"/>
                  <a:pt x="6314" y="55973"/>
                  <a:pt x="5520" y="56237"/>
                </a:cubicBezTo>
                <a:cubicBezTo>
                  <a:pt x="2750" y="57154"/>
                  <a:pt x="1223" y="59211"/>
                  <a:pt x="530" y="61940"/>
                </a:cubicBezTo>
                <a:cubicBezTo>
                  <a:pt x="1" y="63956"/>
                  <a:pt x="21" y="65993"/>
                  <a:pt x="266" y="68049"/>
                </a:cubicBezTo>
                <a:cubicBezTo>
                  <a:pt x="673" y="71288"/>
                  <a:pt x="1569" y="74363"/>
                  <a:pt x="3198" y="77214"/>
                </a:cubicBezTo>
                <a:cubicBezTo>
                  <a:pt x="3911" y="78436"/>
                  <a:pt x="4766" y="79536"/>
                  <a:pt x="5927" y="80391"/>
                </a:cubicBezTo>
                <a:cubicBezTo>
                  <a:pt x="6746" y="80992"/>
                  <a:pt x="7613" y="81328"/>
                  <a:pt x="8524" y="81328"/>
                </a:cubicBezTo>
                <a:cubicBezTo>
                  <a:pt x="9062" y="81328"/>
                  <a:pt x="9616" y="81211"/>
                  <a:pt x="10184" y="80961"/>
                </a:cubicBezTo>
                <a:cubicBezTo>
                  <a:pt x="11080" y="80554"/>
                  <a:pt x="11792" y="79923"/>
                  <a:pt x="12424" y="79189"/>
                </a:cubicBezTo>
                <a:cubicBezTo>
                  <a:pt x="14888" y="76318"/>
                  <a:pt x="15967" y="72856"/>
                  <a:pt x="16619" y="69231"/>
                </a:cubicBezTo>
                <a:cubicBezTo>
                  <a:pt x="16843" y="68029"/>
                  <a:pt x="16904" y="66807"/>
                  <a:pt x="16965" y="66115"/>
                </a:cubicBezTo>
                <a:cubicBezTo>
                  <a:pt x="16945" y="63488"/>
                  <a:pt x="16680" y="61451"/>
                  <a:pt x="15621" y="59577"/>
                </a:cubicBezTo>
                <a:cubicBezTo>
                  <a:pt x="14684" y="57948"/>
                  <a:pt x="13340" y="56808"/>
                  <a:pt x="11548" y="56237"/>
                </a:cubicBezTo>
                <a:cubicBezTo>
                  <a:pt x="10733" y="55993"/>
                  <a:pt x="10265" y="55464"/>
                  <a:pt x="10082" y="54710"/>
                </a:cubicBezTo>
                <a:cubicBezTo>
                  <a:pt x="9919" y="54058"/>
                  <a:pt x="9776" y="53386"/>
                  <a:pt x="9776" y="52714"/>
                </a:cubicBezTo>
                <a:cubicBezTo>
                  <a:pt x="9736" y="47684"/>
                  <a:pt x="9715" y="42654"/>
                  <a:pt x="9776" y="37623"/>
                </a:cubicBezTo>
                <a:cubicBezTo>
                  <a:pt x="9817" y="33896"/>
                  <a:pt x="10143" y="30170"/>
                  <a:pt x="10591" y="26463"/>
                </a:cubicBezTo>
                <a:cubicBezTo>
                  <a:pt x="10957" y="23306"/>
                  <a:pt x="11365" y="20170"/>
                  <a:pt x="11609" y="16993"/>
                </a:cubicBezTo>
                <a:cubicBezTo>
                  <a:pt x="11833" y="13979"/>
                  <a:pt x="11915" y="10965"/>
                  <a:pt x="11996" y="7930"/>
                </a:cubicBezTo>
                <a:cubicBezTo>
                  <a:pt x="12057" y="6179"/>
                  <a:pt x="11976" y="4387"/>
                  <a:pt x="11365" y="2717"/>
                </a:cubicBezTo>
                <a:cubicBezTo>
                  <a:pt x="11161" y="2126"/>
                  <a:pt x="10876" y="1536"/>
                  <a:pt x="10489" y="1047"/>
                </a:cubicBezTo>
                <a:cubicBezTo>
                  <a:pt x="9951" y="347"/>
                  <a:pt x="9247" y="1"/>
                  <a:pt x="85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941825" y="1481863"/>
            <a:ext cx="4928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 sz="3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 sz="3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 sz="3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 sz="3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 sz="3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 sz="3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 sz="3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 sz="3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941825" y="2420238"/>
            <a:ext cx="4410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rot="10800000" flipH="1">
            <a:off x="7238267" y="1616715"/>
            <a:ext cx="640087" cy="4208414"/>
          </a:xfrm>
          <a:custGeom>
            <a:avLst/>
            <a:gdLst/>
            <a:ahLst/>
            <a:cxnLst/>
            <a:rect l="l" t="t" r="r" b="b"/>
            <a:pathLst>
              <a:path w="13830" h="91269" extrusionOk="0">
                <a:moveTo>
                  <a:pt x="1744" y="1"/>
                </a:moveTo>
                <a:cubicBezTo>
                  <a:pt x="1499" y="1"/>
                  <a:pt x="1283" y="115"/>
                  <a:pt x="1121" y="336"/>
                </a:cubicBezTo>
                <a:cubicBezTo>
                  <a:pt x="999" y="499"/>
                  <a:pt x="938" y="723"/>
                  <a:pt x="938" y="927"/>
                </a:cubicBezTo>
                <a:cubicBezTo>
                  <a:pt x="836" y="2923"/>
                  <a:pt x="754" y="4939"/>
                  <a:pt x="673" y="6935"/>
                </a:cubicBezTo>
                <a:cubicBezTo>
                  <a:pt x="490" y="11191"/>
                  <a:pt x="286" y="15447"/>
                  <a:pt x="164" y="19704"/>
                </a:cubicBezTo>
                <a:cubicBezTo>
                  <a:pt x="82" y="21822"/>
                  <a:pt x="1" y="23960"/>
                  <a:pt x="653" y="26017"/>
                </a:cubicBezTo>
                <a:cubicBezTo>
                  <a:pt x="1345" y="28176"/>
                  <a:pt x="2506" y="29968"/>
                  <a:pt x="4502" y="31149"/>
                </a:cubicBezTo>
                <a:cubicBezTo>
                  <a:pt x="4868" y="31353"/>
                  <a:pt x="5113" y="31882"/>
                  <a:pt x="5276" y="32310"/>
                </a:cubicBezTo>
                <a:cubicBezTo>
                  <a:pt x="5703" y="33389"/>
                  <a:pt x="5683" y="34550"/>
                  <a:pt x="5683" y="35691"/>
                </a:cubicBezTo>
                <a:cubicBezTo>
                  <a:pt x="5703" y="38664"/>
                  <a:pt x="5724" y="41658"/>
                  <a:pt x="5703" y="44651"/>
                </a:cubicBezTo>
                <a:cubicBezTo>
                  <a:pt x="5663" y="47727"/>
                  <a:pt x="5724" y="50822"/>
                  <a:pt x="5540" y="53897"/>
                </a:cubicBezTo>
                <a:cubicBezTo>
                  <a:pt x="5296" y="57747"/>
                  <a:pt x="4848" y="61596"/>
                  <a:pt x="4481" y="65445"/>
                </a:cubicBezTo>
                <a:cubicBezTo>
                  <a:pt x="4135" y="69151"/>
                  <a:pt x="3707" y="72858"/>
                  <a:pt x="3443" y="76585"/>
                </a:cubicBezTo>
                <a:cubicBezTo>
                  <a:pt x="3280" y="79090"/>
                  <a:pt x="3280" y="81635"/>
                  <a:pt x="3280" y="84161"/>
                </a:cubicBezTo>
                <a:cubicBezTo>
                  <a:pt x="3300" y="85871"/>
                  <a:pt x="3524" y="87582"/>
                  <a:pt x="4278" y="89150"/>
                </a:cubicBezTo>
                <a:cubicBezTo>
                  <a:pt x="4522" y="89639"/>
                  <a:pt x="4828" y="90128"/>
                  <a:pt x="5215" y="90515"/>
                </a:cubicBezTo>
                <a:cubicBezTo>
                  <a:pt x="5729" y="91019"/>
                  <a:pt x="6353" y="91268"/>
                  <a:pt x="6980" y="91268"/>
                </a:cubicBezTo>
                <a:cubicBezTo>
                  <a:pt x="7620" y="91268"/>
                  <a:pt x="8264" y="91009"/>
                  <a:pt x="8799" y="90494"/>
                </a:cubicBezTo>
                <a:cubicBezTo>
                  <a:pt x="9451" y="89863"/>
                  <a:pt x="9899" y="89069"/>
                  <a:pt x="10082" y="88193"/>
                </a:cubicBezTo>
                <a:cubicBezTo>
                  <a:pt x="10367" y="86828"/>
                  <a:pt x="10652" y="85423"/>
                  <a:pt x="10693" y="84038"/>
                </a:cubicBezTo>
                <a:cubicBezTo>
                  <a:pt x="10835" y="79762"/>
                  <a:pt x="10571" y="75485"/>
                  <a:pt x="10143" y="71208"/>
                </a:cubicBezTo>
                <a:cubicBezTo>
                  <a:pt x="9593" y="65893"/>
                  <a:pt x="8982" y="60577"/>
                  <a:pt x="8534" y="55242"/>
                </a:cubicBezTo>
                <a:cubicBezTo>
                  <a:pt x="8290" y="52350"/>
                  <a:pt x="8330" y="49417"/>
                  <a:pt x="8310" y="46505"/>
                </a:cubicBezTo>
                <a:cubicBezTo>
                  <a:pt x="8269" y="43022"/>
                  <a:pt x="8310" y="39519"/>
                  <a:pt x="8290" y="36016"/>
                </a:cubicBezTo>
                <a:cubicBezTo>
                  <a:pt x="8290" y="34754"/>
                  <a:pt x="8310" y="33512"/>
                  <a:pt x="8697" y="32290"/>
                </a:cubicBezTo>
                <a:cubicBezTo>
                  <a:pt x="8901" y="31699"/>
                  <a:pt x="9227" y="31271"/>
                  <a:pt x="9776" y="30925"/>
                </a:cubicBezTo>
                <a:cubicBezTo>
                  <a:pt x="11752" y="29724"/>
                  <a:pt x="12852" y="27870"/>
                  <a:pt x="13402" y="25691"/>
                </a:cubicBezTo>
                <a:cubicBezTo>
                  <a:pt x="13666" y="24632"/>
                  <a:pt x="13829" y="23512"/>
                  <a:pt x="13809" y="22412"/>
                </a:cubicBezTo>
                <a:cubicBezTo>
                  <a:pt x="13748" y="18502"/>
                  <a:pt x="13585" y="14612"/>
                  <a:pt x="13463" y="10702"/>
                </a:cubicBezTo>
                <a:cubicBezTo>
                  <a:pt x="13361" y="8177"/>
                  <a:pt x="13259" y="5651"/>
                  <a:pt x="13157" y="3126"/>
                </a:cubicBezTo>
                <a:cubicBezTo>
                  <a:pt x="13116" y="2413"/>
                  <a:pt x="13096" y="1680"/>
                  <a:pt x="13055" y="967"/>
                </a:cubicBezTo>
                <a:cubicBezTo>
                  <a:pt x="13035" y="377"/>
                  <a:pt x="12689" y="10"/>
                  <a:pt x="12200" y="10"/>
                </a:cubicBezTo>
                <a:cubicBezTo>
                  <a:pt x="11711" y="10"/>
                  <a:pt x="11406" y="377"/>
                  <a:pt x="11406" y="988"/>
                </a:cubicBezTo>
                <a:cubicBezTo>
                  <a:pt x="11406" y="7138"/>
                  <a:pt x="11283" y="13248"/>
                  <a:pt x="11283" y="19398"/>
                </a:cubicBezTo>
                <a:cubicBezTo>
                  <a:pt x="11283" y="19541"/>
                  <a:pt x="11283" y="19704"/>
                  <a:pt x="11263" y="19867"/>
                </a:cubicBezTo>
                <a:cubicBezTo>
                  <a:pt x="11182" y="20213"/>
                  <a:pt x="10958" y="20437"/>
                  <a:pt x="10571" y="20437"/>
                </a:cubicBezTo>
                <a:cubicBezTo>
                  <a:pt x="10204" y="20416"/>
                  <a:pt x="10021" y="20192"/>
                  <a:pt x="9980" y="19846"/>
                </a:cubicBezTo>
                <a:cubicBezTo>
                  <a:pt x="9939" y="19683"/>
                  <a:pt x="9939" y="19520"/>
                  <a:pt x="9939" y="19337"/>
                </a:cubicBezTo>
                <a:cubicBezTo>
                  <a:pt x="9797" y="13289"/>
                  <a:pt x="9654" y="7220"/>
                  <a:pt x="9512" y="1171"/>
                </a:cubicBezTo>
                <a:cubicBezTo>
                  <a:pt x="9512" y="1049"/>
                  <a:pt x="9512" y="927"/>
                  <a:pt x="9512" y="804"/>
                </a:cubicBezTo>
                <a:cubicBezTo>
                  <a:pt x="9452" y="330"/>
                  <a:pt x="9086" y="9"/>
                  <a:pt x="8674" y="9"/>
                </a:cubicBezTo>
                <a:cubicBezTo>
                  <a:pt x="8661" y="9"/>
                  <a:pt x="8649" y="10"/>
                  <a:pt x="8636" y="10"/>
                </a:cubicBezTo>
                <a:cubicBezTo>
                  <a:pt x="8208" y="31"/>
                  <a:pt x="7862" y="356"/>
                  <a:pt x="7842" y="825"/>
                </a:cubicBezTo>
                <a:cubicBezTo>
                  <a:pt x="7821" y="1578"/>
                  <a:pt x="7821" y="2332"/>
                  <a:pt x="7821" y="3106"/>
                </a:cubicBezTo>
                <a:cubicBezTo>
                  <a:pt x="7801" y="7260"/>
                  <a:pt x="7801" y="11435"/>
                  <a:pt x="7781" y="15610"/>
                </a:cubicBezTo>
                <a:cubicBezTo>
                  <a:pt x="7760" y="16914"/>
                  <a:pt x="7781" y="18237"/>
                  <a:pt x="7760" y="19541"/>
                </a:cubicBezTo>
                <a:cubicBezTo>
                  <a:pt x="7760" y="20152"/>
                  <a:pt x="7516" y="20437"/>
                  <a:pt x="7007" y="20437"/>
                </a:cubicBezTo>
                <a:cubicBezTo>
                  <a:pt x="6991" y="20438"/>
                  <a:pt x="6975" y="20438"/>
                  <a:pt x="6960" y="20438"/>
                </a:cubicBezTo>
                <a:cubicBezTo>
                  <a:pt x="6481" y="20438"/>
                  <a:pt x="6232" y="20133"/>
                  <a:pt x="6212" y="19541"/>
                </a:cubicBezTo>
                <a:cubicBezTo>
                  <a:pt x="6212" y="15834"/>
                  <a:pt x="6192" y="12128"/>
                  <a:pt x="6192" y="8421"/>
                </a:cubicBezTo>
                <a:cubicBezTo>
                  <a:pt x="6172" y="5937"/>
                  <a:pt x="6151" y="3472"/>
                  <a:pt x="6131" y="988"/>
                </a:cubicBezTo>
                <a:cubicBezTo>
                  <a:pt x="6131" y="377"/>
                  <a:pt x="5805" y="10"/>
                  <a:pt x="5316" y="10"/>
                </a:cubicBezTo>
                <a:cubicBezTo>
                  <a:pt x="4828" y="10"/>
                  <a:pt x="4481" y="377"/>
                  <a:pt x="4481" y="967"/>
                </a:cubicBezTo>
                <a:cubicBezTo>
                  <a:pt x="4441" y="2841"/>
                  <a:pt x="4420" y="4735"/>
                  <a:pt x="4380" y="6609"/>
                </a:cubicBezTo>
                <a:cubicBezTo>
                  <a:pt x="4318" y="9338"/>
                  <a:pt x="4217" y="12067"/>
                  <a:pt x="4156" y="14796"/>
                </a:cubicBezTo>
                <a:cubicBezTo>
                  <a:pt x="4115" y="16343"/>
                  <a:pt x="4074" y="17871"/>
                  <a:pt x="4033" y="19419"/>
                </a:cubicBezTo>
                <a:cubicBezTo>
                  <a:pt x="4033" y="19541"/>
                  <a:pt x="4033" y="19663"/>
                  <a:pt x="4013" y="19785"/>
                </a:cubicBezTo>
                <a:cubicBezTo>
                  <a:pt x="3972" y="20172"/>
                  <a:pt x="3748" y="20396"/>
                  <a:pt x="3341" y="20416"/>
                </a:cubicBezTo>
                <a:cubicBezTo>
                  <a:pt x="2934" y="20416"/>
                  <a:pt x="2730" y="20152"/>
                  <a:pt x="2710" y="19765"/>
                </a:cubicBezTo>
                <a:cubicBezTo>
                  <a:pt x="2689" y="19235"/>
                  <a:pt x="2710" y="18706"/>
                  <a:pt x="2710" y="18197"/>
                </a:cubicBezTo>
                <a:cubicBezTo>
                  <a:pt x="2648" y="13614"/>
                  <a:pt x="2608" y="9032"/>
                  <a:pt x="2567" y="4450"/>
                </a:cubicBezTo>
                <a:cubicBezTo>
                  <a:pt x="2547" y="3269"/>
                  <a:pt x="2567" y="2108"/>
                  <a:pt x="2587" y="927"/>
                </a:cubicBezTo>
                <a:cubicBezTo>
                  <a:pt x="2587" y="519"/>
                  <a:pt x="2424" y="214"/>
                  <a:pt x="2038" y="51"/>
                </a:cubicBezTo>
                <a:cubicBezTo>
                  <a:pt x="1936" y="17"/>
                  <a:pt x="1838" y="1"/>
                  <a:pt x="1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 flipH="1">
            <a:off x="7274207" y="-2277783"/>
            <a:ext cx="640088" cy="3528458"/>
          </a:xfrm>
          <a:custGeom>
            <a:avLst/>
            <a:gdLst/>
            <a:ahLst/>
            <a:cxnLst/>
            <a:rect l="l" t="t" r="r" b="b"/>
            <a:pathLst>
              <a:path w="12892" h="71318" extrusionOk="0">
                <a:moveTo>
                  <a:pt x="6372" y="0"/>
                </a:moveTo>
                <a:cubicBezTo>
                  <a:pt x="5775" y="0"/>
                  <a:pt x="5176" y="239"/>
                  <a:pt x="4685" y="710"/>
                </a:cubicBezTo>
                <a:cubicBezTo>
                  <a:pt x="4074" y="1301"/>
                  <a:pt x="3666" y="2034"/>
                  <a:pt x="3483" y="2869"/>
                </a:cubicBezTo>
                <a:cubicBezTo>
                  <a:pt x="3239" y="4132"/>
                  <a:pt x="2954" y="5435"/>
                  <a:pt x="2913" y="6718"/>
                </a:cubicBezTo>
                <a:cubicBezTo>
                  <a:pt x="2791" y="10710"/>
                  <a:pt x="3035" y="14701"/>
                  <a:pt x="3442" y="18673"/>
                </a:cubicBezTo>
                <a:cubicBezTo>
                  <a:pt x="3951" y="23642"/>
                  <a:pt x="4522" y="28591"/>
                  <a:pt x="4929" y="33560"/>
                </a:cubicBezTo>
                <a:cubicBezTo>
                  <a:pt x="5153" y="36248"/>
                  <a:pt x="5112" y="38977"/>
                  <a:pt x="5153" y="41686"/>
                </a:cubicBezTo>
                <a:cubicBezTo>
                  <a:pt x="5173" y="44944"/>
                  <a:pt x="5133" y="48203"/>
                  <a:pt x="5153" y="51461"/>
                </a:cubicBezTo>
                <a:cubicBezTo>
                  <a:pt x="5173" y="52642"/>
                  <a:pt x="5153" y="53803"/>
                  <a:pt x="4766" y="54944"/>
                </a:cubicBezTo>
                <a:cubicBezTo>
                  <a:pt x="4583" y="55473"/>
                  <a:pt x="4277" y="55901"/>
                  <a:pt x="3768" y="56206"/>
                </a:cubicBezTo>
                <a:cubicBezTo>
                  <a:pt x="1935" y="57327"/>
                  <a:pt x="917" y="59058"/>
                  <a:pt x="408" y="61074"/>
                </a:cubicBezTo>
                <a:cubicBezTo>
                  <a:pt x="143" y="62072"/>
                  <a:pt x="1" y="63131"/>
                  <a:pt x="21" y="64149"/>
                </a:cubicBezTo>
                <a:cubicBezTo>
                  <a:pt x="62" y="66532"/>
                  <a:pt x="143" y="68914"/>
                  <a:pt x="225" y="71318"/>
                </a:cubicBezTo>
                <a:lnTo>
                  <a:pt x="2363" y="71318"/>
                </a:lnTo>
                <a:cubicBezTo>
                  <a:pt x="2363" y="69851"/>
                  <a:pt x="2363" y="68365"/>
                  <a:pt x="2363" y="66898"/>
                </a:cubicBezTo>
                <a:cubicBezTo>
                  <a:pt x="2363" y="66756"/>
                  <a:pt x="2363" y="66634"/>
                  <a:pt x="2404" y="66491"/>
                </a:cubicBezTo>
                <a:cubicBezTo>
                  <a:pt x="2465" y="66165"/>
                  <a:pt x="2668" y="65961"/>
                  <a:pt x="3035" y="65961"/>
                </a:cubicBezTo>
                <a:cubicBezTo>
                  <a:pt x="3361" y="65982"/>
                  <a:pt x="3544" y="66206"/>
                  <a:pt x="3585" y="66511"/>
                </a:cubicBezTo>
                <a:cubicBezTo>
                  <a:pt x="3605" y="66674"/>
                  <a:pt x="3626" y="66837"/>
                  <a:pt x="3626" y="67000"/>
                </a:cubicBezTo>
                <a:cubicBezTo>
                  <a:pt x="3666" y="68426"/>
                  <a:pt x="3687" y="69872"/>
                  <a:pt x="3727" y="71318"/>
                </a:cubicBezTo>
                <a:lnTo>
                  <a:pt x="5642" y="71318"/>
                </a:lnTo>
                <a:cubicBezTo>
                  <a:pt x="5642" y="71032"/>
                  <a:pt x="5642" y="70747"/>
                  <a:pt x="5642" y="70483"/>
                </a:cubicBezTo>
                <a:cubicBezTo>
                  <a:pt x="5642" y="69261"/>
                  <a:pt x="5642" y="68039"/>
                  <a:pt x="5642" y="66817"/>
                </a:cubicBezTo>
                <a:cubicBezTo>
                  <a:pt x="5662" y="66247"/>
                  <a:pt x="5886" y="65982"/>
                  <a:pt x="6355" y="65982"/>
                </a:cubicBezTo>
                <a:cubicBezTo>
                  <a:pt x="6371" y="65981"/>
                  <a:pt x="6387" y="65981"/>
                  <a:pt x="6403" y="65981"/>
                </a:cubicBezTo>
                <a:cubicBezTo>
                  <a:pt x="6859" y="65981"/>
                  <a:pt x="7088" y="66266"/>
                  <a:pt x="7088" y="66817"/>
                </a:cubicBezTo>
                <a:cubicBezTo>
                  <a:pt x="7088" y="68324"/>
                  <a:pt x="7088" y="69811"/>
                  <a:pt x="7108" y="71318"/>
                </a:cubicBezTo>
                <a:lnTo>
                  <a:pt x="9022" y="71318"/>
                </a:lnTo>
                <a:cubicBezTo>
                  <a:pt x="9022" y="71297"/>
                  <a:pt x="9022" y="71257"/>
                  <a:pt x="9022" y="71236"/>
                </a:cubicBezTo>
                <a:cubicBezTo>
                  <a:pt x="9063" y="69811"/>
                  <a:pt x="9084" y="68365"/>
                  <a:pt x="9124" y="66939"/>
                </a:cubicBezTo>
                <a:cubicBezTo>
                  <a:pt x="9124" y="66817"/>
                  <a:pt x="9124" y="66695"/>
                  <a:pt x="9145" y="66593"/>
                </a:cubicBezTo>
                <a:cubicBezTo>
                  <a:pt x="9185" y="66226"/>
                  <a:pt x="9389" y="66002"/>
                  <a:pt x="9776" y="66002"/>
                </a:cubicBezTo>
                <a:cubicBezTo>
                  <a:pt x="10163" y="66002"/>
                  <a:pt x="10346" y="66247"/>
                  <a:pt x="10367" y="66613"/>
                </a:cubicBezTo>
                <a:cubicBezTo>
                  <a:pt x="10387" y="67102"/>
                  <a:pt x="10367" y="67591"/>
                  <a:pt x="10367" y="68079"/>
                </a:cubicBezTo>
                <a:cubicBezTo>
                  <a:pt x="10367" y="69159"/>
                  <a:pt x="10387" y="70238"/>
                  <a:pt x="10387" y="71318"/>
                </a:cubicBezTo>
                <a:lnTo>
                  <a:pt x="12566" y="71318"/>
                </a:lnTo>
                <a:cubicBezTo>
                  <a:pt x="12627" y="69770"/>
                  <a:pt x="12688" y="68222"/>
                  <a:pt x="12729" y="66674"/>
                </a:cubicBezTo>
                <a:cubicBezTo>
                  <a:pt x="12790" y="64699"/>
                  <a:pt x="12892" y="62703"/>
                  <a:pt x="12261" y="60768"/>
                </a:cubicBezTo>
                <a:cubicBezTo>
                  <a:pt x="11629" y="58772"/>
                  <a:pt x="10550" y="57102"/>
                  <a:pt x="8676" y="56003"/>
                </a:cubicBezTo>
                <a:cubicBezTo>
                  <a:pt x="8350" y="55799"/>
                  <a:pt x="8126" y="55310"/>
                  <a:pt x="7963" y="54923"/>
                </a:cubicBezTo>
                <a:cubicBezTo>
                  <a:pt x="7577" y="53905"/>
                  <a:pt x="7577" y="52846"/>
                  <a:pt x="7577" y="51787"/>
                </a:cubicBezTo>
                <a:cubicBezTo>
                  <a:pt x="7577" y="48997"/>
                  <a:pt x="7556" y="46207"/>
                  <a:pt x="7577" y="43417"/>
                </a:cubicBezTo>
                <a:cubicBezTo>
                  <a:pt x="7597" y="40545"/>
                  <a:pt x="7556" y="37674"/>
                  <a:pt x="7719" y="34802"/>
                </a:cubicBezTo>
                <a:cubicBezTo>
                  <a:pt x="7943" y="31218"/>
                  <a:pt x="8371" y="27634"/>
                  <a:pt x="8697" y="24049"/>
                </a:cubicBezTo>
                <a:cubicBezTo>
                  <a:pt x="9022" y="20587"/>
                  <a:pt x="9430" y="17145"/>
                  <a:pt x="9674" y="13683"/>
                </a:cubicBezTo>
                <a:cubicBezTo>
                  <a:pt x="9837" y="11341"/>
                  <a:pt x="9837" y="8979"/>
                  <a:pt x="9817" y="6616"/>
                </a:cubicBezTo>
                <a:cubicBezTo>
                  <a:pt x="9817" y="5007"/>
                  <a:pt x="9613" y="3419"/>
                  <a:pt x="8900" y="1953"/>
                </a:cubicBezTo>
                <a:cubicBezTo>
                  <a:pt x="8676" y="1505"/>
                  <a:pt x="8371" y="1057"/>
                  <a:pt x="8025" y="710"/>
                </a:cubicBezTo>
                <a:cubicBezTo>
                  <a:pt x="7549" y="234"/>
                  <a:pt x="6962" y="0"/>
                  <a:pt x="63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7867776" y="2504984"/>
            <a:ext cx="844741" cy="3795461"/>
          </a:xfrm>
          <a:custGeom>
            <a:avLst/>
            <a:gdLst/>
            <a:ahLst/>
            <a:cxnLst/>
            <a:rect l="l" t="t" r="r" b="b"/>
            <a:pathLst>
              <a:path w="14665" h="66276" extrusionOk="0">
                <a:moveTo>
                  <a:pt x="7369" y="0"/>
                </a:moveTo>
                <a:cubicBezTo>
                  <a:pt x="6666" y="0"/>
                  <a:pt x="5956" y="407"/>
                  <a:pt x="5459" y="1220"/>
                </a:cubicBezTo>
                <a:cubicBezTo>
                  <a:pt x="4848" y="2238"/>
                  <a:pt x="4603" y="3378"/>
                  <a:pt x="4542" y="4539"/>
                </a:cubicBezTo>
                <a:cubicBezTo>
                  <a:pt x="4481" y="6067"/>
                  <a:pt x="4522" y="7614"/>
                  <a:pt x="4522" y="9142"/>
                </a:cubicBezTo>
                <a:cubicBezTo>
                  <a:pt x="4481" y="9162"/>
                  <a:pt x="4420" y="9162"/>
                  <a:pt x="4359" y="9162"/>
                </a:cubicBezTo>
                <a:cubicBezTo>
                  <a:pt x="4664" y="12360"/>
                  <a:pt x="4889" y="15577"/>
                  <a:pt x="5255" y="18775"/>
                </a:cubicBezTo>
                <a:cubicBezTo>
                  <a:pt x="5846" y="23907"/>
                  <a:pt x="6416" y="29039"/>
                  <a:pt x="6355" y="34232"/>
                </a:cubicBezTo>
                <a:cubicBezTo>
                  <a:pt x="6334" y="36798"/>
                  <a:pt x="6375" y="39364"/>
                  <a:pt x="6334" y="41951"/>
                </a:cubicBezTo>
                <a:cubicBezTo>
                  <a:pt x="6314" y="42684"/>
                  <a:pt x="6172" y="43437"/>
                  <a:pt x="5988" y="44170"/>
                </a:cubicBezTo>
                <a:cubicBezTo>
                  <a:pt x="5886" y="44639"/>
                  <a:pt x="5561" y="45026"/>
                  <a:pt x="5051" y="45168"/>
                </a:cubicBezTo>
                <a:cubicBezTo>
                  <a:pt x="2445" y="46003"/>
                  <a:pt x="1080" y="47877"/>
                  <a:pt x="551" y="50443"/>
                </a:cubicBezTo>
                <a:cubicBezTo>
                  <a:pt x="1" y="53131"/>
                  <a:pt x="367" y="55779"/>
                  <a:pt x="1080" y="58406"/>
                </a:cubicBezTo>
                <a:cubicBezTo>
                  <a:pt x="1549" y="60198"/>
                  <a:pt x="2261" y="61909"/>
                  <a:pt x="3280" y="63457"/>
                </a:cubicBezTo>
                <a:cubicBezTo>
                  <a:pt x="3850" y="64292"/>
                  <a:pt x="4502" y="65066"/>
                  <a:pt x="5337" y="65615"/>
                </a:cubicBezTo>
                <a:cubicBezTo>
                  <a:pt x="5999" y="66060"/>
                  <a:pt x="6678" y="66276"/>
                  <a:pt x="7351" y="66276"/>
                </a:cubicBezTo>
                <a:cubicBezTo>
                  <a:pt x="8127" y="66276"/>
                  <a:pt x="8893" y="65988"/>
                  <a:pt x="9613" y="65432"/>
                </a:cubicBezTo>
                <a:cubicBezTo>
                  <a:pt x="11324" y="64129"/>
                  <a:pt x="12261" y="62316"/>
                  <a:pt x="12994" y="60402"/>
                </a:cubicBezTo>
                <a:cubicBezTo>
                  <a:pt x="14114" y="57490"/>
                  <a:pt x="14664" y="54496"/>
                  <a:pt x="14338" y="51380"/>
                </a:cubicBezTo>
                <a:cubicBezTo>
                  <a:pt x="14175" y="49995"/>
                  <a:pt x="13788" y="48692"/>
                  <a:pt x="12974" y="47531"/>
                </a:cubicBezTo>
                <a:cubicBezTo>
                  <a:pt x="12220" y="46431"/>
                  <a:pt x="11181" y="45678"/>
                  <a:pt x="9919" y="45270"/>
                </a:cubicBezTo>
                <a:cubicBezTo>
                  <a:pt x="9247" y="45046"/>
                  <a:pt x="8819" y="44639"/>
                  <a:pt x="8677" y="43987"/>
                </a:cubicBezTo>
                <a:cubicBezTo>
                  <a:pt x="8514" y="43295"/>
                  <a:pt x="8432" y="42582"/>
                  <a:pt x="8412" y="41890"/>
                </a:cubicBezTo>
                <a:cubicBezTo>
                  <a:pt x="8371" y="40464"/>
                  <a:pt x="8391" y="39038"/>
                  <a:pt x="8391" y="37633"/>
                </a:cubicBezTo>
                <a:cubicBezTo>
                  <a:pt x="8391" y="35373"/>
                  <a:pt x="8330" y="33112"/>
                  <a:pt x="8453" y="30872"/>
                </a:cubicBezTo>
                <a:cubicBezTo>
                  <a:pt x="8636" y="27613"/>
                  <a:pt x="8941" y="24334"/>
                  <a:pt x="9226" y="21076"/>
                </a:cubicBezTo>
                <a:cubicBezTo>
                  <a:pt x="9328" y="19793"/>
                  <a:pt x="9512" y="18530"/>
                  <a:pt x="9613" y="17247"/>
                </a:cubicBezTo>
                <a:cubicBezTo>
                  <a:pt x="9837" y="14824"/>
                  <a:pt x="10082" y="12380"/>
                  <a:pt x="10204" y="9936"/>
                </a:cubicBezTo>
                <a:cubicBezTo>
                  <a:pt x="10326" y="7696"/>
                  <a:pt x="10469" y="5435"/>
                  <a:pt x="9980" y="3215"/>
                </a:cubicBezTo>
                <a:cubicBezTo>
                  <a:pt x="9837" y="2523"/>
                  <a:pt x="9593" y="1831"/>
                  <a:pt x="9247" y="1240"/>
                </a:cubicBezTo>
                <a:cubicBezTo>
                  <a:pt x="8777" y="413"/>
                  <a:pt x="8076" y="0"/>
                  <a:pt x="73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rot="10800000" flipH="1">
            <a:off x="8163893" y="-2982510"/>
            <a:ext cx="548638" cy="5179163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5" name="Google Shape;65;p7"/>
          <p:cNvSpPr/>
          <p:nvPr/>
        </p:nvSpPr>
        <p:spPr>
          <a:xfrm rot="10800000" flipH="1">
            <a:off x="8614585" y="2244994"/>
            <a:ext cx="863461" cy="3877754"/>
          </a:xfrm>
          <a:custGeom>
            <a:avLst/>
            <a:gdLst/>
            <a:ahLst/>
            <a:cxnLst/>
            <a:rect l="l" t="t" r="r" b="b"/>
            <a:pathLst>
              <a:path w="14990" h="67713" extrusionOk="0">
                <a:moveTo>
                  <a:pt x="7480" y="1"/>
                </a:moveTo>
                <a:cubicBezTo>
                  <a:pt x="6679" y="1"/>
                  <a:pt x="5886" y="294"/>
                  <a:pt x="5153" y="863"/>
                </a:cubicBezTo>
                <a:cubicBezTo>
                  <a:pt x="3421" y="2207"/>
                  <a:pt x="2464" y="4040"/>
                  <a:pt x="1711" y="6016"/>
                </a:cubicBezTo>
                <a:cubicBezTo>
                  <a:pt x="570" y="8969"/>
                  <a:pt x="0" y="12023"/>
                  <a:pt x="346" y="15221"/>
                </a:cubicBezTo>
                <a:cubicBezTo>
                  <a:pt x="489" y="16626"/>
                  <a:pt x="896" y="17950"/>
                  <a:pt x="1731" y="19151"/>
                </a:cubicBezTo>
                <a:cubicBezTo>
                  <a:pt x="2505" y="20272"/>
                  <a:pt x="3544" y="21045"/>
                  <a:pt x="4847" y="21473"/>
                </a:cubicBezTo>
                <a:cubicBezTo>
                  <a:pt x="5539" y="21677"/>
                  <a:pt x="5967" y="22104"/>
                  <a:pt x="6130" y="22776"/>
                </a:cubicBezTo>
                <a:cubicBezTo>
                  <a:pt x="6273" y="23489"/>
                  <a:pt x="6374" y="24202"/>
                  <a:pt x="6395" y="24915"/>
                </a:cubicBezTo>
                <a:cubicBezTo>
                  <a:pt x="6436" y="26381"/>
                  <a:pt x="6415" y="27827"/>
                  <a:pt x="6415" y="29273"/>
                </a:cubicBezTo>
                <a:cubicBezTo>
                  <a:pt x="6395" y="31574"/>
                  <a:pt x="6476" y="33876"/>
                  <a:pt x="6354" y="36157"/>
                </a:cubicBezTo>
                <a:cubicBezTo>
                  <a:pt x="6171" y="39517"/>
                  <a:pt x="5845" y="42837"/>
                  <a:pt x="5560" y="46197"/>
                </a:cubicBezTo>
                <a:cubicBezTo>
                  <a:pt x="5438" y="47480"/>
                  <a:pt x="5275" y="48783"/>
                  <a:pt x="5153" y="50087"/>
                </a:cubicBezTo>
                <a:cubicBezTo>
                  <a:pt x="4929" y="52571"/>
                  <a:pt x="4684" y="55056"/>
                  <a:pt x="4542" y="57561"/>
                </a:cubicBezTo>
                <a:cubicBezTo>
                  <a:pt x="4440" y="59862"/>
                  <a:pt x="4277" y="62163"/>
                  <a:pt x="4786" y="64424"/>
                </a:cubicBezTo>
                <a:cubicBezTo>
                  <a:pt x="4929" y="65137"/>
                  <a:pt x="5173" y="65829"/>
                  <a:pt x="5539" y="66461"/>
                </a:cubicBezTo>
                <a:cubicBezTo>
                  <a:pt x="6018" y="67295"/>
                  <a:pt x="6731" y="67713"/>
                  <a:pt x="7449" y="67713"/>
                </a:cubicBezTo>
                <a:cubicBezTo>
                  <a:pt x="8167" y="67713"/>
                  <a:pt x="8890" y="67295"/>
                  <a:pt x="9389" y="66461"/>
                </a:cubicBezTo>
                <a:cubicBezTo>
                  <a:pt x="10020" y="65422"/>
                  <a:pt x="10285" y="64261"/>
                  <a:pt x="10346" y="63080"/>
                </a:cubicBezTo>
                <a:cubicBezTo>
                  <a:pt x="10549" y="58131"/>
                  <a:pt x="10162" y="53447"/>
                  <a:pt x="9613" y="48518"/>
                </a:cubicBezTo>
                <a:cubicBezTo>
                  <a:pt x="9002" y="43285"/>
                  <a:pt x="8431" y="38030"/>
                  <a:pt x="8492" y="32756"/>
                </a:cubicBezTo>
                <a:cubicBezTo>
                  <a:pt x="8513" y="30108"/>
                  <a:pt x="8472" y="27481"/>
                  <a:pt x="8513" y="24854"/>
                </a:cubicBezTo>
                <a:cubicBezTo>
                  <a:pt x="8533" y="24100"/>
                  <a:pt x="8696" y="23326"/>
                  <a:pt x="8859" y="22593"/>
                </a:cubicBezTo>
                <a:cubicBezTo>
                  <a:pt x="8981" y="22104"/>
                  <a:pt x="9307" y="21717"/>
                  <a:pt x="9816" y="21555"/>
                </a:cubicBezTo>
                <a:cubicBezTo>
                  <a:pt x="12484" y="20720"/>
                  <a:pt x="13869" y="18785"/>
                  <a:pt x="14419" y="16178"/>
                </a:cubicBezTo>
                <a:cubicBezTo>
                  <a:pt x="14989" y="13429"/>
                  <a:pt x="14602" y="10720"/>
                  <a:pt x="13889" y="8052"/>
                </a:cubicBezTo>
                <a:cubicBezTo>
                  <a:pt x="13401" y="6219"/>
                  <a:pt x="12688" y="4468"/>
                  <a:pt x="11629" y="2879"/>
                </a:cubicBezTo>
                <a:cubicBezTo>
                  <a:pt x="11059" y="2024"/>
                  <a:pt x="10386" y="1250"/>
                  <a:pt x="9531" y="659"/>
                </a:cubicBezTo>
                <a:cubicBezTo>
                  <a:pt x="8863" y="217"/>
                  <a:pt x="8168" y="1"/>
                  <a:pt x="748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6" name="Google Shape;66;p7"/>
          <p:cNvSpPr/>
          <p:nvPr/>
        </p:nvSpPr>
        <p:spPr>
          <a:xfrm rot="10800000" flipH="1">
            <a:off x="8648608" y="-1190107"/>
            <a:ext cx="795433" cy="3038785"/>
          </a:xfrm>
          <a:custGeom>
            <a:avLst/>
            <a:gdLst/>
            <a:ahLst/>
            <a:cxnLst/>
            <a:rect l="l" t="t" r="r" b="b"/>
            <a:pathLst>
              <a:path w="13809" h="53063" extrusionOk="0">
                <a:moveTo>
                  <a:pt x="6910" y="0"/>
                </a:moveTo>
                <a:cubicBezTo>
                  <a:pt x="6304" y="0"/>
                  <a:pt x="5693" y="296"/>
                  <a:pt x="5214" y="886"/>
                </a:cubicBezTo>
                <a:cubicBezTo>
                  <a:pt x="4624" y="1640"/>
                  <a:pt x="4318" y="2515"/>
                  <a:pt x="4217" y="3452"/>
                </a:cubicBezTo>
                <a:cubicBezTo>
                  <a:pt x="4054" y="4817"/>
                  <a:pt x="3931" y="6181"/>
                  <a:pt x="3952" y="7566"/>
                </a:cubicBezTo>
                <a:cubicBezTo>
                  <a:pt x="3993" y="9847"/>
                  <a:pt x="4094" y="12148"/>
                  <a:pt x="4278" y="14429"/>
                </a:cubicBezTo>
                <a:cubicBezTo>
                  <a:pt x="4502" y="17016"/>
                  <a:pt x="4868" y="19582"/>
                  <a:pt x="5113" y="22168"/>
                </a:cubicBezTo>
                <a:cubicBezTo>
                  <a:pt x="5357" y="24531"/>
                  <a:pt x="5663" y="26913"/>
                  <a:pt x="5724" y="29276"/>
                </a:cubicBezTo>
                <a:cubicBezTo>
                  <a:pt x="5846" y="34387"/>
                  <a:pt x="5846" y="39479"/>
                  <a:pt x="5866" y="44591"/>
                </a:cubicBezTo>
                <a:cubicBezTo>
                  <a:pt x="5866" y="45222"/>
                  <a:pt x="5724" y="45874"/>
                  <a:pt x="5581" y="46485"/>
                </a:cubicBezTo>
                <a:cubicBezTo>
                  <a:pt x="5439" y="47136"/>
                  <a:pt x="5011" y="47564"/>
                  <a:pt x="4339" y="47788"/>
                </a:cubicBezTo>
                <a:cubicBezTo>
                  <a:pt x="1997" y="48582"/>
                  <a:pt x="693" y="50313"/>
                  <a:pt x="103" y="52635"/>
                </a:cubicBezTo>
                <a:cubicBezTo>
                  <a:pt x="62" y="52777"/>
                  <a:pt x="21" y="52920"/>
                  <a:pt x="1" y="53063"/>
                </a:cubicBezTo>
                <a:lnTo>
                  <a:pt x="13809" y="53063"/>
                </a:lnTo>
                <a:cubicBezTo>
                  <a:pt x="13625" y="52187"/>
                  <a:pt x="13361" y="51393"/>
                  <a:pt x="12913" y="50619"/>
                </a:cubicBezTo>
                <a:cubicBezTo>
                  <a:pt x="12118" y="49234"/>
                  <a:pt x="10978" y="48277"/>
                  <a:pt x="9471" y="47788"/>
                </a:cubicBezTo>
                <a:cubicBezTo>
                  <a:pt x="8778" y="47584"/>
                  <a:pt x="8371" y="47136"/>
                  <a:pt x="8208" y="46485"/>
                </a:cubicBezTo>
                <a:cubicBezTo>
                  <a:pt x="8086" y="45935"/>
                  <a:pt x="7943" y="45364"/>
                  <a:pt x="7943" y="44794"/>
                </a:cubicBezTo>
                <a:cubicBezTo>
                  <a:pt x="7923" y="40517"/>
                  <a:pt x="7903" y="36261"/>
                  <a:pt x="7964" y="31984"/>
                </a:cubicBezTo>
                <a:cubicBezTo>
                  <a:pt x="7984" y="28807"/>
                  <a:pt x="8269" y="25651"/>
                  <a:pt x="8636" y="22494"/>
                </a:cubicBezTo>
                <a:cubicBezTo>
                  <a:pt x="8962" y="19806"/>
                  <a:pt x="9308" y="17138"/>
                  <a:pt x="9512" y="14450"/>
                </a:cubicBezTo>
                <a:cubicBezTo>
                  <a:pt x="9715" y="11884"/>
                  <a:pt x="9776" y="9317"/>
                  <a:pt x="9858" y="6751"/>
                </a:cubicBezTo>
                <a:cubicBezTo>
                  <a:pt x="9899" y="5244"/>
                  <a:pt x="9817" y="3737"/>
                  <a:pt x="9308" y="2312"/>
                </a:cubicBezTo>
                <a:cubicBezTo>
                  <a:pt x="9125" y="1803"/>
                  <a:pt x="8880" y="1314"/>
                  <a:pt x="8575" y="886"/>
                </a:cubicBezTo>
                <a:cubicBezTo>
                  <a:pt x="8117" y="296"/>
                  <a:pt x="7516" y="0"/>
                  <a:pt x="69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7880099" y="-1151602"/>
            <a:ext cx="937365" cy="4211452"/>
          </a:xfrm>
          <a:custGeom>
            <a:avLst/>
            <a:gdLst/>
            <a:ahLst/>
            <a:cxnLst/>
            <a:rect l="l" t="t" r="r" b="b"/>
            <a:pathLst>
              <a:path w="16273" h="73540" extrusionOk="0">
                <a:moveTo>
                  <a:pt x="8190" y="0"/>
                </a:moveTo>
                <a:cubicBezTo>
                  <a:pt x="7408" y="0"/>
                  <a:pt x="6619" y="453"/>
                  <a:pt x="6069" y="1360"/>
                </a:cubicBezTo>
                <a:cubicBezTo>
                  <a:pt x="5377" y="2480"/>
                  <a:pt x="5092" y="3742"/>
                  <a:pt x="5051" y="5025"/>
                </a:cubicBezTo>
                <a:cubicBezTo>
                  <a:pt x="4827" y="10402"/>
                  <a:pt x="5234" y="15493"/>
                  <a:pt x="5845" y="20849"/>
                </a:cubicBezTo>
                <a:cubicBezTo>
                  <a:pt x="6497" y="26531"/>
                  <a:pt x="7108" y="32234"/>
                  <a:pt x="7047" y="37977"/>
                </a:cubicBezTo>
                <a:cubicBezTo>
                  <a:pt x="7027" y="40828"/>
                  <a:pt x="7067" y="43700"/>
                  <a:pt x="7027" y="46551"/>
                </a:cubicBezTo>
                <a:cubicBezTo>
                  <a:pt x="7006" y="47365"/>
                  <a:pt x="6843" y="48200"/>
                  <a:pt x="6640" y="49015"/>
                </a:cubicBezTo>
                <a:cubicBezTo>
                  <a:pt x="6517" y="49544"/>
                  <a:pt x="6171" y="49952"/>
                  <a:pt x="5601" y="50135"/>
                </a:cubicBezTo>
                <a:cubicBezTo>
                  <a:pt x="2729" y="51031"/>
                  <a:pt x="1202" y="53129"/>
                  <a:pt x="611" y="55980"/>
                </a:cubicBezTo>
                <a:cubicBezTo>
                  <a:pt x="0" y="58974"/>
                  <a:pt x="408" y="61906"/>
                  <a:pt x="1182" y="64798"/>
                </a:cubicBezTo>
                <a:cubicBezTo>
                  <a:pt x="1711" y="66794"/>
                  <a:pt x="2505" y="68688"/>
                  <a:pt x="3646" y="70419"/>
                </a:cubicBezTo>
                <a:cubicBezTo>
                  <a:pt x="4277" y="71356"/>
                  <a:pt x="4990" y="72191"/>
                  <a:pt x="5927" y="72822"/>
                </a:cubicBezTo>
                <a:cubicBezTo>
                  <a:pt x="6653" y="73303"/>
                  <a:pt x="7405" y="73540"/>
                  <a:pt x="8151" y="73540"/>
                </a:cubicBezTo>
                <a:cubicBezTo>
                  <a:pt x="9017" y="73540"/>
                  <a:pt x="9874" y="73222"/>
                  <a:pt x="10672" y="72598"/>
                </a:cubicBezTo>
                <a:cubicBezTo>
                  <a:pt x="12566" y="71152"/>
                  <a:pt x="13605" y="69156"/>
                  <a:pt x="14419" y="67018"/>
                </a:cubicBezTo>
                <a:cubicBezTo>
                  <a:pt x="15662" y="63800"/>
                  <a:pt x="16273" y="60481"/>
                  <a:pt x="15906" y="57019"/>
                </a:cubicBezTo>
                <a:cubicBezTo>
                  <a:pt x="15743" y="55471"/>
                  <a:pt x="15295" y="54045"/>
                  <a:pt x="14399" y="52762"/>
                </a:cubicBezTo>
                <a:cubicBezTo>
                  <a:pt x="13564" y="51540"/>
                  <a:pt x="12423" y="50685"/>
                  <a:pt x="11018" y="50237"/>
                </a:cubicBezTo>
                <a:cubicBezTo>
                  <a:pt x="10265" y="49993"/>
                  <a:pt x="9776" y="49524"/>
                  <a:pt x="9633" y="48811"/>
                </a:cubicBezTo>
                <a:cubicBezTo>
                  <a:pt x="9450" y="48037"/>
                  <a:pt x="9348" y="47264"/>
                  <a:pt x="9328" y="46469"/>
                </a:cubicBezTo>
                <a:cubicBezTo>
                  <a:pt x="9287" y="44901"/>
                  <a:pt x="9308" y="43333"/>
                  <a:pt x="9308" y="41745"/>
                </a:cubicBezTo>
                <a:cubicBezTo>
                  <a:pt x="9328" y="39260"/>
                  <a:pt x="9246" y="36755"/>
                  <a:pt x="9369" y="34270"/>
                </a:cubicBezTo>
                <a:cubicBezTo>
                  <a:pt x="9572" y="30625"/>
                  <a:pt x="9939" y="27000"/>
                  <a:pt x="10244" y="23375"/>
                </a:cubicBezTo>
                <a:cubicBezTo>
                  <a:pt x="10367" y="21970"/>
                  <a:pt x="10550" y="20564"/>
                  <a:pt x="10672" y="19139"/>
                </a:cubicBezTo>
                <a:cubicBezTo>
                  <a:pt x="10916" y="16451"/>
                  <a:pt x="11202" y="13742"/>
                  <a:pt x="11324" y="11033"/>
                </a:cubicBezTo>
                <a:cubicBezTo>
                  <a:pt x="11466" y="8528"/>
                  <a:pt x="11629" y="6023"/>
                  <a:pt x="11079" y="3559"/>
                </a:cubicBezTo>
                <a:cubicBezTo>
                  <a:pt x="10916" y="2806"/>
                  <a:pt x="10652" y="2032"/>
                  <a:pt x="10265" y="1360"/>
                </a:cubicBezTo>
                <a:cubicBezTo>
                  <a:pt x="9745" y="453"/>
                  <a:pt x="8972" y="0"/>
                  <a:pt x="81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69023" y="-3137268"/>
            <a:ext cx="1037075" cy="4662033"/>
          </a:xfrm>
          <a:custGeom>
            <a:avLst/>
            <a:gdLst/>
            <a:ahLst/>
            <a:cxnLst/>
            <a:rect l="l" t="t" r="r" b="b"/>
            <a:pathLst>
              <a:path w="18004" h="81408" extrusionOk="0">
                <a:moveTo>
                  <a:pt x="8988" y="1"/>
                </a:moveTo>
                <a:cubicBezTo>
                  <a:pt x="8029" y="1"/>
                  <a:pt x="7078" y="355"/>
                  <a:pt x="6191" y="1045"/>
                </a:cubicBezTo>
                <a:cubicBezTo>
                  <a:pt x="4114" y="2633"/>
                  <a:pt x="2953" y="4853"/>
                  <a:pt x="2057" y="7215"/>
                </a:cubicBezTo>
                <a:cubicBezTo>
                  <a:pt x="672" y="10779"/>
                  <a:pt x="0" y="14466"/>
                  <a:pt x="407" y="18294"/>
                </a:cubicBezTo>
                <a:cubicBezTo>
                  <a:pt x="591" y="20005"/>
                  <a:pt x="1079" y="21594"/>
                  <a:pt x="2077" y="23019"/>
                </a:cubicBezTo>
                <a:cubicBezTo>
                  <a:pt x="3014" y="24363"/>
                  <a:pt x="4277" y="25300"/>
                  <a:pt x="5825" y="25809"/>
                </a:cubicBezTo>
                <a:cubicBezTo>
                  <a:pt x="6660" y="26074"/>
                  <a:pt x="7189" y="26583"/>
                  <a:pt x="7352" y="27398"/>
                </a:cubicBezTo>
                <a:cubicBezTo>
                  <a:pt x="7556" y="28233"/>
                  <a:pt x="7657" y="29108"/>
                  <a:pt x="7698" y="29964"/>
                </a:cubicBezTo>
                <a:cubicBezTo>
                  <a:pt x="7739" y="31715"/>
                  <a:pt x="7719" y="33446"/>
                  <a:pt x="7698" y="35198"/>
                </a:cubicBezTo>
                <a:cubicBezTo>
                  <a:pt x="7698" y="37947"/>
                  <a:pt x="7780" y="40717"/>
                  <a:pt x="7637" y="43486"/>
                </a:cubicBezTo>
                <a:cubicBezTo>
                  <a:pt x="7413" y="47498"/>
                  <a:pt x="7026" y="51510"/>
                  <a:pt x="6680" y="55522"/>
                </a:cubicBezTo>
                <a:cubicBezTo>
                  <a:pt x="6537" y="57091"/>
                  <a:pt x="6334" y="58659"/>
                  <a:pt x="6191" y="60207"/>
                </a:cubicBezTo>
                <a:cubicBezTo>
                  <a:pt x="5926" y="63221"/>
                  <a:pt x="5621" y="66214"/>
                  <a:pt x="5478" y="69208"/>
                </a:cubicBezTo>
                <a:cubicBezTo>
                  <a:pt x="5336" y="71957"/>
                  <a:pt x="5153" y="74748"/>
                  <a:pt x="5743" y="77477"/>
                </a:cubicBezTo>
                <a:cubicBezTo>
                  <a:pt x="5926" y="78311"/>
                  <a:pt x="6232" y="79167"/>
                  <a:pt x="6660" y="79900"/>
                </a:cubicBezTo>
                <a:cubicBezTo>
                  <a:pt x="7240" y="80908"/>
                  <a:pt x="8095" y="81407"/>
                  <a:pt x="8958" y="81407"/>
                </a:cubicBezTo>
                <a:cubicBezTo>
                  <a:pt x="9821" y="81407"/>
                  <a:pt x="10692" y="80908"/>
                  <a:pt x="11303" y="79920"/>
                </a:cubicBezTo>
                <a:cubicBezTo>
                  <a:pt x="12056" y="78678"/>
                  <a:pt x="12362" y="77273"/>
                  <a:pt x="12423" y="75847"/>
                </a:cubicBezTo>
                <a:cubicBezTo>
                  <a:pt x="12667" y="69901"/>
                  <a:pt x="12219" y="64259"/>
                  <a:pt x="11547" y="58333"/>
                </a:cubicBezTo>
                <a:cubicBezTo>
                  <a:pt x="10835" y="52040"/>
                  <a:pt x="10142" y="45727"/>
                  <a:pt x="10203" y="39373"/>
                </a:cubicBezTo>
                <a:cubicBezTo>
                  <a:pt x="10244" y="36216"/>
                  <a:pt x="10183" y="33039"/>
                  <a:pt x="10244" y="29882"/>
                </a:cubicBezTo>
                <a:cubicBezTo>
                  <a:pt x="10244" y="28966"/>
                  <a:pt x="10448" y="28049"/>
                  <a:pt x="10651" y="27153"/>
                </a:cubicBezTo>
                <a:cubicBezTo>
                  <a:pt x="10794" y="26563"/>
                  <a:pt x="11181" y="26115"/>
                  <a:pt x="11812" y="25911"/>
                </a:cubicBezTo>
                <a:cubicBezTo>
                  <a:pt x="15009" y="24913"/>
                  <a:pt x="16679" y="22591"/>
                  <a:pt x="17331" y="19435"/>
                </a:cubicBezTo>
                <a:cubicBezTo>
                  <a:pt x="18003" y="16136"/>
                  <a:pt x="17555" y="12877"/>
                  <a:pt x="16700" y="9680"/>
                </a:cubicBezTo>
                <a:cubicBezTo>
                  <a:pt x="16109" y="7460"/>
                  <a:pt x="15254" y="5362"/>
                  <a:pt x="13971" y="3468"/>
                </a:cubicBezTo>
                <a:cubicBezTo>
                  <a:pt x="13278" y="2430"/>
                  <a:pt x="12484" y="1493"/>
                  <a:pt x="11445" y="800"/>
                </a:cubicBezTo>
                <a:cubicBezTo>
                  <a:pt x="10645" y="263"/>
                  <a:pt x="9813" y="1"/>
                  <a:pt x="89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7665416" y="3679956"/>
            <a:ext cx="937365" cy="3889322"/>
          </a:xfrm>
          <a:custGeom>
            <a:avLst/>
            <a:gdLst/>
            <a:ahLst/>
            <a:cxnLst/>
            <a:rect l="l" t="t" r="r" b="b"/>
            <a:pathLst>
              <a:path w="16273" h="67915" extrusionOk="0">
                <a:moveTo>
                  <a:pt x="8175" y="1"/>
                </a:moveTo>
                <a:cubicBezTo>
                  <a:pt x="7393" y="1"/>
                  <a:pt x="6609" y="454"/>
                  <a:pt x="6070" y="1360"/>
                </a:cubicBezTo>
                <a:cubicBezTo>
                  <a:pt x="5377" y="2480"/>
                  <a:pt x="5092" y="3743"/>
                  <a:pt x="5031" y="5026"/>
                </a:cubicBezTo>
                <a:cubicBezTo>
                  <a:pt x="4807" y="10402"/>
                  <a:pt x="5214" y="15494"/>
                  <a:pt x="5825" y="20850"/>
                </a:cubicBezTo>
                <a:cubicBezTo>
                  <a:pt x="6477" y="26532"/>
                  <a:pt x="7108" y="32234"/>
                  <a:pt x="7047" y="37977"/>
                </a:cubicBezTo>
                <a:cubicBezTo>
                  <a:pt x="7006" y="40828"/>
                  <a:pt x="7067" y="43700"/>
                  <a:pt x="7027" y="46551"/>
                </a:cubicBezTo>
                <a:cubicBezTo>
                  <a:pt x="7006" y="47366"/>
                  <a:pt x="6823" y="48201"/>
                  <a:pt x="6640" y="49015"/>
                </a:cubicBezTo>
                <a:cubicBezTo>
                  <a:pt x="6518" y="49545"/>
                  <a:pt x="6151" y="49952"/>
                  <a:pt x="5601" y="50136"/>
                </a:cubicBezTo>
                <a:cubicBezTo>
                  <a:pt x="2709" y="51032"/>
                  <a:pt x="1202" y="53129"/>
                  <a:pt x="612" y="55980"/>
                </a:cubicBezTo>
                <a:cubicBezTo>
                  <a:pt x="1" y="58974"/>
                  <a:pt x="408" y="61907"/>
                  <a:pt x="1182" y="64799"/>
                </a:cubicBezTo>
                <a:cubicBezTo>
                  <a:pt x="1467" y="65878"/>
                  <a:pt x="1833" y="66917"/>
                  <a:pt x="2261" y="67915"/>
                </a:cubicBezTo>
                <a:lnTo>
                  <a:pt x="14053" y="67915"/>
                </a:lnTo>
                <a:cubicBezTo>
                  <a:pt x="14175" y="67609"/>
                  <a:pt x="14297" y="67324"/>
                  <a:pt x="14419" y="67019"/>
                </a:cubicBezTo>
                <a:cubicBezTo>
                  <a:pt x="15662" y="63801"/>
                  <a:pt x="16273" y="60481"/>
                  <a:pt x="15906" y="57019"/>
                </a:cubicBezTo>
                <a:cubicBezTo>
                  <a:pt x="15743" y="55492"/>
                  <a:pt x="15275" y="54046"/>
                  <a:pt x="14399" y="52763"/>
                </a:cubicBezTo>
                <a:cubicBezTo>
                  <a:pt x="13544" y="51541"/>
                  <a:pt x="12403" y="50685"/>
                  <a:pt x="10998" y="50237"/>
                </a:cubicBezTo>
                <a:cubicBezTo>
                  <a:pt x="10244" y="49993"/>
                  <a:pt x="9776" y="49525"/>
                  <a:pt x="9613" y="48812"/>
                </a:cubicBezTo>
                <a:cubicBezTo>
                  <a:pt x="9450" y="48038"/>
                  <a:pt x="9348" y="47244"/>
                  <a:pt x="9328" y="46470"/>
                </a:cubicBezTo>
                <a:cubicBezTo>
                  <a:pt x="9267" y="44902"/>
                  <a:pt x="9308" y="43333"/>
                  <a:pt x="9308" y="41745"/>
                </a:cubicBezTo>
                <a:cubicBezTo>
                  <a:pt x="9308" y="39260"/>
                  <a:pt x="9226" y="36755"/>
                  <a:pt x="9369" y="34271"/>
                </a:cubicBezTo>
                <a:cubicBezTo>
                  <a:pt x="9572" y="30625"/>
                  <a:pt x="9919" y="27000"/>
                  <a:pt x="10244" y="23375"/>
                </a:cubicBezTo>
                <a:cubicBezTo>
                  <a:pt x="10346" y="21970"/>
                  <a:pt x="10550" y="20565"/>
                  <a:pt x="10672" y="19139"/>
                </a:cubicBezTo>
                <a:cubicBezTo>
                  <a:pt x="10917" y="16451"/>
                  <a:pt x="11181" y="13742"/>
                  <a:pt x="11324" y="11034"/>
                </a:cubicBezTo>
                <a:cubicBezTo>
                  <a:pt x="11446" y="8529"/>
                  <a:pt x="11609" y="6024"/>
                  <a:pt x="11079" y="3560"/>
                </a:cubicBezTo>
                <a:cubicBezTo>
                  <a:pt x="10917" y="2806"/>
                  <a:pt x="10652" y="2032"/>
                  <a:pt x="10265" y="1360"/>
                </a:cubicBezTo>
                <a:cubicBezTo>
                  <a:pt x="9735" y="454"/>
                  <a:pt x="8956" y="1"/>
                  <a:pt x="81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-386783" y="-1560670"/>
            <a:ext cx="796643" cy="5226747"/>
          </a:xfrm>
          <a:custGeom>
            <a:avLst/>
            <a:gdLst/>
            <a:ahLst/>
            <a:cxnLst/>
            <a:rect l="l" t="t" r="r" b="b"/>
            <a:pathLst>
              <a:path w="13830" h="91269" extrusionOk="0">
                <a:moveTo>
                  <a:pt x="1744" y="1"/>
                </a:moveTo>
                <a:cubicBezTo>
                  <a:pt x="1499" y="1"/>
                  <a:pt x="1283" y="115"/>
                  <a:pt x="1121" y="336"/>
                </a:cubicBezTo>
                <a:cubicBezTo>
                  <a:pt x="999" y="499"/>
                  <a:pt x="938" y="723"/>
                  <a:pt x="938" y="927"/>
                </a:cubicBezTo>
                <a:cubicBezTo>
                  <a:pt x="836" y="2923"/>
                  <a:pt x="754" y="4939"/>
                  <a:pt x="673" y="6935"/>
                </a:cubicBezTo>
                <a:cubicBezTo>
                  <a:pt x="490" y="11191"/>
                  <a:pt x="286" y="15447"/>
                  <a:pt x="164" y="19704"/>
                </a:cubicBezTo>
                <a:cubicBezTo>
                  <a:pt x="82" y="21822"/>
                  <a:pt x="1" y="23960"/>
                  <a:pt x="653" y="26017"/>
                </a:cubicBezTo>
                <a:cubicBezTo>
                  <a:pt x="1345" y="28176"/>
                  <a:pt x="2506" y="29968"/>
                  <a:pt x="4502" y="31149"/>
                </a:cubicBezTo>
                <a:cubicBezTo>
                  <a:pt x="4868" y="31353"/>
                  <a:pt x="5113" y="31882"/>
                  <a:pt x="5276" y="32310"/>
                </a:cubicBezTo>
                <a:cubicBezTo>
                  <a:pt x="5703" y="33389"/>
                  <a:pt x="5683" y="34550"/>
                  <a:pt x="5683" y="35691"/>
                </a:cubicBezTo>
                <a:cubicBezTo>
                  <a:pt x="5703" y="38664"/>
                  <a:pt x="5724" y="41658"/>
                  <a:pt x="5703" y="44651"/>
                </a:cubicBezTo>
                <a:cubicBezTo>
                  <a:pt x="5663" y="47727"/>
                  <a:pt x="5724" y="50822"/>
                  <a:pt x="5540" y="53897"/>
                </a:cubicBezTo>
                <a:cubicBezTo>
                  <a:pt x="5296" y="57747"/>
                  <a:pt x="4848" y="61596"/>
                  <a:pt x="4481" y="65445"/>
                </a:cubicBezTo>
                <a:cubicBezTo>
                  <a:pt x="4135" y="69151"/>
                  <a:pt x="3707" y="72858"/>
                  <a:pt x="3443" y="76585"/>
                </a:cubicBezTo>
                <a:cubicBezTo>
                  <a:pt x="3280" y="79090"/>
                  <a:pt x="3280" y="81635"/>
                  <a:pt x="3280" y="84161"/>
                </a:cubicBezTo>
                <a:cubicBezTo>
                  <a:pt x="3300" y="85871"/>
                  <a:pt x="3524" y="87582"/>
                  <a:pt x="4278" y="89150"/>
                </a:cubicBezTo>
                <a:cubicBezTo>
                  <a:pt x="4522" y="89639"/>
                  <a:pt x="4828" y="90128"/>
                  <a:pt x="5215" y="90515"/>
                </a:cubicBezTo>
                <a:cubicBezTo>
                  <a:pt x="5729" y="91019"/>
                  <a:pt x="6353" y="91268"/>
                  <a:pt x="6980" y="91268"/>
                </a:cubicBezTo>
                <a:cubicBezTo>
                  <a:pt x="7620" y="91268"/>
                  <a:pt x="8264" y="91009"/>
                  <a:pt x="8799" y="90494"/>
                </a:cubicBezTo>
                <a:cubicBezTo>
                  <a:pt x="9451" y="89863"/>
                  <a:pt x="9899" y="89069"/>
                  <a:pt x="10082" y="88193"/>
                </a:cubicBezTo>
                <a:cubicBezTo>
                  <a:pt x="10367" y="86828"/>
                  <a:pt x="10652" y="85423"/>
                  <a:pt x="10693" y="84038"/>
                </a:cubicBezTo>
                <a:cubicBezTo>
                  <a:pt x="10835" y="79762"/>
                  <a:pt x="10571" y="75485"/>
                  <a:pt x="10143" y="71208"/>
                </a:cubicBezTo>
                <a:cubicBezTo>
                  <a:pt x="9593" y="65893"/>
                  <a:pt x="8982" y="60577"/>
                  <a:pt x="8534" y="55242"/>
                </a:cubicBezTo>
                <a:cubicBezTo>
                  <a:pt x="8290" y="52350"/>
                  <a:pt x="8330" y="49417"/>
                  <a:pt x="8310" y="46505"/>
                </a:cubicBezTo>
                <a:cubicBezTo>
                  <a:pt x="8269" y="43022"/>
                  <a:pt x="8310" y="39519"/>
                  <a:pt x="8290" y="36016"/>
                </a:cubicBezTo>
                <a:cubicBezTo>
                  <a:pt x="8290" y="34754"/>
                  <a:pt x="8310" y="33512"/>
                  <a:pt x="8697" y="32290"/>
                </a:cubicBezTo>
                <a:cubicBezTo>
                  <a:pt x="8901" y="31699"/>
                  <a:pt x="9227" y="31271"/>
                  <a:pt x="9776" y="30925"/>
                </a:cubicBezTo>
                <a:cubicBezTo>
                  <a:pt x="11752" y="29724"/>
                  <a:pt x="12852" y="27870"/>
                  <a:pt x="13402" y="25691"/>
                </a:cubicBezTo>
                <a:cubicBezTo>
                  <a:pt x="13666" y="24632"/>
                  <a:pt x="13829" y="23512"/>
                  <a:pt x="13809" y="22412"/>
                </a:cubicBezTo>
                <a:cubicBezTo>
                  <a:pt x="13748" y="18502"/>
                  <a:pt x="13585" y="14612"/>
                  <a:pt x="13463" y="10702"/>
                </a:cubicBezTo>
                <a:cubicBezTo>
                  <a:pt x="13361" y="8177"/>
                  <a:pt x="13259" y="5651"/>
                  <a:pt x="13157" y="3126"/>
                </a:cubicBezTo>
                <a:cubicBezTo>
                  <a:pt x="13116" y="2413"/>
                  <a:pt x="13096" y="1680"/>
                  <a:pt x="13055" y="967"/>
                </a:cubicBezTo>
                <a:cubicBezTo>
                  <a:pt x="13035" y="377"/>
                  <a:pt x="12689" y="10"/>
                  <a:pt x="12200" y="10"/>
                </a:cubicBezTo>
                <a:cubicBezTo>
                  <a:pt x="11711" y="10"/>
                  <a:pt x="11406" y="377"/>
                  <a:pt x="11406" y="988"/>
                </a:cubicBezTo>
                <a:cubicBezTo>
                  <a:pt x="11406" y="7138"/>
                  <a:pt x="11283" y="13248"/>
                  <a:pt x="11283" y="19398"/>
                </a:cubicBezTo>
                <a:cubicBezTo>
                  <a:pt x="11283" y="19541"/>
                  <a:pt x="11283" y="19704"/>
                  <a:pt x="11263" y="19867"/>
                </a:cubicBezTo>
                <a:cubicBezTo>
                  <a:pt x="11182" y="20213"/>
                  <a:pt x="10958" y="20437"/>
                  <a:pt x="10571" y="20437"/>
                </a:cubicBezTo>
                <a:cubicBezTo>
                  <a:pt x="10204" y="20416"/>
                  <a:pt x="10021" y="20192"/>
                  <a:pt x="9980" y="19846"/>
                </a:cubicBezTo>
                <a:cubicBezTo>
                  <a:pt x="9939" y="19683"/>
                  <a:pt x="9939" y="19520"/>
                  <a:pt x="9939" y="19337"/>
                </a:cubicBezTo>
                <a:cubicBezTo>
                  <a:pt x="9797" y="13289"/>
                  <a:pt x="9654" y="7220"/>
                  <a:pt x="9512" y="1171"/>
                </a:cubicBezTo>
                <a:cubicBezTo>
                  <a:pt x="9512" y="1049"/>
                  <a:pt x="9512" y="927"/>
                  <a:pt x="9512" y="804"/>
                </a:cubicBezTo>
                <a:cubicBezTo>
                  <a:pt x="9452" y="330"/>
                  <a:pt x="9086" y="9"/>
                  <a:pt x="8674" y="9"/>
                </a:cubicBezTo>
                <a:cubicBezTo>
                  <a:pt x="8661" y="9"/>
                  <a:pt x="8649" y="10"/>
                  <a:pt x="8636" y="10"/>
                </a:cubicBezTo>
                <a:cubicBezTo>
                  <a:pt x="8208" y="31"/>
                  <a:pt x="7862" y="356"/>
                  <a:pt x="7842" y="825"/>
                </a:cubicBezTo>
                <a:cubicBezTo>
                  <a:pt x="7821" y="1578"/>
                  <a:pt x="7821" y="2332"/>
                  <a:pt x="7821" y="3106"/>
                </a:cubicBezTo>
                <a:cubicBezTo>
                  <a:pt x="7801" y="7260"/>
                  <a:pt x="7801" y="11435"/>
                  <a:pt x="7781" y="15610"/>
                </a:cubicBezTo>
                <a:cubicBezTo>
                  <a:pt x="7760" y="16914"/>
                  <a:pt x="7781" y="18237"/>
                  <a:pt x="7760" y="19541"/>
                </a:cubicBezTo>
                <a:cubicBezTo>
                  <a:pt x="7760" y="20152"/>
                  <a:pt x="7516" y="20437"/>
                  <a:pt x="7007" y="20437"/>
                </a:cubicBezTo>
                <a:cubicBezTo>
                  <a:pt x="6991" y="20438"/>
                  <a:pt x="6975" y="20438"/>
                  <a:pt x="6960" y="20438"/>
                </a:cubicBezTo>
                <a:cubicBezTo>
                  <a:pt x="6481" y="20438"/>
                  <a:pt x="6232" y="20133"/>
                  <a:pt x="6212" y="19541"/>
                </a:cubicBezTo>
                <a:cubicBezTo>
                  <a:pt x="6212" y="15834"/>
                  <a:pt x="6192" y="12128"/>
                  <a:pt x="6192" y="8421"/>
                </a:cubicBezTo>
                <a:cubicBezTo>
                  <a:pt x="6172" y="5937"/>
                  <a:pt x="6151" y="3472"/>
                  <a:pt x="6131" y="988"/>
                </a:cubicBezTo>
                <a:cubicBezTo>
                  <a:pt x="6131" y="377"/>
                  <a:pt x="5805" y="10"/>
                  <a:pt x="5316" y="10"/>
                </a:cubicBezTo>
                <a:cubicBezTo>
                  <a:pt x="4828" y="10"/>
                  <a:pt x="4481" y="377"/>
                  <a:pt x="4481" y="967"/>
                </a:cubicBezTo>
                <a:cubicBezTo>
                  <a:pt x="4441" y="2841"/>
                  <a:pt x="4420" y="4735"/>
                  <a:pt x="4380" y="6609"/>
                </a:cubicBezTo>
                <a:cubicBezTo>
                  <a:pt x="4318" y="9338"/>
                  <a:pt x="4217" y="12067"/>
                  <a:pt x="4156" y="14796"/>
                </a:cubicBezTo>
                <a:cubicBezTo>
                  <a:pt x="4115" y="16343"/>
                  <a:pt x="4074" y="17871"/>
                  <a:pt x="4033" y="19419"/>
                </a:cubicBezTo>
                <a:cubicBezTo>
                  <a:pt x="4033" y="19541"/>
                  <a:pt x="4033" y="19663"/>
                  <a:pt x="4013" y="19785"/>
                </a:cubicBezTo>
                <a:cubicBezTo>
                  <a:pt x="3972" y="20172"/>
                  <a:pt x="3748" y="20396"/>
                  <a:pt x="3341" y="20416"/>
                </a:cubicBezTo>
                <a:cubicBezTo>
                  <a:pt x="2934" y="20416"/>
                  <a:pt x="2730" y="20152"/>
                  <a:pt x="2710" y="19765"/>
                </a:cubicBezTo>
                <a:cubicBezTo>
                  <a:pt x="2689" y="19235"/>
                  <a:pt x="2710" y="18706"/>
                  <a:pt x="2710" y="18197"/>
                </a:cubicBezTo>
                <a:cubicBezTo>
                  <a:pt x="2648" y="13614"/>
                  <a:pt x="2608" y="9032"/>
                  <a:pt x="2567" y="4450"/>
                </a:cubicBezTo>
                <a:cubicBezTo>
                  <a:pt x="2547" y="3269"/>
                  <a:pt x="2567" y="2108"/>
                  <a:pt x="2587" y="927"/>
                </a:cubicBezTo>
                <a:cubicBezTo>
                  <a:pt x="2587" y="519"/>
                  <a:pt x="2424" y="214"/>
                  <a:pt x="2038" y="51"/>
                </a:cubicBezTo>
                <a:cubicBezTo>
                  <a:pt x="1936" y="17"/>
                  <a:pt x="1838" y="1"/>
                  <a:pt x="17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-365643" y="4018472"/>
            <a:ext cx="742611" cy="4084204"/>
          </a:xfrm>
          <a:custGeom>
            <a:avLst/>
            <a:gdLst/>
            <a:ahLst/>
            <a:cxnLst/>
            <a:rect l="l" t="t" r="r" b="b"/>
            <a:pathLst>
              <a:path w="12892" h="71318" extrusionOk="0">
                <a:moveTo>
                  <a:pt x="6372" y="0"/>
                </a:moveTo>
                <a:cubicBezTo>
                  <a:pt x="5775" y="0"/>
                  <a:pt x="5176" y="239"/>
                  <a:pt x="4685" y="710"/>
                </a:cubicBezTo>
                <a:cubicBezTo>
                  <a:pt x="4074" y="1301"/>
                  <a:pt x="3666" y="2034"/>
                  <a:pt x="3483" y="2869"/>
                </a:cubicBezTo>
                <a:cubicBezTo>
                  <a:pt x="3239" y="4132"/>
                  <a:pt x="2954" y="5435"/>
                  <a:pt x="2913" y="6718"/>
                </a:cubicBezTo>
                <a:cubicBezTo>
                  <a:pt x="2791" y="10710"/>
                  <a:pt x="3035" y="14701"/>
                  <a:pt x="3442" y="18673"/>
                </a:cubicBezTo>
                <a:cubicBezTo>
                  <a:pt x="3951" y="23642"/>
                  <a:pt x="4522" y="28591"/>
                  <a:pt x="4929" y="33560"/>
                </a:cubicBezTo>
                <a:cubicBezTo>
                  <a:pt x="5153" y="36248"/>
                  <a:pt x="5112" y="38977"/>
                  <a:pt x="5153" y="41686"/>
                </a:cubicBezTo>
                <a:cubicBezTo>
                  <a:pt x="5173" y="44944"/>
                  <a:pt x="5133" y="48203"/>
                  <a:pt x="5153" y="51461"/>
                </a:cubicBezTo>
                <a:cubicBezTo>
                  <a:pt x="5173" y="52642"/>
                  <a:pt x="5153" y="53803"/>
                  <a:pt x="4766" y="54944"/>
                </a:cubicBezTo>
                <a:cubicBezTo>
                  <a:pt x="4583" y="55473"/>
                  <a:pt x="4277" y="55901"/>
                  <a:pt x="3768" y="56206"/>
                </a:cubicBezTo>
                <a:cubicBezTo>
                  <a:pt x="1935" y="57327"/>
                  <a:pt x="917" y="59058"/>
                  <a:pt x="408" y="61074"/>
                </a:cubicBezTo>
                <a:cubicBezTo>
                  <a:pt x="143" y="62072"/>
                  <a:pt x="1" y="63131"/>
                  <a:pt x="21" y="64149"/>
                </a:cubicBezTo>
                <a:cubicBezTo>
                  <a:pt x="62" y="66532"/>
                  <a:pt x="143" y="68914"/>
                  <a:pt x="225" y="71318"/>
                </a:cubicBezTo>
                <a:lnTo>
                  <a:pt x="2363" y="71318"/>
                </a:lnTo>
                <a:cubicBezTo>
                  <a:pt x="2363" y="69851"/>
                  <a:pt x="2363" y="68365"/>
                  <a:pt x="2363" y="66898"/>
                </a:cubicBezTo>
                <a:cubicBezTo>
                  <a:pt x="2363" y="66756"/>
                  <a:pt x="2363" y="66634"/>
                  <a:pt x="2404" y="66491"/>
                </a:cubicBezTo>
                <a:cubicBezTo>
                  <a:pt x="2465" y="66165"/>
                  <a:pt x="2668" y="65961"/>
                  <a:pt x="3035" y="65961"/>
                </a:cubicBezTo>
                <a:cubicBezTo>
                  <a:pt x="3361" y="65982"/>
                  <a:pt x="3544" y="66206"/>
                  <a:pt x="3585" y="66511"/>
                </a:cubicBezTo>
                <a:cubicBezTo>
                  <a:pt x="3605" y="66674"/>
                  <a:pt x="3626" y="66837"/>
                  <a:pt x="3626" y="67000"/>
                </a:cubicBezTo>
                <a:cubicBezTo>
                  <a:pt x="3666" y="68426"/>
                  <a:pt x="3687" y="69872"/>
                  <a:pt x="3727" y="71318"/>
                </a:cubicBezTo>
                <a:lnTo>
                  <a:pt x="5642" y="71318"/>
                </a:lnTo>
                <a:cubicBezTo>
                  <a:pt x="5642" y="71032"/>
                  <a:pt x="5642" y="70747"/>
                  <a:pt x="5642" y="70483"/>
                </a:cubicBezTo>
                <a:cubicBezTo>
                  <a:pt x="5642" y="69261"/>
                  <a:pt x="5642" y="68039"/>
                  <a:pt x="5642" y="66817"/>
                </a:cubicBezTo>
                <a:cubicBezTo>
                  <a:pt x="5662" y="66247"/>
                  <a:pt x="5886" y="65982"/>
                  <a:pt x="6355" y="65982"/>
                </a:cubicBezTo>
                <a:cubicBezTo>
                  <a:pt x="6371" y="65981"/>
                  <a:pt x="6387" y="65981"/>
                  <a:pt x="6403" y="65981"/>
                </a:cubicBezTo>
                <a:cubicBezTo>
                  <a:pt x="6859" y="65981"/>
                  <a:pt x="7088" y="66266"/>
                  <a:pt x="7088" y="66817"/>
                </a:cubicBezTo>
                <a:cubicBezTo>
                  <a:pt x="7088" y="68324"/>
                  <a:pt x="7088" y="69811"/>
                  <a:pt x="7108" y="71318"/>
                </a:cubicBezTo>
                <a:lnTo>
                  <a:pt x="9022" y="71318"/>
                </a:lnTo>
                <a:cubicBezTo>
                  <a:pt x="9022" y="71297"/>
                  <a:pt x="9022" y="71257"/>
                  <a:pt x="9022" y="71236"/>
                </a:cubicBezTo>
                <a:cubicBezTo>
                  <a:pt x="9063" y="69811"/>
                  <a:pt x="9084" y="68365"/>
                  <a:pt x="9124" y="66939"/>
                </a:cubicBezTo>
                <a:cubicBezTo>
                  <a:pt x="9124" y="66817"/>
                  <a:pt x="9124" y="66695"/>
                  <a:pt x="9145" y="66593"/>
                </a:cubicBezTo>
                <a:cubicBezTo>
                  <a:pt x="9185" y="66226"/>
                  <a:pt x="9389" y="66002"/>
                  <a:pt x="9776" y="66002"/>
                </a:cubicBezTo>
                <a:cubicBezTo>
                  <a:pt x="10163" y="66002"/>
                  <a:pt x="10346" y="66247"/>
                  <a:pt x="10367" y="66613"/>
                </a:cubicBezTo>
                <a:cubicBezTo>
                  <a:pt x="10387" y="67102"/>
                  <a:pt x="10367" y="67591"/>
                  <a:pt x="10367" y="68079"/>
                </a:cubicBezTo>
                <a:cubicBezTo>
                  <a:pt x="10367" y="69159"/>
                  <a:pt x="10387" y="70238"/>
                  <a:pt x="10387" y="71318"/>
                </a:cubicBezTo>
                <a:lnTo>
                  <a:pt x="12566" y="71318"/>
                </a:lnTo>
                <a:cubicBezTo>
                  <a:pt x="12627" y="69770"/>
                  <a:pt x="12688" y="68222"/>
                  <a:pt x="12729" y="66674"/>
                </a:cubicBezTo>
                <a:cubicBezTo>
                  <a:pt x="12790" y="64699"/>
                  <a:pt x="12892" y="62703"/>
                  <a:pt x="12261" y="60768"/>
                </a:cubicBezTo>
                <a:cubicBezTo>
                  <a:pt x="11629" y="58772"/>
                  <a:pt x="10550" y="57102"/>
                  <a:pt x="8676" y="56003"/>
                </a:cubicBezTo>
                <a:cubicBezTo>
                  <a:pt x="8350" y="55799"/>
                  <a:pt x="8126" y="55310"/>
                  <a:pt x="7963" y="54923"/>
                </a:cubicBezTo>
                <a:cubicBezTo>
                  <a:pt x="7577" y="53905"/>
                  <a:pt x="7577" y="52846"/>
                  <a:pt x="7577" y="51787"/>
                </a:cubicBezTo>
                <a:cubicBezTo>
                  <a:pt x="7577" y="48997"/>
                  <a:pt x="7556" y="46207"/>
                  <a:pt x="7577" y="43417"/>
                </a:cubicBezTo>
                <a:cubicBezTo>
                  <a:pt x="7597" y="40545"/>
                  <a:pt x="7556" y="37674"/>
                  <a:pt x="7719" y="34802"/>
                </a:cubicBezTo>
                <a:cubicBezTo>
                  <a:pt x="7943" y="31218"/>
                  <a:pt x="8371" y="27634"/>
                  <a:pt x="8697" y="24049"/>
                </a:cubicBezTo>
                <a:cubicBezTo>
                  <a:pt x="9022" y="20587"/>
                  <a:pt x="9430" y="17145"/>
                  <a:pt x="9674" y="13683"/>
                </a:cubicBezTo>
                <a:cubicBezTo>
                  <a:pt x="9837" y="11341"/>
                  <a:pt x="9837" y="8979"/>
                  <a:pt x="9817" y="6616"/>
                </a:cubicBezTo>
                <a:cubicBezTo>
                  <a:pt x="9817" y="5007"/>
                  <a:pt x="9613" y="3419"/>
                  <a:pt x="8900" y="1953"/>
                </a:cubicBezTo>
                <a:cubicBezTo>
                  <a:pt x="8676" y="1505"/>
                  <a:pt x="8371" y="1057"/>
                  <a:pt x="8025" y="710"/>
                </a:cubicBezTo>
                <a:cubicBezTo>
                  <a:pt x="7549" y="234"/>
                  <a:pt x="6962" y="0"/>
                  <a:pt x="63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402776" y="-1512110"/>
            <a:ext cx="844741" cy="3795461"/>
          </a:xfrm>
          <a:custGeom>
            <a:avLst/>
            <a:gdLst/>
            <a:ahLst/>
            <a:cxnLst/>
            <a:rect l="l" t="t" r="r" b="b"/>
            <a:pathLst>
              <a:path w="14665" h="66276" extrusionOk="0">
                <a:moveTo>
                  <a:pt x="7369" y="0"/>
                </a:moveTo>
                <a:cubicBezTo>
                  <a:pt x="6666" y="0"/>
                  <a:pt x="5956" y="407"/>
                  <a:pt x="5459" y="1220"/>
                </a:cubicBezTo>
                <a:cubicBezTo>
                  <a:pt x="4848" y="2238"/>
                  <a:pt x="4603" y="3378"/>
                  <a:pt x="4542" y="4539"/>
                </a:cubicBezTo>
                <a:cubicBezTo>
                  <a:pt x="4481" y="6067"/>
                  <a:pt x="4522" y="7614"/>
                  <a:pt x="4522" y="9142"/>
                </a:cubicBezTo>
                <a:cubicBezTo>
                  <a:pt x="4481" y="9162"/>
                  <a:pt x="4420" y="9162"/>
                  <a:pt x="4359" y="9162"/>
                </a:cubicBezTo>
                <a:cubicBezTo>
                  <a:pt x="4664" y="12360"/>
                  <a:pt x="4889" y="15577"/>
                  <a:pt x="5255" y="18775"/>
                </a:cubicBezTo>
                <a:cubicBezTo>
                  <a:pt x="5846" y="23907"/>
                  <a:pt x="6416" y="29039"/>
                  <a:pt x="6355" y="34232"/>
                </a:cubicBezTo>
                <a:cubicBezTo>
                  <a:pt x="6334" y="36798"/>
                  <a:pt x="6375" y="39364"/>
                  <a:pt x="6334" y="41951"/>
                </a:cubicBezTo>
                <a:cubicBezTo>
                  <a:pt x="6314" y="42684"/>
                  <a:pt x="6172" y="43437"/>
                  <a:pt x="5988" y="44170"/>
                </a:cubicBezTo>
                <a:cubicBezTo>
                  <a:pt x="5886" y="44639"/>
                  <a:pt x="5561" y="45026"/>
                  <a:pt x="5051" y="45168"/>
                </a:cubicBezTo>
                <a:cubicBezTo>
                  <a:pt x="2445" y="46003"/>
                  <a:pt x="1080" y="47877"/>
                  <a:pt x="551" y="50443"/>
                </a:cubicBezTo>
                <a:cubicBezTo>
                  <a:pt x="1" y="53131"/>
                  <a:pt x="367" y="55779"/>
                  <a:pt x="1080" y="58406"/>
                </a:cubicBezTo>
                <a:cubicBezTo>
                  <a:pt x="1549" y="60198"/>
                  <a:pt x="2261" y="61909"/>
                  <a:pt x="3280" y="63457"/>
                </a:cubicBezTo>
                <a:cubicBezTo>
                  <a:pt x="3850" y="64292"/>
                  <a:pt x="4502" y="65066"/>
                  <a:pt x="5337" y="65615"/>
                </a:cubicBezTo>
                <a:cubicBezTo>
                  <a:pt x="5999" y="66060"/>
                  <a:pt x="6678" y="66276"/>
                  <a:pt x="7351" y="66276"/>
                </a:cubicBezTo>
                <a:cubicBezTo>
                  <a:pt x="8127" y="66276"/>
                  <a:pt x="8893" y="65988"/>
                  <a:pt x="9613" y="65432"/>
                </a:cubicBezTo>
                <a:cubicBezTo>
                  <a:pt x="11324" y="64129"/>
                  <a:pt x="12261" y="62316"/>
                  <a:pt x="12994" y="60402"/>
                </a:cubicBezTo>
                <a:cubicBezTo>
                  <a:pt x="14114" y="57490"/>
                  <a:pt x="14664" y="54496"/>
                  <a:pt x="14338" y="51380"/>
                </a:cubicBezTo>
                <a:cubicBezTo>
                  <a:pt x="14175" y="49995"/>
                  <a:pt x="13788" y="48692"/>
                  <a:pt x="12974" y="47531"/>
                </a:cubicBezTo>
                <a:cubicBezTo>
                  <a:pt x="12220" y="46431"/>
                  <a:pt x="11181" y="45678"/>
                  <a:pt x="9919" y="45270"/>
                </a:cubicBezTo>
                <a:cubicBezTo>
                  <a:pt x="9247" y="45046"/>
                  <a:pt x="8819" y="44639"/>
                  <a:pt x="8677" y="43987"/>
                </a:cubicBezTo>
                <a:cubicBezTo>
                  <a:pt x="8514" y="43295"/>
                  <a:pt x="8432" y="42582"/>
                  <a:pt x="8412" y="41890"/>
                </a:cubicBezTo>
                <a:cubicBezTo>
                  <a:pt x="8371" y="40464"/>
                  <a:pt x="8391" y="39038"/>
                  <a:pt x="8391" y="37633"/>
                </a:cubicBezTo>
                <a:cubicBezTo>
                  <a:pt x="8391" y="35373"/>
                  <a:pt x="8330" y="33112"/>
                  <a:pt x="8453" y="30872"/>
                </a:cubicBezTo>
                <a:cubicBezTo>
                  <a:pt x="8636" y="27613"/>
                  <a:pt x="8941" y="24334"/>
                  <a:pt x="9226" y="21076"/>
                </a:cubicBezTo>
                <a:cubicBezTo>
                  <a:pt x="9328" y="19793"/>
                  <a:pt x="9512" y="18530"/>
                  <a:pt x="9613" y="17247"/>
                </a:cubicBezTo>
                <a:cubicBezTo>
                  <a:pt x="9837" y="14824"/>
                  <a:pt x="10082" y="12380"/>
                  <a:pt x="10204" y="9936"/>
                </a:cubicBezTo>
                <a:cubicBezTo>
                  <a:pt x="10326" y="7696"/>
                  <a:pt x="10469" y="5435"/>
                  <a:pt x="9980" y="3215"/>
                </a:cubicBezTo>
                <a:cubicBezTo>
                  <a:pt x="9837" y="2523"/>
                  <a:pt x="9593" y="1831"/>
                  <a:pt x="9247" y="1240"/>
                </a:cubicBezTo>
                <a:cubicBezTo>
                  <a:pt x="8777" y="413"/>
                  <a:pt x="8076" y="0"/>
                  <a:pt x="73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572868" y="2715507"/>
            <a:ext cx="628789" cy="5951296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8632102" y="3370894"/>
            <a:ext cx="910408" cy="3969783"/>
          </a:xfrm>
          <a:custGeom>
            <a:avLst/>
            <a:gdLst/>
            <a:ahLst/>
            <a:cxnLst/>
            <a:rect l="l" t="t" r="r" b="b"/>
            <a:pathLst>
              <a:path w="15805" h="69320" extrusionOk="0">
                <a:moveTo>
                  <a:pt x="7897" y="1"/>
                </a:moveTo>
                <a:cubicBezTo>
                  <a:pt x="7054" y="1"/>
                  <a:pt x="6217" y="309"/>
                  <a:pt x="5438" y="912"/>
                </a:cubicBezTo>
                <a:cubicBezTo>
                  <a:pt x="3605" y="2317"/>
                  <a:pt x="2607" y="4252"/>
                  <a:pt x="1793" y="6329"/>
                </a:cubicBezTo>
                <a:cubicBezTo>
                  <a:pt x="591" y="9465"/>
                  <a:pt x="1" y="12683"/>
                  <a:pt x="367" y="16043"/>
                </a:cubicBezTo>
                <a:cubicBezTo>
                  <a:pt x="510" y="17530"/>
                  <a:pt x="958" y="18935"/>
                  <a:pt x="1813" y="20178"/>
                </a:cubicBezTo>
                <a:cubicBezTo>
                  <a:pt x="2648" y="21379"/>
                  <a:pt x="3748" y="22194"/>
                  <a:pt x="5112" y="22642"/>
                </a:cubicBezTo>
                <a:cubicBezTo>
                  <a:pt x="5846" y="22866"/>
                  <a:pt x="6314" y="23314"/>
                  <a:pt x="6456" y="24027"/>
                </a:cubicBezTo>
                <a:cubicBezTo>
                  <a:pt x="6619" y="24760"/>
                  <a:pt x="6721" y="25534"/>
                  <a:pt x="6742" y="26287"/>
                </a:cubicBezTo>
                <a:cubicBezTo>
                  <a:pt x="6803" y="27815"/>
                  <a:pt x="6762" y="29342"/>
                  <a:pt x="6762" y="30870"/>
                </a:cubicBezTo>
                <a:cubicBezTo>
                  <a:pt x="6762" y="33293"/>
                  <a:pt x="6843" y="35717"/>
                  <a:pt x="6701" y="38140"/>
                </a:cubicBezTo>
                <a:cubicBezTo>
                  <a:pt x="6497" y="41663"/>
                  <a:pt x="6151" y="45186"/>
                  <a:pt x="5866" y="48710"/>
                </a:cubicBezTo>
                <a:cubicBezTo>
                  <a:pt x="5744" y="50074"/>
                  <a:pt x="5560" y="51439"/>
                  <a:pt x="5438" y="52824"/>
                </a:cubicBezTo>
                <a:cubicBezTo>
                  <a:pt x="5214" y="55451"/>
                  <a:pt x="4929" y="58078"/>
                  <a:pt x="4807" y="60705"/>
                </a:cubicBezTo>
                <a:cubicBezTo>
                  <a:pt x="4685" y="63128"/>
                  <a:pt x="4522" y="65552"/>
                  <a:pt x="5051" y="67955"/>
                </a:cubicBezTo>
                <a:cubicBezTo>
                  <a:pt x="5153" y="68424"/>
                  <a:pt x="5296" y="68872"/>
                  <a:pt x="5459" y="69320"/>
                </a:cubicBezTo>
                <a:lnTo>
                  <a:pt x="10326" y="69320"/>
                </a:lnTo>
                <a:cubicBezTo>
                  <a:pt x="10693" y="68444"/>
                  <a:pt x="10876" y="67487"/>
                  <a:pt x="10896" y="66530"/>
                </a:cubicBezTo>
                <a:cubicBezTo>
                  <a:pt x="11120" y="61316"/>
                  <a:pt x="10733" y="56367"/>
                  <a:pt x="10143" y="51174"/>
                </a:cubicBezTo>
                <a:cubicBezTo>
                  <a:pt x="9511" y="45655"/>
                  <a:pt x="8900" y="40115"/>
                  <a:pt x="8961" y="34535"/>
                </a:cubicBezTo>
                <a:cubicBezTo>
                  <a:pt x="8982" y="31766"/>
                  <a:pt x="8941" y="28976"/>
                  <a:pt x="8982" y="26206"/>
                </a:cubicBezTo>
                <a:cubicBezTo>
                  <a:pt x="9002" y="25412"/>
                  <a:pt x="9165" y="24597"/>
                  <a:pt x="9348" y="23823"/>
                </a:cubicBezTo>
                <a:cubicBezTo>
                  <a:pt x="9471" y="23314"/>
                  <a:pt x="9817" y="22907"/>
                  <a:pt x="10367" y="22723"/>
                </a:cubicBezTo>
                <a:cubicBezTo>
                  <a:pt x="13157" y="21848"/>
                  <a:pt x="14643" y="19811"/>
                  <a:pt x="15214" y="17062"/>
                </a:cubicBezTo>
                <a:cubicBezTo>
                  <a:pt x="15804" y="14149"/>
                  <a:pt x="15397" y="11298"/>
                  <a:pt x="14643" y="8488"/>
                </a:cubicBezTo>
                <a:cubicBezTo>
                  <a:pt x="14134" y="6553"/>
                  <a:pt x="13381" y="4700"/>
                  <a:pt x="12261" y="3030"/>
                </a:cubicBezTo>
                <a:cubicBezTo>
                  <a:pt x="11650" y="2134"/>
                  <a:pt x="10957" y="1299"/>
                  <a:pt x="10041" y="688"/>
                </a:cubicBezTo>
                <a:cubicBezTo>
                  <a:pt x="9345" y="227"/>
                  <a:pt x="8619" y="1"/>
                  <a:pt x="78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562900" y="1299000"/>
            <a:ext cx="4018200" cy="25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1912600" y="539500"/>
            <a:ext cx="60384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-288000" y="-3411474"/>
            <a:ext cx="1192696" cy="8789674"/>
            <a:chOff x="-135600" y="-3411474"/>
            <a:chExt cx="1192696" cy="8789674"/>
          </a:xfrm>
        </p:grpSpPr>
        <p:sp>
          <p:nvSpPr>
            <p:cNvPr id="187" name="Google Shape;187;p18"/>
            <p:cNvSpPr/>
            <p:nvPr/>
          </p:nvSpPr>
          <p:spPr>
            <a:xfrm>
              <a:off x="222919" y="-2069054"/>
              <a:ext cx="834176" cy="3998744"/>
            </a:xfrm>
            <a:custGeom>
              <a:avLst/>
              <a:gdLst/>
              <a:ahLst/>
              <a:cxnLst/>
              <a:rect l="l" t="t" r="r" b="b"/>
              <a:pathLst>
                <a:path w="16966" h="81329" extrusionOk="0">
                  <a:moveTo>
                    <a:pt x="8539" y="1"/>
                  </a:moveTo>
                  <a:cubicBezTo>
                    <a:pt x="7826" y="1"/>
                    <a:pt x="7110" y="352"/>
                    <a:pt x="6559" y="1047"/>
                  </a:cubicBezTo>
                  <a:cubicBezTo>
                    <a:pt x="5866" y="1923"/>
                    <a:pt x="5479" y="2961"/>
                    <a:pt x="5357" y="4041"/>
                  </a:cubicBezTo>
                  <a:cubicBezTo>
                    <a:pt x="5194" y="5649"/>
                    <a:pt x="5031" y="7279"/>
                    <a:pt x="5051" y="8888"/>
                  </a:cubicBezTo>
                  <a:cubicBezTo>
                    <a:pt x="5113" y="11576"/>
                    <a:pt x="5235" y="14284"/>
                    <a:pt x="5459" y="16973"/>
                  </a:cubicBezTo>
                  <a:cubicBezTo>
                    <a:pt x="5703" y="20007"/>
                    <a:pt x="6131" y="23042"/>
                    <a:pt x="6436" y="26076"/>
                  </a:cubicBezTo>
                  <a:cubicBezTo>
                    <a:pt x="6721" y="28866"/>
                    <a:pt x="7068" y="31656"/>
                    <a:pt x="7149" y="34446"/>
                  </a:cubicBezTo>
                  <a:cubicBezTo>
                    <a:pt x="7292" y="40454"/>
                    <a:pt x="7292" y="46462"/>
                    <a:pt x="7312" y="52470"/>
                  </a:cubicBezTo>
                  <a:cubicBezTo>
                    <a:pt x="7312" y="53203"/>
                    <a:pt x="7149" y="53977"/>
                    <a:pt x="6986" y="54710"/>
                  </a:cubicBezTo>
                  <a:cubicBezTo>
                    <a:pt x="6803" y="55484"/>
                    <a:pt x="6314" y="55973"/>
                    <a:pt x="5520" y="56237"/>
                  </a:cubicBezTo>
                  <a:cubicBezTo>
                    <a:pt x="2750" y="57154"/>
                    <a:pt x="1223" y="59211"/>
                    <a:pt x="530" y="61940"/>
                  </a:cubicBezTo>
                  <a:cubicBezTo>
                    <a:pt x="1" y="63956"/>
                    <a:pt x="21" y="65993"/>
                    <a:pt x="266" y="68049"/>
                  </a:cubicBezTo>
                  <a:cubicBezTo>
                    <a:pt x="673" y="71288"/>
                    <a:pt x="1569" y="74363"/>
                    <a:pt x="3198" y="77214"/>
                  </a:cubicBezTo>
                  <a:cubicBezTo>
                    <a:pt x="3911" y="78436"/>
                    <a:pt x="4766" y="79536"/>
                    <a:pt x="5927" y="80391"/>
                  </a:cubicBezTo>
                  <a:cubicBezTo>
                    <a:pt x="6746" y="80992"/>
                    <a:pt x="7613" y="81328"/>
                    <a:pt x="8524" y="81328"/>
                  </a:cubicBezTo>
                  <a:cubicBezTo>
                    <a:pt x="9062" y="81328"/>
                    <a:pt x="9616" y="81211"/>
                    <a:pt x="10184" y="80961"/>
                  </a:cubicBezTo>
                  <a:cubicBezTo>
                    <a:pt x="11080" y="80554"/>
                    <a:pt x="11792" y="79923"/>
                    <a:pt x="12424" y="79189"/>
                  </a:cubicBezTo>
                  <a:cubicBezTo>
                    <a:pt x="14888" y="76318"/>
                    <a:pt x="15967" y="72856"/>
                    <a:pt x="16619" y="69231"/>
                  </a:cubicBezTo>
                  <a:cubicBezTo>
                    <a:pt x="16843" y="68029"/>
                    <a:pt x="16904" y="66807"/>
                    <a:pt x="16965" y="66115"/>
                  </a:cubicBezTo>
                  <a:cubicBezTo>
                    <a:pt x="16945" y="63488"/>
                    <a:pt x="16680" y="61451"/>
                    <a:pt x="15621" y="59577"/>
                  </a:cubicBezTo>
                  <a:cubicBezTo>
                    <a:pt x="14684" y="57948"/>
                    <a:pt x="13340" y="56808"/>
                    <a:pt x="11548" y="56237"/>
                  </a:cubicBezTo>
                  <a:cubicBezTo>
                    <a:pt x="10733" y="55993"/>
                    <a:pt x="10265" y="55464"/>
                    <a:pt x="10082" y="54710"/>
                  </a:cubicBezTo>
                  <a:cubicBezTo>
                    <a:pt x="9919" y="54058"/>
                    <a:pt x="9776" y="53386"/>
                    <a:pt x="9776" y="52714"/>
                  </a:cubicBezTo>
                  <a:cubicBezTo>
                    <a:pt x="9736" y="47684"/>
                    <a:pt x="9715" y="42654"/>
                    <a:pt x="9776" y="37623"/>
                  </a:cubicBezTo>
                  <a:cubicBezTo>
                    <a:pt x="9817" y="33896"/>
                    <a:pt x="10143" y="30170"/>
                    <a:pt x="10591" y="26463"/>
                  </a:cubicBezTo>
                  <a:cubicBezTo>
                    <a:pt x="10957" y="23306"/>
                    <a:pt x="11365" y="20170"/>
                    <a:pt x="11609" y="16993"/>
                  </a:cubicBezTo>
                  <a:cubicBezTo>
                    <a:pt x="11833" y="13979"/>
                    <a:pt x="11915" y="10965"/>
                    <a:pt x="11996" y="7930"/>
                  </a:cubicBezTo>
                  <a:cubicBezTo>
                    <a:pt x="12057" y="6179"/>
                    <a:pt x="11976" y="4387"/>
                    <a:pt x="11365" y="2717"/>
                  </a:cubicBezTo>
                  <a:cubicBezTo>
                    <a:pt x="11161" y="2126"/>
                    <a:pt x="10876" y="1536"/>
                    <a:pt x="10489" y="1047"/>
                  </a:cubicBezTo>
                  <a:cubicBezTo>
                    <a:pt x="9951" y="347"/>
                    <a:pt x="9247" y="1"/>
                    <a:pt x="8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flipH="1">
              <a:off x="-135600" y="-3411474"/>
              <a:ext cx="616855" cy="3815103"/>
            </a:xfrm>
            <a:custGeom>
              <a:avLst/>
              <a:gdLst/>
              <a:ahLst/>
              <a:cxnLst/>
              <a:rect l="l" t="t" r="r" b="b"/>
              <a:pathLst>
                <a:path w="12546" h="77594" extrusionOk="0">
                  <a:moveTo>
                    <a:pt x="4703" y="0"/>
                  </a:moveTo>
                  <a:cubicBezTo>
                    <a:pt x="4690" y="0"/>
                    <a:pt x="4677" y="0"/>
                    <a:pt x="4664" y="1"/>
                  </a:cubicBezTo>
                  <a:cubicBezTo>
                    <a:pt x="4257" y="21"/>
                    <a:pt x="3992" y="245"/>
                    <a:pt x="3952" y="653"/>
                  </a:cubicBezTo>
                  <a:cubicBezTo>
                    <a:pt x="3911" y="1264"/>
                    <a:pt x="3911" y="1854"/>
                    <a:pt x="3890" y="2465"/>
                  </a:cubicBezTo>
                  <a:cubicBezTo>
                    <a:pt x="3829" y="5296"/>
                    <a:pt x="3768" y="8127"/>
                    <a:pt x="3687" y="10958"/>
                  </a:cubicBezTo>
                  <a:cubicBezTo>
                    <a:pt x="3646" y="13198"/>
                    <a:pt x="3585" y="15438"/>
                    <a:pt x="3524" y="17658"/>
                  </a:cubicBezTo>
                  <a:cubicBezTo>
                    <a:pt x="3524" y="17780"/>
                    <a:pt x="3544" y="17963"/>
                    <a:pt x="3483" y="18025"/>
                  </a:cubicBezTo>
                  <a:cubicBezTo>
                    <a:pt x="3300" y="18187"/>
                    <a:pt x="3076" y="18391"/>
                    <a:pt x="2872" y="18411"/>
                  </a:cubicBezTo>
                  <a:cubicBezTo>
                    <a:pt x="2709" y="18411"/>
                    <a:pt x="2485" y="18167"/>
                    <a:pt x="2363" y="17984"/>
                  </a:cubicBezTo>
                  <a:cubicBezTo>
                    <a:pt x="2282" y="17882"/>
                    <a:pt x="2322" y="17760"/>
                    <a:pt x="2322" y="17597"/>
                  </a:cubicBezTo>
                  <a:cubicBezTo>
                    <a:pt x="2322" y="12057"/>
                    <a:pt x="2241" y="6538"/>
                    <a:pt x="2200" y="999"/>
                  </a:cubicBezTo>
                  <a:cubicBezTo>
                    <a:pt x="2200" y="734"/>
                    <a:pt x="2078" y="347"/>
                    <a:pt x="1874" y="184"/>
                  </a:cubicBezTo>
                  <a:cubicBezTo>
                    <a:pt x="1739" y="67"/>
                    <a:pt x="1589" y="14"/>
                    <a:pt x="1443" y="14"/>
                  </a:cubicBezTo>
                  <a:cubicBezTo>
                    <a:pt x="1083" y="14"/>
                    <a:pt x="748" y="337"/>
                    <a:pt x="734" y="816"/>
                  </a:cubicBezTo>
                  <a:cubicBezTo>
                    <a:pt x="652" y="2099"/>
                    <a:pt x="612" y="3361"/>
                    <a:pt x="551" y="4644"/>
                  </a:cubicBezTo>
                  <a:cubicBezTo>
                    <a:pt x="388" y="8921"/>
                    <a:pt x="164" y="13198"/>
                    <a:pt x="41" y="17495"/>
                  </a:cubicBezTo>
                  <a:cubicBezTo>
                    <a:pt x="1" y="19063"/>
                    <a:pt x="41" y="20672"/>
                    <a:pt x="204" y="22240"/>
                  </a:cubicBezTo>
                  <a:cubicBezTo>
                    <a:pt x="388" y="23910"/>
                    <a:pt x="1080" y="25417"/>
                    <a:pt x="2200" y="26680"/>
                  </a:cubicBezTo>
                  <a:cubicBezTo>
                    <a:pt x="2567" y="27087"/>
                    <a:pt x="2974" y="27535"/>
                    <a:pt x="3442" y="27780"/>
                  </a:cubicBezTo>
                  <a:cubicBezTo>
                    <a:pt x="4461" y="28289"/>
                    <a:pt x="4787" y="29185"/>
                    <a:pt x="4888" y="30183"/>
                  </a:cubicBezTo>
                  <a:cubicBezTo>
                    <a:pt x="5011" y="31303"/>
                    <a:pt x="5011" y="32423"/>
                    <a:pt x="5031" y="33543"/>
                  </a:cubicBezTo>
                  <a:cubicBezTo>
                    <a:pt x="5031" y="35681"/>
                    <a:pt x="5051" y="37840"/>
                    <a:pt x="5011" y="39979"/>
                  </a:cubicBezTo>
                  <a:cubicBezTo>
                    <a:pt x="4970" y="42911"/>
                    <a:pt x="4970" y="45864"/>
                    <a:pt x="4766" y="48797"/>
                  </a:cubicBezTo>
                  <a:cubicBezTo>
                    <a:pt x="4583" y="51424"/>
                    <a:pt x="4196" y="54031"/>
                    <a:pt x="3829" y="56638"/>
                  </a:cubicBezTo>
                  <a:cubicBezTo>
                    <a:pt x="3218" y="60874"/>
                    <a:pt x="2811" y="65130"/>
                    <a:pt x="2831" y="69427"/>
                  </a:cubicBezTo>
                  <a:cubicBezTo>
                    <a:pt x="2831" y="71158"/>
                    <a:pt x="2811" y="72910"/>
                    <a:pt x="3341" y="74600"/>
                  </a:cubicBezTo>
                  <a:cubicBezTo>
                    <a:pt x="3544" y="75252"/>
                    <a:pt x="3829" y="75903"/>
                    <a:pt x="4216" y="76453"/>
                  </a:cubicBezTo>
                  <a:cubicBezTo>
                    <a:pt x="4746" y="77217"/>
                    <a:pt x="5469" y="77594"/>
                    <a:pt x="6197" y="77594"/>
                  </a:cubicBezTo>
                  <a:cubicBezTo>
                    <a:pt x="6925" y="77594"/>
                    <a:pt x="7658" y="77217"/>
                    <a:pt x="8208" y="76474"/>
                  </a:cubicBezTo>
                  <a:cubicBezTo>
                    <a:pt x="8880" y="75557"/>
                    <a:pt x="9226" y="74518"/>
                    <a:pt x="9328" y="73419"/>
                  </a:cubicBezTo>
                  <a:cubicBezTo>
                    <a:pt x="9471" y="71728"/>
                    <a:pt x="9572" y="70018"/>
                    <a:pt x="9572" y="68307"/>
                  </a:cubicBezTo>
                  <a:cubicBezTo>
                    <a:pt x="9552" y="63664"/>
                    <a:pt x="8941" y="59081"/>
                    <a:pt x="8269" y="54499"/>
                  </a:cubicBezTo>
                  <a:cubicBezTo>
                    <a:pt x="7699" y="50691"/>
                    <a:pt x="7393" y="46842"/>
                    <a:pt x="7393" y="42993"/>
                  </a:cubicBezTo>
                  <a:cubicBezTo>
                    <a:pt x="7393" y="39225"/>
                    <a:pt x="7373" y="35457"/>
                    <a:pt x="7414" y="31710"/>
                  </a:cubicBezTo>
                  <a:cubicBezTo>
                    <a:pt x="7414" y="30855"/>
                    <a:pt x="7597" y="29999"/>
                    <a:pt x="7780" y="29164"/>
                  </a:cubicBezTo>
                  <a:cubicBezTo>
                    <a:pt x="7882" y="28615"/>
                    <a:pt x="8249" y="28228"/>
                    <a:pt x="8738" y="27922"/>
                  </a:cubicBezTo>
                  <a:cubicBezTo>
                    <a:pt x="10652" y="26741"/>
                    <a:pt x="11609" y="24888"/>
                    <a:pt x="12118" y="22770"/>
                  </a:cubicBezTo>
                  <a:cubicBezTo>
                    <a:pt x="12546" y="20998"/>
                    <a:pt x="12403" y="19185"/>
                    <a:pt x="12383" y="17393"/>
                  </a:cubicBezTo>
                  <a:cubicBezTo>
                    <a:pt x="12342" y="15784"/>
                    <a:pt x="12261" y="14175"/>
                    <a:pt x="12200" y="12587"/>
                  </a:cubicBezTo>
                  <a:cubicBezTo>
                    <a:pt x="12037" y="9267"/>
                    <a:pt x="11894" y="5968"/>
                    <a:pt x="11731" y="2649"/>
                  </a:cubicBezTo>
                  <a:cubicBezTo>
                    <a:pt x="11711" y="2038"/>
                    <a:pt x="11711" y="1427"/>
                    <a:pt x="11670" y="816"/>
                  </a:cubicBezTo>
                  <a:cubicBezTo>
                    <a:pt x="11650" y="307"/>
                    <a:pt x="11344" y="1"/>
                    <a:pt x="10917" y="1"/>
                  </a:cubicBezTo>
                  <a:cubicBezTo>
                    <a:pt x="10469" y="1"/>
                    <a:pt x="10183" y="327"/>
                    <a:pt x="10183" y="836"/>
                  </a:cubicBezTo>
                  <a:cubicBezTo>
                    <a:pt x="10143" y="6396"/>
                    <a:pt x="10122" y="11935"/>
                    <a:pt x="10082" y="17495"/>
                  </a:cubicBezTo>
                  <a:cubicBezTo>
                    <a:pt x="10082" y="17597"/>
                    <a:pt x="10082" y="17719"/>
                    <a:pt x="10082" y="17821"/>
                  </a:cubicBezTo>
                  <a:cubicBezTo>
                    <a:pt x="10023" y="18212"/>
                    <a:pt x="9795" y="18453"/>
                    <a:pt x="9470" y="18453"/>
                  </a:cubicBezTo>
                  <a:cubicBezTo>
                    <a:pt x="9457" y="18453"/>
                    <a:pt x="9443" y="18453"/>
                    <a:pt x="9430" y="18452"/>
                  </a:cubicBezTo>
                  <a:cubicBezTo>
                    <a:pt x="9023" y="18411"/>
                    <a:pt x="8880" y="18126"/>
                    <a:pt x="8880" y="17780"/>
                  </a:cubicBezTo>
                  <a:cubicBezTo>
                    <a:pt x="8839" y="16741"/>
                    <a:pt x="8819" y="15703"/>
                    <a:pt x="8799" y="14685"/>
                  </a:cubicBezTo>
                  <a:cubicBezTo>
                    <a:pt x="8697" y="10265"/>
                    <a:pt x="8595" y="5866"/>
                    <a:pt x="8493" y="1447"/>
                  </a:cubicBezTo>
                  <a:cubicBezTo>
                    <a:pt x="8493" y="1223"/>
                    <a:pt x="8493" y="979"/>
                    <a:pt x="8473" y="755"/>
                  </a:cubicBezTo>
                  <a:cubicBezTo>
                    <a:pt x="8412" y="286"/>
                    <a:pt x="8106" y="1"/>
                    <a:pt x="7699" y="1"/>
                  </a:cubicBezTo>
                  <a:cubicBezTo>
                    <a:pt x="7271" y="21"/>
                    <a:pt x="6986" y="327"/>
                    <a:pt x="6966" y="816"/>
                  </a:cubicBezTo>
                  <a:cubicBezTo>
                    <a:pt x="6945" y="1752"/>
                    <a:pt x="6945" y="2710"/>
                    <a:pt x="6945" y="3667"/>
                  </a:cubicBezTo>
                  <a:cubicBezTo>
                    <a:pt x="6925" y="8310"/>
                    <a:pt x="6905" y="12954"/>
                    <a:pt x="6884" y="17597"/>
                  </a:cubicBezTo>
                  <a:cubicBezTo>
                    <a:pt x="6884" y="17963"/>
                    <a:pt x="6864" y="18289"/>
                    <a:pt x="6457" y="18432"/>
                  </a:cubicBezTo>
                  <a:cubicBezTo>
                    <a:pt x="6361" y="18461"/>
                    <a:pt x="6270" y="18475"/>
                    <a:pt x="6184" y="18475"/>
                  </a:cubicBezTo>
                  <a:cubicBezTo>
                    <a:pt x="5793" y="18475"/>
                    <a:pt x="5520" y="18183"/>
                    <a:pt x="5520" y="17699"/>
                  </a:cubicBezTo>
                  <a:cubicBezTo>
                    <a:pt x="5499" y="15418"/>
                    <a:pt x="5479" y="13137"/>
                    <a:pt x="5479" y="10856"/>
                  </a:cubicBezTo>
                  <a:cubicBezTo>
                    <a:pt x="5459" y="7577"/>
                    <a:pt x="5459" y="4319"/>
                    <a:pt x="5438" y="1040"/>
                  </a:cubicBezTo>
                  <a:cubicBezTo>
                    <a:pt x="5438" y="917"/>
                    <a:pt x="5459" y="795"/>
                    <a:pt x="5438" y="673"/>
                  </a:cubicBezTo>
                  <a:cubicBezTo>
                    <a:pt x="5379" y="280"/>
                    <a:pt x="5073" y="0"/>
                    <a:pt x="4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flipH="1">
              <a:off x="-118589" y="2062737"/>
              <a:ext cx="616855" cy="3315463"/>
            </a:xfrm>
            <a:custGeom>
              <a:avLst/>
              <a:gdLst/>
              <a:ahLst/>
              <a:cxnLst/>
              <a:rect l="l" t="t" r="r" b="b"/>
              <a:pathLst>
                <a:path w="12546" h="67432" extrusionOk="0">
                  <a:moveTo>
                    <a:pt x="4721" y="0"/>
                  </a:moveTo>
                  <a:cubicBezTo>
                    <a:pt x="4709" y="0"/>
                    <a:pt x="4697" y="1"/>
                    <a:pt x="4685" y="1"/>
                  </a:cubicBezTo>
                  <a:cubicBezTo>
                    <a:pt x="4277" y="22"/>
                    <a:pt x="3992" y="246"/>
                    <a:pt x="3951" y="653"/>
                  </a:cubicBezTo>
                  <a:cubicBezTo>
                    <a:pt x="3911" y="1244"/>
                    <a:pt x="3911" y="1855"/>
                    <a:pt x="3911" y="2445"/>
                  </a:cubicBezTo>
                  <a:cubicBezTo>
                    <a:pt x="3829" y="5276"/>
                    <a:pt x="3768" y="8127"/>
                    <a:pt x="3707" y="10958"/>
                  </a:cubicBezTo>
                  <a:cubicBezTo>
                    <a:pt x="3646" y="13198"/>
                    <a:pt x="3585" y="15418"/>
                    <a:pt x="3524" y="17658"/>
                  </a:cubicBezTo>
                  <a:cubicBezTo>
                    <a:pt x="3524" y="17780"/>
                    <a:pt x="3544" y="17943"/>
                    <a:pt x="3483" y="18004"/>
                  </a:cubicBezTo>
                  <a:cubicBezTo>
                    <a:pt x="3300" y="18167"/>
                    <a:pt x="3096" y="18391"/>
                    <a:pt x="2892" y="18391"/>
                  </a:cubicBezTo>
                  <a:cubicBezTo>
                    <a:pt x="2709" y="18391"/>
                    <a:pt x="2505" y="18167"/>
                    <a:pt x="2363" y="17984"/>
                  </a:cubicBezTo>
                  <a:cubicBezTo>
                    <a:pt x="2302" y="17882"/>
                    <a:pt x="2342" y="17740"/>
                    <a:pt x="2342" y="17597"/>
                  </a:cubicBezTo>
                  <a:cubicBezTo>
                    <a:pt x="2322" y="12058"/>
                    <a:pt x="2261" y="6539"/>
                    <a:pt x="2200" y="999"/>
                  </a:cubicBezTo>
                  <a:cubicBezTo>
                    <a:pt x="2200" y="735"/>
                    <a:pt x="2078" y="348"/>
                    <a:pt x="1874" y="164"/>
                  </a:cubicBezTo>
                  <a:cubicBezTo>
                    <a:pt x="1749" y="56"/>
                    <a:pt x="1607" y="7"/>
                    <a:pt x="1468" y="7"/>
                  </a:cubicBezTo>
                  <a:cubicBezTo>
                    <a:pt x="1109" y="7"/>
                    <a:pt x="763" y="332"/>
                    <a:pt x="734" y="816"/>
                  </a:cubicBezTo>
                  <a:cubicBezTo>
                    <a:pt x="672" y="2099"/>
                    <a:pt x="611" y="3362"/>
                    <a:pt x="571" y="4645"/>
                  </a:cubicBezTo>
                  <a:cubicBezTo>
                    <a:pt x="387" y="8921"/>
                    <a:pt x="184" y="13198"/>
                    <a:pt x="41" y="17475"/>
                  </a:cubicBezTo>
                  <a:cubicBezTo>
                    <a:pt x="0" y="19063"/>
                    <a:pt x="41" y="20652"/>
                    <a:pt x="204" y="22241"/>
                  </a:cubicBezTo>
                  <a:cubicBezTo>
                    <a:pt x="387" y="23890"/>
                    <a:pt x="1080" y="25418"/>
                    <a:pt x="2220" y="26680"/>
                  </a:cubicBezTo>
                  <a:cubicBezTo>
                    <a:pt x="2567" y="27088"/>
                    <a:pt x="2974" y="27536"/>
                    <a:pt x="3463" y="27760"/>
                  </a:cubicBezTo>
                  <a:cubicBezTo>
                    <a:pt x="4481" y="28289"/>
                    <a:pt x="4807" y="29185"/>
                    <a:pt x="4909" y="30183"/>
                  </a:cubicBezTo>
                  <a:cubicBezTo>
                    <a:pt x="5010" y="31303"/>
                    <a:pt x="5010" y="32423"/>
                    <a:pt x="5031" y="33543"/>
                  </a:cubicBezTo>
                  <a:cubicBezTo>
                    <a:pt x="5051" y="35682"/>
                    <a:pt x="5051" y="37820"/>
                    <a:pt x="5031" y="39979"/>
                  </a:cubicBezTo>
                  <a:cubicBezTo>
                    <a:pt x="4970" y="42912"/>
                    <a:pt x="4970" y="45865"/>
                    <a:pt x="4766" y="48797"/>
                  </a:cubicBezTo>
                  <a:cubicBezTo>
                    <a:pt x="4583" y="51404"/>
                    <a:pt x="4196" y="54011"/>
                    <a:pt x="3829" y="56618"/>
                  </a:cubicBezTo>
                  <a:cubicBezTo>
                    <a:pt x="3320" y="60202"/>
                    <a:pt x="2953" y="63807"/>
                    <a:pt x="2852" y="67432"/>
                  </a:cubicBezTo>
                  <a:lnTo>
                    <a:pt x="9552" y="67432"/>
                  </a:lnTo>
                  <a:cubicBezTo>
                    <a:pt x="9470" y="63094"/>
                    <a:pt x="8921" y="58797"/>
                    <a:pt x="8269" y="54500"/>
                  </a:cubicBezTo>
                  <a:cubicBezTo>
                    <a:pt x="7699" y="50691"/>
                    <a:pt x="7393" y="46842"/>
                    <a:pt x="7393" y="42973"/>
                  </a:cubicBezTo>
                  <a:cubicBezTo>
                    <a:pt x="7414" y="39225"/>
                    <a:pt x="7373" y="35458"/>
                    <a:pt x="7414" y="31690"/>
                  </a:cubicBezTo>
                  <a:cubicBezTo>
                    <a:pt x="7434" y="30835"/>
                    <a:pt x="7597" y="29979"/>
                    <a:pt x="7780" y="29144"/>
                  </a:cubicBezTo>
                  <a:cubicBezTo>
                    <a:pt x="7882" y="28615"/>
                    <a:pt x="8249" y="28228"/>
                    <a:pt x="8737" y="27922"/>
                  </a:cubicBezTo>
                  <a:cubicBezTo>
                    <a:pt x="10652" y="26741"/>
                    <a:pt x="11609" y="24888"/>
                    <a:pt x="12118" y="22770"/>
                  </a:cubicBezTo>
                  <a:cubicBezTo>
                    <a:pt x="12546" y="20998"/>
                    <a:pt x="12403" y="19186"/>
                    <a:pt x="12383" y="17373"/>
                  </a:cubicBezTo>
                  <a:cubicBezTo>
                    <a:pt x="12362" y="15785"/>
                    <a:pt x="12261" y="14176"/>
                    <a:pt x="12199" y="12567"/>
                  </a:cubicBezTo>
                  <a:cubicBezTo>
                    <a:pt x="12057" y="9268"/>
                    <a:pt x="11894" y="5948"/>
                    <a:pt x="11751" y="2649"/>
                  </a:cubicBezTo>
                  <a:cubicBezTo>
                    <a:pt x="11711" y="2038"/>
                    <a:pt x="11711" y="1427"/>
                    <a:pt x="11690" y="816"/>
                  </a:cubicBezTo>
                  <a:cubicBezTo>
                    <a:pt x="11670" y="307"/>
                    <a:pt x="11364" y="1"/>
                    <a:pt x="10916" y="1"/>
                  </a:cubicBezTo>
                  <a:cubicBezTo>
                    <a:pt x="10489" y="1"/>
                    <a:pt x="10204" y="327"/>
                    <a:pt x="10204" y="836"/>
                  </a:cubicBezTo>
                  <a:cubicBezTo>
                    <a:pt x="10163" y="6376"/>
                    <a:pt x="10122" y="11936"/>
                    <a:pt x="10081" y="17495"/>
                  </a:cubicBezTo>
                  <a:cubicBezTo>
                    <a:pt x="10081" y="17597"/>
                    <a:pt x="10102" y="17699"/>
                    <a:pt x="10081" y="17801"/>
                  </a:cubicBezTo>
                  <a:cubicBezTo>
                    <a:pt x="10042" y="18212"/>
                    <a:pt x="9796" y="18454"/>
                    <a:pt x="9470" y="18454"/>
                  </a:cubicBezTo>
                  <a:cubicBezTo>
                    <a:pt x="9456" y="18454"/>
                    <a:pt x="9443" y="18453"/>
                    <a:pt x="9430" y="18453"/>
                  </a:cubicBezTo>
                  <a:cubicBezTo>
                    <a:pt x="9022" y="18412"/>
                    <a:pt x="8900" y="18127"/>
                    <a:pt x="8880" y="17760"/>
                  </a:cubicBezTo>
                  <a:cubicBezTo>
                    <a:pt x="8859" y="16742"/>
                    <a:pt x="8839" y="15703"/>
                    <a:pt x="8819" y="14665"/>
                  </a:cubicBezTo>
                  <a:cubicBezTo>
                    <a:pt x="8717" y="10266"/>
                    <a:pt x="8615" y="5846"/>
                    <a:pt x="8513" y="1447"/>
                  </a:cubicBezTo>
                  <a:cubicBezTo>
                    <a:pt x="8493" y="1223"/>
                    <a:pt x="8493" y="979"/>
                    <a:pt x="8473" y="755"/>
                  </a:cubicBezTo>
                  <a:cubicBezTo>
                    <a:pt x="8433" y="283"/>
                    <a:pt x="8146" y="0"/>
                    <a:pt x="7741" y="0"/>
                  </a:cubicBezTo>
                  <a:cubicBezTo>
                    <a:pt x="7727" y="0"/>
                    <a:pt x="7713" y="1"/>
                    <a:pt x="7699" y="1"/>
                  </a:cubicBezTo>
                  <a:cubicBezTo>
                    <a:pt x="7291" y="1"/>
                    <a:pt x="6986" y="307"/>
                    <a:pt x="6986" y="796"/>
                  </a:cubicBezTo>
                  <a:cubicBezTo>
                    <a:pt x="6965" y="1753"/>
                    <a:pt x="6965" y="2710"/>
                    <a:pt x="6965" y="3667"/>
                  </a:cubicBezTo>
                  <a:cubicBezTo>
                    <a:pt x="6945" y="8310"/>
                    <a:pt x="6925" y="12954"/>
                    <a:pt x="6904" y="17597"/>
                  </a:cubicBezTo>
                  <a:cubicBezTo>
                    <a:pt x="6904" y="17943"/>
                    <a:pt x="6864" y="18290"/>
                    <a:pt x="6456" y="18412"/>
                  </a:cubicBezTo>
                  <a:cubicBezTo>
                    <a:pt x="6353" y="18448"/>
                    <a:pt x="6255" y="18465"/>
                    <a:pt x="6164" y="18465"/>
                  </a:cubicBezTo>
                  <a:cubicBezTo>
                    <a:pt x="5790" y="18465"/>
                    <a:pt x="5540" y="18174"/>
                    <a:pt x="5540" y="17699"/>
                  </a:cubicBezTo>
                  <a:cubicBezTo>
                    <a:pt x="5499" y="15398"/>
                    <a:pt x="5479" y="13117"/>
                    <a:pt x="5479" y="10836"/>
                  </a:cubicBezTo>
                  <a:cubicBezTo>
                    <a:pt x="5458" y="7577"/>
                    <a:pt x="5458" y="4298"/>
                    <a:pt x="5458" y="1040"/>
                  </a:cubicBezTo>
                  <a:cubicBezTo>
                    <a:pt x="5458" y="918"/>
                    <a:pt x="5458" y="796"/>
                    <a:pt x="5438" y="673"/>
                  </a:cubicBezTo>
                  <a:cubicBezTo>
                    <a:pt x="5379" y="280"/>
                    <a:pt x="5073" y="0"/>
                    <a:pt x="4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740676" y="3513274"/>
            <a:ext cx="18012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jalla One"/>
              <a:buNone/>
              <a:defRPr sz="1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/>
          <p:nvPr/>
        </p:nvSpPr>
        <p:spPr>
          <a:xfrm flipH="1">
            <a:off x="350854" y="195399"/>
            <a:ext cx="519697" cy="3430117"/>
          </a:xfrm>
          <a:custGeom>
            <a:avLst/>
            <a:gdLst/>
            <a:ahLst/>
            <a:cxnLst/>
            <a:rect l="l" t="t" r="r" b="b"/>
            <a:pathLst>
              <a:path w="13830" h="91269" extrusionOk="0">
                <a:moveTo>
                  <a:pt x="1744" y="1"/>
                </a:moveTo>
                <a:cubicBezTo>
                  <a:pt x="1499" y="1"/>
                  <a:pt x="1283" y="115"/>
                  <a:pt x="1121" y="336"/>
                </a:cubicBezTo>
                <a:cubicBezTo>
                  <a:pt x="999" y="499"/>
                  <a:pt x="938" y="723"/>
                  <a:pt x="938" y="927"/>
                </a:cubicBezTo>
                <a:cubicBezTo>
                  <a:pt x="836" y="2923"/>
                  <a:pt x="754" y="4939"/>
                  <a:pt x="673" y="6935"/>
                </a:cubicBezTo>
                <a:cubicBezTo>
                  <a:pt x="490" y="11191"/>
                  <a:pt x="286" y="15447"/>
                  <a:pt x="164" y="19704"/>
                </a:cubicBezTo>
                <a:cubicBezTo>
                  <a:pt x="82" y="21822"/>
                  <a:pt x="1" y="23960"/>
                  <a:pt x="653" y="26017"/>
                </a:cubicBezTo>
                <a:cubicBezTo>
                  <a:pt x="1345" y="28176"/>
                  <a:pt x="2506" y="29968"/>
                  <a:pt x="4502" y="31149"/>
                </a:cubicBezTo>
                <a:cubicBezTo>
                  <a:pt x="4868" y="31353"/>
                  <a:pt x="5113" y="31882"/>
                  <a:pt x="5276" y="32310"/>
                </a:cubicBezTo>
                <a:cubicBezTo>
                  <a:pt x="5703" y="33389"/>
                  <a:pt x="5683" y="34550"/>
                  <a:pt x="5683" y="35691"/>
                </a:cubicBezTo>
                <a:cubicBezTo>
                  <a:pt x="5703" y="38664"/>
                  <a:pt x="5724" y="41658"/>
                  <a:pt x="5703" y="44651"/>
                </a:cubicBezTo>
                <a:cubicBezTo>
                  <a:pt x="5663" y="47727"/>
                  <a:pt x="5724" y="50822"/>
                  <a:pt x="5540" y="53897"/>
                </a:cubicBezTo>
                <a:cubicBezTo>
                  <a:pt x="5296" y="57747"/>
                  <a:pt x="4848" y="61596"/>
                  <a:pt x="4481" y="65445"/>
                </a:cubicBezTo>
                <a:cubicBezTo>
                  <a:pt x="4135" y="69151"/>
                  <a:pt x="3707" y="72858"/>
                  <a:pt x="3443" y="76585"/>
                </a:cubicBezTo>
                <a:cubicBezTo>
                  <a:pt x="3280" y="79090"/>
                  <a:pt x="3280" y="81635"/>
                  <a:pt x="3280" y="84161"/>
                </a:cubicBezTo>
                <a:cubicBezTo>
                  <a:pt x="3300" y="85871"/>
                  <a:pt x="3524" y="87582"/>
                  <a:pt x="4278" y="89150"/>
                </a:cubicBezTo>
                <a:cubicBezTo>
                  <a:pt x="4522" y="89639"/>
                  <a:pt x="4828" y="90128"/>
                  <a:pt x="5215" y="90515"/>
                </a:cubicBezTo>
                <a:cubicBezTo>
                  <a:pt x="5729" y="91019"/>
                  <a:pt x="6353" y="91268"/>
                  <a:pt x="6980" y="91268"/>
                </a:cubicBezTo>
                <a:cubicBezTo>
                  <a:pt x="7620" y="91268"/>
                  <a:pt x="8264" y="91009"/>
                  <a:pt x="8799" y="90494"/>
                </a:cubicBezTo>
                <a:cubicBezTo>
                  <a:pt x="9451" y="89863"/>
                  <a:pt x="9899" y="89069"/>
                  <a:pt x="10082" y="88193"/>
                </a:cubicBezTo>
                <a:cubicBezTo>
                  <a:pt x="10367" y="86828"/>
                  <a:pt x="10652" y="85423"/>
                  <a:pt x="10693" y="84038"/>
                </a:cubicBezTo>
                <a:cubicBezTo>
                  <a:pt x="10835" y="79762"/>
                  <a:pt x="10571" y="75485"/>
                  <a:pt x="10143" y="71208"/>
                </a:cubicBezTo>
                <a:cubicBezTo>
                  <a:pt x="9593" y="65893"/>
                  <a:pt x="8982" y="60577"/>
                  <a:pt x="8534" y="55242"/>
                </a:cubicBezTo>
                <a:cubicBezTo>
                  <a:pt x="8290" y="52350"/>
                  <a:pt x="8330" y="49417"/>
                  <a:pt x="8310" y="46505"/>
                </a:cubicBezTo>
                <a:cubicBezTo>
                  <a:pt x="8269" y="43022"/>
                  <a:pt x="8310" y="39519"/>
                  <a:pt x="8290" y="36016"/>
                </a:cubicBezTo>
                <a:cubicBezTo>
                  <a:pt x="8290" y="34754"/>
                  <a:pt x="8310" y="33512"/>
                  <a:pt x="8697" y="32290"/>
                </a:cubicBezTo>
                <a:cubicBezTo>
                  <a:pt x="8901" y="31699"/>
                  <a:pt x="9227" y="31271"/>
                  <a:pt x="9776" y="30925"/>
                </a:cubicBezTo>
                <a:cubicBezTo>
                  <a:pt x="11752" y="29724"/>
                  <a:pt x="12852" y="27870"/>
                  <a:pt x="13402" y="25691"/>
                </a:cubicBezTo>
                <a:cubicBezTo>
                  <a:pt x="13666" y="24632"/>
                  <a:pt x="13829" y="23512"/>
                  <a:pt x="13809" y="22412"/>
                </a:cubicBezTo>
                <a:cubicBezTo>
                  <a:pt x="13748" y="18502"/>
                  <a:pt x="13585" y="14612"/>
                  <a:pt x="13463" y="10702"/>
                </a:cubicBezTo>
                <a:cubicBezTo>
                  <a:pt x="13361" y="8177"/>
                  <a:pt x="13259" y="5651"/>
                  <a:pt x="13157" y="3126"/>
                </a:cubicBezTo>
                <a:cubicBezTo>
                  <a:pt x="13116" y="2413"/>
                  <a:pt x="13096" y="1680"/>
                  <a:pt x="13055" y="967"/>
                </a:cubicBezTo>
                <a:cubicBezTo>
                  <a:pt x="13035" y="377"/>
                  <a:pt x="12689" y="10"/>
                  <a:pt x="12200" y="10"/>
                </a:cubicBezTo>
                <a:cubicBezTo>
                  <a:pt x="11711" y="10"/>
                  <a:pt x="11406" y="377"/>
                  <a:pt x="11406" y="988"/>
                </a:cubicBezTo>
                <a:cubicBezTo>
                  <a:pt x="11406" y="7138"/>
                  <a:pt x="11283" y="13248"/>
                  <a:pt x="11283" y="19398"/>
                </a:cubicBezTo>
                <a:cubicBezTo>
                  <a:pt x="11283" y="19541"/>
                  <a:pt x="11283" y="19704"/>
                  <a:pt x="11263" y="19867"/>
                </a:cubicBezTo>
                <a:cubicBezTo>
                  <a:pt x="11182" y="20213"/>
                  <a:pt x="10958" y="20437"/>
                  <a:pt x="10571" y="20437"/>
                </a:cubicBezTo>
                <a:cubicBezTo>
                  <a:pt x="10204" y="20416"/>
                  <a:pt x="10021" y="20192"/>
                  <a:pt x="9980" y="19846"/>
                </a:cubicBezTo>
                <a:cubicBezTo>
                  <a:pt x="9939" y="19683"/>
                  <a:pt x="9939" y="19520"/>
                  <a:pt x="9939" y="19337"/>
                </a:cubicBezTo>
                <a:cubicBezTo>
                  <a:pt x="9797" y="13289"/>
                  <a:pt x="9654" y="7220"/>
                  <a:pt x="9512" y="1171"/>
                </a:cubicBezTo>
                <a:cubicBezTo>
                  <a:pt x="9512" y="1049"/>
                  <a:pt x="9512" y="927"/>
                  <a:pt x="9512" y="804"/>
                </a:cubicBezTo>
                <a:cubicBezTo>
                  <a:pt x="9452" y="330"/>
                  <a:pt x="9086" y="9"/>
                  <a:pt x="8674" y="9"/>
                </a:cubicBezTo>
                <a:cubicBezTo>
                  <a:pt x="8661" y="9"/>
                  <a:pt x="8649" y="10"/>
                  <a:pt x="8636" y="10"/>
                </a:cubicBezTo>
                <a:cubicBezTo>
                  <a:pt x="8208" y="31"/>
                  <a:pt x="7862" y="356"/>
                  <a:pt x="7842" y="825"/>
                </a:cubicBezTo>
                <a:cubicBezTo>
                  <a:pt x="7821" y="1578"/>
                  <a:pt x="7821" y="2332"/>
                  <a:pt x="7821" y="3106"/>
                </a:cubicBezTo>
                <a:cubicBezTo>
                  <a:pt x="7801" y="7260"/>
                  <a:pt x="7801" y="11435"/>
                  <a:pt x="7781" y="15610"/>
                </a:cubicBezTo>
                <a:cubicBezTo>
                  <a:pt x="7760" y="16914"/>
                  <a:pt x="7781" y="18237"/>
                  <a:pt x="7760" y="19541"/>
                </a:cubicBezTo>
                <a:cubicBezTo>
                  <a:pt x="7760" y="20152"/>
                  <a:pt x="7516" y="20437"/>
                  <a:pt x="7007" y="20437"/>
                </a:cubicBezTo>
                <a:cubicBezTo>
                  <a:pt x="6991" y="20438"/>
                  <a:pt x="6975" y="20438"/>
                  <a:pt x="6960" y="20438"/>
                </a:cubicBezTo>
                <a:cubicBezTo>
                  <a:pt x="6481" y="20438"/>
                  <a:pt x="6232" y="20133"/>
                  <a:pt x="6212" y="19541"/>
                </a:cubicBezTo>
                <a:cubicBezTo>
                  <a:pt x="6212" y="15834"/>
                  <a:pt x="6192" y="12128"/>
                  <a:pt x="6192" y="8421"/>
                </a:cubicBezTo>
                <a:cubicBezTo>
                  <a:pt x="6172" y="5937"/>
                  <a:pt x="6151" y="3472"/>
                  <a:pt x="6131" y="988"/>
                </a:cubicBezTo>
                <a:cubicBezTo>
                  <a:pt x="6131" y="377"/>
                  <a:pt x="5805" y="10"/>
                  <a:pt x="5316" y="10"/>
                </a:cubicBezTo>
                <a:cubicBezTo>
                  <a:pt x="4828" y="10"/>
                  <a:pt x="4481" y="377"/>
                  <a:pt x="4481" y="967"/>
                </a:cubicBezTo>
                <a:cubicBezTo>
                  <a:pt x="4441" y="2841"/>
                  <a:pt x="4420" y="4735"/>
                  <a:pt x="4380" y="6609"/>
                </a:cubicBezTo>
                <a:cubicBezTo>
                  <a:pt x="4318" y="9338"/>
                  <a:pt x="4217" y="12067"/>
                  <a:pt x="4156" y="14796"/>
                </a:cubicBezTo>
                <a:cubicBezTo>
                  <a:pt x="4115" y="16343"/>
                  <a:pt x="4074" y="17871"/>
                  <a:pt x="4033" y="19419"/>
                </a:cubicBezTo>
                <a:cubicBezTo>
                  <a:pt x="4033" y="19541"/>
                  <a:pt x="4033" y="19663"/>
                  <a:pt x="4013" y="19785"/>
                </a:cubicBezTo>
                <a:cubicBezTo>
                  <a:pt x="3972" y="20172"/>
                  <a:pt x="3748" y="20396"/>
                  <a:pt x="3341" y="20416"/>
                </a:cubicBezTo>
                <a:cubicBezTo>
                  <a:pt x="2934" y="20416"/>
                  <a:pt x="2730" y="20152"/>
                  <a:pt x="2710" y="19765"/>
                </a:cubicBezTo>
                <a:cubicBezTo>
                  <a:pt x="2689" y="19235"/>
                  <a:pt x="2710" y="18706"/>
                  <a:pt x="2710" y="18197"/>
                </a:cubicBezTo>
                <a:cubicBezTo>
                  <a:pt x="2648" y="13614"/>
                  <a:pt x="2608" y="9032"/>
                  <a:pt x="2567" y="4450"/>
                </a:cubicBezTo>
                <a:cubicBezTo>
                  <a:pt x="2547" y="3269"/>
                  <a:pt x="2567" y="2108"/>
                  <a:pt x="2587" y="927"/>
                </a:cubicBezTo>
                <a:cubicBezTo>
                  <a:pt x="2587" y="519"/>
                  <a:pt x="2424" y="214"/>
                  <a:pt x="2038" y="51"/>
                </a:cubicBezTo>
                <a:cubicBezTo>
                  <a:pt x="1936" y="17"/>
                  <a:pt x="1838" y="1"/>
                  <a:pt x="1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 flipH="1">
            <a:off x="2331402" y="1239419"/>
            <a:ext cx="430609" cy="4099424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 flipH="1">
            <a:off x="6305804" y="195399"/>
            <a:ext cx="519697" cy="3430117"/>
          </a:xfrm>
          <a:custGeom>
            <a:avLst/>
            <a:gdLst/>
            <a:ahLst/>
            <a:cxnLst/>
            <a:rect l="l" t="t" r="r" b="b"/>
            <a:pathLst>
              <a:path w="13830" h="91269" extrusionOk="0">
                <a:moveTo>
                  <a:pt x="1744" y="1"/>
                </a:moveTo>
                <a:cubicBezTo>
                  <a:pt x="1499" y="1"/>
                  <a:pt x="1283" y="115"/>
                  <a:pt x="1121" y="336"/>
                </a:cubicBezTo>
                <a:cubicBezTo>
                  <a:pt x="999" y="499"/>
                  <a:pt x="938" y="723"/>
                  <a:pt x="938" y="927"/>
                </a:cubicBezTo>
                <a:cubicBezTo>
                  <a:pt x="836" y="2923"/>
                  <a:pt x="754" y="4939"/>
                  <a:pt x="673" y="6935"/>
                </a:cubicBezTo>
                <a:cubicBezTo>
                  <a:pt x="490" y="11191"/>
                  <a:pt x="286" y="15447"/>
                  <a:pt x="164" y="19704"/>
                </a:cubicBezTo>
                <a:cubicBezTo>
                  <a:pt x="82" y="21822"/>
                  <a:pt x="1" y="23960"/>
                  <a:pt x="653" y="26017"/>
                </a:cubicBezTo>
                <a:cubicBezTo>
                  <a:pt x="1345" y="28176"/>
                  <a:pt x="2506" y="29968"/>
                  <a:pt x="4502" y="31149"/>
                </a:cubicBezTo>
                <a:cubicBezTo>
                  <a:pt x="4868" y="31353"/>
                  <a:pt x="5113" y="31882"/>
                  <a:pt x="5276" y="32310"/>
                </a:cubicBezTo>
                <a:cubicBezTo>
                  <a:pt x="5703" y="33389"/>
                  <a:pt x="5683" y="34550"/>
                  <a:pt x="5683" y="35691"/>
                </a:cubicBezTo>
                <a:cubicBezTo>
                  <a:pt x="5703" y="38664"/>
                  <a:pt x="5724" y="41658"/>
                  <a:pt x="5703" y="44651"/>
                </a:cubicBezTo>
                <a:cubicBezTo>
                  <a:pt x="5663" y="47727"/>
                  <a:pt x="5724" y="50822"/>
                  <a:pt x="5540" y="53897"/>
                </a:cubicBezTo>
                <a:cubicBezTo>
                  <a:pt x="5296" y="57747"/>
                  <a:pt x="4848" y="61596"/>
                  <a:pt x="4481" y="65445"/>
                </a:cubicBezTo>
                <a:cubicBezTo>
                  <a:pt x="4135" y="69151"/>
                  <a:pt x="3707" y="72858"/>
                  <a:pt x="3443" y="76585"/>
                </a:cubicBezTo>
                <a:cubicBezTo>
                  <a:pt x="3280" y="79090"/>
                  <a:pt x="3280" y="81635"/>
                  <a:pt x="3280" y="84161"/>
                </a:cubicBezTo>
                <a:cubicBezTo>
                  <a:pt x="3300" y="85871"/>
                  <a:pt x="3524" y="87582"/>
                  <a:pt x="4278" y="89150"/>
                </a:cubicBezTo>
                <a:cubicBezTo>
                  <a:pt x="4522" y="89639"/>
                  <a:pt x="4828" y="90128"/>
                  <a:pt x="5215" y="90515"/>
                </a:cubicBezTo>
                <a:cubicBezTo>
                  <a:pt x="5729" y="91019"/>
                  <a:pt x="6353" y="91268"/>
                  <a:pt x="6980" y="91268"/>
                </a:cubicBezTo>
                <a:cubicBezTo>
                  <a:pt x="7620" y="91268"/>
                  <a:pt x="8264" y="91009"/>
                  <a:pt x="8799" y="90494"/>
                </a:cubicBezTo>
                <a:cubicBezTo>
                  <a:pt x="9451" y="89863"/>
                  <a:pt x="9899" y="89069"/>
                  <a:pt x="10082" y="88193"/>
                </a:cubicBezTo>
                <a:cubicBezTo>
                  <a:pt x="10367" y="86828"/>
                  <a:pt x="10652" y="85423"/>
                  <a:pt x="10693" y="84038"/>
                </a:cubicBezTo>
                <a:cubicBezTo>
                  <a:pt x="10835" y="79762"/>
                  <a:pt x="10571" y="75485"/>
                  <a:pt x="10143" y="71208"/>
                </a:cubicBezTo>
                <a:cubicBezTo>
                  <a:pt x="9593" y="65893"/>
                  <a:pt x="8982" y="60577"/>
                  <a:pt x="8534" y="55242"/>
                </a:cubicBezTo>
                <a:cubicBezTo>
                  <a:pt x="8290" y="52350"/>
                  <a:pt x="8330" y="49417"/>
                  <a:pt x="8310" y="46505"/>
                </a:cubicBezTo>
                <a:cubicBezTo>
                  <a:pt x="8269" y="43022"/>
                  <a:pt x="8310" y="39519"/>
                  <a:pt x="8290" y="36016"/>
                </a:cubicBezTo>
                <a:cubicBezTo>
                  <a:pt x="8290" y="34754"/>
                  <a:pt x="8310" y="33512"/>
                  <a:pt x="8697" y="32290"/>
                </a:cubicBezTo>
                <a:cubicBezTo>
                  <a:pt x="8901" y="31699"/>
                  <a:pt x="9227" y="31271"/>
                  <a:pt x="9776" y="30925"/>
                </a:cubicBezTo>
                <a:cubicBezTo>
                  <a:pt x="11752" y="29724"/>
                  <a:pt x="12852" y="27870"/>
                  <a:pt x="13402" y="25691"/>
                </a:cubicBezTo>
                <a:cubicBezTo>
                  <a:pt x="13666" y="24632"/>
                  <a:pt x="13829" y="23512"/>
                  <a:pt x="13809" y="22412"/>
                </a:cubicBezTo>
                <a:cubicBezTo>
                  <a:pt x="13748" y="18502"/>
                  <a:pt x="13585" y="14612"/>
                  <a:pt x="13463" y="10702"/>
                </a:cubicBezTo>
                <a:cubicBezTo>
                  <a:pt x="13361" y="8177"/>
                  <a:pt x="13259" y="5651"/>
                  <a:pt x="13157" y="3126"/>
                </a:cubicBezTo>
                <a:cubicBezTo>
                  <a:pt x="13116" y="2413"/>
                  <a:pt x="13096" y="1680"/>
                  <a:pt x="13055" y="967"/>
                </a:cubicBezTo>
                <a:cubicBezTo>
                  <a:pt x="13035" y="377"/>
                  <a:pt x="12689" y="10"/>
                  <a:pt x="12200" y="10"/>
                </a:cubicBezTo>
                <a:cubicBezTo>
                  <a:pt x="11711" y="10"/>
                  <a:pt x="11406" y="377"/>
                  <a:pt x="11406" y="988"/>
                </a:cubicBezTo>
                <a:cubicBezTo>
                  <a:pt x="11406" y="7138"/>
                  <a:pt x="11283" y="13248"/>
                  <a:pt x="11283" y="19398"/>
                </a:cubicBezTo>
                <a:cubicBezTo>
                  <a:pt x="11283" y="19541"/>
                  <a:pt x="11283" y="19704"/>
                  <a:pt x="11263" y="19867"/>
                </a:cubicBezTo>
                <a:cubicBezTo>
                  <a:pt x="11182" y="20213"/>
                  <a:pt x="10958" y="20437"/>
                  <a:pt x="10571" y="20437"/>
                </a:cubicBezTo>
                <a:cubicBezTo>
                  <a:pt x="10204" y="20416"/>
                  <a:pt x="10021" y="20192"/>
                  <a:pt x="9980" y="19846"/>
                </a:cubicBezTo>
                <a:cubicBezTo>
                  <a:pt x="9939" y="19683"/>
                  <a:pt x="9939" y="19520"/>
                  <a:pt x="9939" y="19337"/>
                </a:cubicBezTo>
                <a:cubicBezTo>
                  <a:pt x="9797" y="13289"/>
                  <a:pt x="9654" y="7220"/>
                  <a:pt x="9512" y="1171"/>
                </a:cubicBezTo>
                <a:cubicBezTo>
                  <a:pt x="9512" y="1049"/>
                  <a:pt x="9512" y="927"/>
                  <a:pt x="9512" y="804"/>
                </a:cubicBezTo>
                <a:cubicBezTo>
                  <a:pt x="9452" y="330"/>
                  <a:pt x="9086" y="9"/>
                  <a:pt x="8674" y="9"/>
                </a:cubicBezTo>
                <a:cubicBezTo>
                  <a:pt x="8661" y="9"/>
                  <a:pt x="8649" y="10"/>
                  <a:pt x="8636" y="10"/>
                </a:cubicBezTo>
                <a:cubicBezTo>
                  <a:pt x="8208" y="31"/>
                  <a:pt x="7862" y="356"/>
                  <a:pt x="7842" y="825"/>
                </a:cubicBezTo>
                <a:cubicBezTo>
                  <a:pt x="7821" y="1578"/>
                  <a:pt x="7821" y="2332"/>
                  <a:pt x="7821" y="3106"/>
                </a:cubicBezTo>
                <a:cubicBezTo>
                  <a:pt x="7801" y="7260"/>
                  <a:pt x="7801" y="11435"/>
                  <a:pt x="7781" y="15610"/>
                </a:cubicBezTo>
                <a:cubicBezTo>
                  <a:pt x="7760" y="16914"/>
                  <a:pt x="7781" y="18237"/>
                  <a:pt x="7760" y="19541"/>
                </a:cubicBezTo>
                <a:cubicBezTo>
                  <a:pt x="7760" y="20152"/>
                  <a:pt x="7516" y="20437"/>
                  <a:pt x="7007" y="20437"/>
                </a:cubicBezTo>
                <a:cubicBezTo>
                  <a:pt x="6991" y="20438"/>
                  <a:pt x="6975" y="20438"/>
                  <a:pt x="6960" y="20438"/>
                </a:cubicBezTo>
                <a:cubicBezTo>
                  <a:pt x="6481" y="20438"/>
                  <a:pt x="6232" y="20133"/>
                  <a:pt x="6212" y="19541"/>
                </a:cubicBezTo>
                <a:cubicBezTo>
                  <a:pt x="6212" y="15834"/>
                  <a:pt x="6192" y="12128"/>
                  <a:pt x="6192" y="8421"/>
                </a:cubicBezTo>
                <a:cubicBezTo>
                  <a:pt x="6172" y="5937"/>
                  <a:pt x="6151" y="3472"/>
                  <a:pt x="6131" y="988"/>
                </a:cubicBezTo>
                <a:cubicBezTo>
                  <a:pt x="6131" y="377"/>
                  <a:pt x="5805" y="10"/>
                  <a:pt x="5316" y="10"/>
                </a:cubicBezTo>
                <a:cubicBezTo>
                  <a:pt x="4828" y="10"/>
                  <a:pt x="4481" y="377"/>
                  <a:pt x="4481" y="967"/>
                </a:cubicBezTo>
                <a:cubicBezTo>
                  <a:pt x="4441" y="2841"/>
                  <a:pt x="4420" y="4735"/>
                  <a:pt x="4380" y="6609"/>
                </a:cubicBezTo>
                <a:cubicBezTo>
                  <a:pt x="4318" y="9338"/>
                  <a:pt x="4217" y="12067"/>
                  <a:pt x="4156" y="14796"/>
                </a:cubicBezTo>
                <a:cubicBezTo>
                  <a:pt x="4115" y="16343"/>
                  <a:pt x="4074" y="17871"/>
                  <a:pt x="4033" y="19419"/>
                </a:cubicBezTo>
                <a:cubicBezTo>
                  <a:pt x="4033" y="19541"/>
                  <a:pt x="4033" y="19663"/>
                  <a:pt x="4013" y="19785"/>
                </a:cubicBezTo>
                <a:cubicBezTo>
                  <a:pt x="3972" y="20172"/>
                  <a:pt x="3748" y="20396"/>
                  <a:pt x="3341" y="20416"/>
                </a:cubicBezTo>
                <a:cubicBezTo>
                  <a:pt x="2934" y="20416"/>
                  <a:pt x="2730" y="20152"/>
                  <a:pt x="2710" y="19765"/>
                </a:cubicBezTo>
                <a:cubicBezTo>
                  <a:pt x="2689" y="19235"/>
                  <a:pt x="2710" y="18706"/>
                  <a:pt x="2710" y="18197"/>
                </a:cubicBezTo>
                <a:cubicBezTo>
                  <a:pt x="2648" y="13614"/>
                  <a:pt x="2608" y="9032"/>
                  <a:pt x="2567" y="4450"/>
                </a:cubicBezTo>
                <a:cubicBezTo>
                  <a:pt x="2547" y="3269"/>
                  <a:pt x="2567" y="2108"/>
                  <a:pt x="2587" y="927"/>
                </a:cubicBezTo>
                <a:cubicBezTo>
                  <a:pt x="2587" y="519"/>
                  <a:pt x="2424" y="214"/>
                  <a:pt x="2038" y="51"/>
                </a:cubicBezTo>
                <a:cubicBezTo>
                  <a:pt x="1936" y="17"/>
                  <a:pt x="1838" y="1"/>
                  <a:pt x="1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/>
          <p:nvPr/>
        </p:nvSpPr>
        <p:spPr>
          <a:xfrm flipH="1">
            <a:off x="8286352" y="1239419"/>
            <a:ext cx="430609" cy="4099424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2"/>
          </p:nvPr>
        </p:nvSpPr>
        <p:spPr>
          <a:xfrm>
            <a:off x="740675" y="3748006"/>
            <a:ext cx="18012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3"/>
          </p:nvPr>
        </p:nvSpPr>
        <p:spPr>
          <a:xfrm>
            <a:off x="3904239" y="3513274"/>
            <a:ext cx="18012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jalla One"/>
              <a:buNone/>
              <a:defRPr sz="1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subTitle" idx="4"/>
          </p:nvPr>
        </p:nvSpPr>
        <p:spPr>
          <a:xfrm>
            <a:off x="3904238" y="3748006"/>
            <a:ext cx="18012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5"/>
          </p:nvPr>
        </p:nvSpPr>
        <p:spPr>
          <a:xfrm>
            <a:off x="6686814" y="3513274"/>
            <a:ext cx="18012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jalla One"/>
              <a:buNone/>
              <a:defRPr sz="1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6"/>
          </p:nvPr>
        </p:nvSpPr>
        <p:spPr>
          <a:xfrm>
            <a:off x="6686813" y="3748006"/>
            <a:ext cx="18012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8697623" y="-2984868"/>
            <a:ext cx="1037075" cy="4662033"/>
          </a:xfrm>
          <a:custGeom>
            <a:avLst/>
            <a:gdLst/>
            <a:ahLst/>
            <a:cxnLst/>
            <a:rect l="l" t="t" r="r" b="b"/>
            <a:pathLst>
              <a:path w="18004" h="81408" extrusionOk="0">
                <a:moveTo>
                  <a:pt x="8988" y="1"/>
                </a:moveTo>
                <a:cubicBezTo>
                  <a:pt x="8029" y="1"/>
                  <a:pt x="7078" y="355"/>
                  <a:pt x="6191" y="1045"/>
                </a:cubicBezTo>
                <a:cubicBezTo>
                  <a:pt x="4114" y="2633"/>
                  <a:pt x="2953" y="4853"/>
                  <a:pt x="2057" y="7215"/>
                </a:cubicBezTo>
                <a:cubicBezTo>
                  <a:pt x="672" y="10779"/>
                  <a:pt x="0" y="14466"/>
                  <a:pt x="407" y="18294"/>
                </a:cubicBezTo>
                <a:cubicBezTo>
                  <a:pt x="591" y="20005"/>
                  <a:pt x="1079" y="21594"/>
                  <a:pt x="2077" y="23019"/>
                </a:cubicBezTo>
                <a:cubicBezTo>
                  <a:pt x="3014" y="24363"/>
                  <a:pt x="4277" y="25300"/>
                  <a:pt x="5825" y="25809"/>
                </a:cubicBezTo>
                <a:cubicBezTo>
                  <a:pt x="6660" y="26074"/>
                  <a:pt x="7189" y="26583"/>
                  <a:pt x="7352" y="27398"/>
                </a:cubicBezTo>
                <a:cubicBezTo>
                  <a:pt x="7556" y="28233"/>
                  <a:pt x="7657" y="29108"/>
                  <a:pt x="7698" y="29964"/>
                </a:cubicBezTo>
                <a:cubicBezTo>
                  <a:pt x="7739" y="31715"/>
                  <a:pt x="7719" y="33446"/>
                  <a:pt x="7698" y="35198"/>
                </a:cubicBezTo>
                <a:cubicBezTo>
                  <a:pt x="7698" y="37947"/>
                  <a:pt x="7780" y="40717"/>
                  <a:pt x="7637" y="43486"/>
                </a:cubicBezTo>
                <a:cubicBezTo>
                  <a:pt x="7413" y="47498"/>
                  <a:pt x="7026" y="51510"/>
                  <a:pt x="6680" y="55522"/>
                </a:cubicBezTo>
                <a:cubicBezTo>
                  <a:pt x="6537" y="57091"/>
                  <a:pt x="6334" y="58659"/>
                  <a:pt x="6191" y="60207"/>
                </a:cubicBezTo>
                <a:cubicBezTo>
                  <a:pt x="5926" y="63221"/>
                  <a:pt x="5621" y="66214"/>
                  <a:pt x="5478" y="69208"/>
                </a:cubicBezTo>
                <a:cubicBezTo>
                  <a:pt x="5336" y="71957"/>
                  <a:pt x="5153" y="74748"/>
                  <a:pt x="5743" y="77477"/>
                </a:cubicBezTo>
                <a:cubicBezTo>
                  <a:pt x="5926" y="78311"/>
                  <a:pt x="6232" y="79167"/>
                  <a:pt x="6660" y="79900"/>
                </a:cubicBezTo>
                <a:cubicBezTo>
                  <a:pt x="7240" y="80908"/>
                  <a:pt x="8095" y="81407"/>
                  <a:pt x="8958" y="81407"/>
                </a:cubicBezTo>
                <a:cubicBezTo>
                  <a:pt x="9821" y="81407"/>
                  <a:pt x="10692" y="80908"/>
                  <a:pt x="11303" y="79920"/>
                </a:cubicBezTo>
                <a:cubicBezTo>
                  <a:pt x="12056" y="78678"/>
                  <a:pt x="12362" y="77273"/>
                  <a:pt x="12423" y="75847"/>
                </a:cubicBezTo>
                <a:cubicBezTo>
                  <a:pt x="12667" y="69901"/>
                  <a:pt x="12219" y="64259"/>
                  <a:pt x="11547" y="58333"/>
                </a:cubicBezTo>
                <a:cubicBezTo>
                  <a:pt x="10835" y="52040"/>
                  <a:pt x="10142" y="45727"/>
                  <a:pt x="10203" y="39373"/>
                </a:cubicBezTo>
                <a:cubicBezTo>
                  <a:pt x="10244" y="36216"/>
                  <a:pt x="10183" y="33039"/>
                  <a:pt x="10244" y="29882"/>
                </a:cubicBezTo>
                <a:cubicBezTo>
                  <a:pt x="10244" y="28966"/>
                  <a:pt x="10448" y="28049"/>
                  <a:pt x="10651" y="27153"/>
                </a:cubicBezTo>
                <a:cubicBezTo>
                  <a:pt x="10794" y="26563"/>
                  <a:pt x="11181" y="26115"/>
                  <a:pt x="11812" y="25911"/>
                </a:cubicBezTo>
                <a:cubicBezTo>
                  <a:pt x="15009" y="24913"/>
                  <a:pt x="16679" y="22591"/>
                  <a:pt x="17331" y="19435"/>
                </a:cubicBezTo>
                <a:cubicBezTo>
                  <a:pt x="18003" y="16136"/>
                  <a:pt x="17555" y="12877"/>
                  <a:pt x="16700" y="9680"/>
                </a:cubicBezTo>
                <a:cubicBezTo>
                  <a:pt x="16109" y="7460"/>
                  <a:pt x="15254" y="5362"/>
                  <a:pt x="13971" y="3468"/>
                </a:cubicBezTo>
                <a:cubicBezTo>
                  <a:pt x="13278" y="2430"/>
                  <a:pt x="12484" y="1493"/>
                  <a:pt x="11445" y="800"/>
                </a:cubicBezTo>
                <a:cubicBezTo>
                  <a:pt x="10645" y="263"/>
                  <a:pt x="9813" y="1"/>
                  <a:pt x="89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1"/>
          <p:cNvGrpSpPr/>
          <p:nvPr/>
        </p:nvGrpSpPr>
        <p:grpSpPr>
          <a:xfrm>
            <a:off x="-371400" y="-655844"/>
            <a:ext cx="650453" cy="8561589"/>
            <a:chOff x="1064797" y="-1353613"/>
            <a:chExt cx="688238" cy="9049349"/>
          </a:xfrm>
        </p:grpSpPr>
        <p:sp>
          <p:nvSpPr>
            <p:cNvPr id="224" name="Google Shape;224;p21"/>
            <p:cNvSpPr/>
            <p:nvPr/>
          </p:nvSpPr>
          <p:spPr>
            <a:xfrm>
              <a:off x="1078718" y="-1353613"/>
              <a:ext cx="674316" cy="4424265"/>
            </a:xfrm>
            <a:custGeom>
              <a:avLst/>
              <a:gdLst/>
              <a:ahLst/>
              <a:cxnLst/>
              <a:rect l="l" t="t" r="r" b="b"/>
              <a:pathLst>
                <a:path w="13830" h="91269" extrusionOk="0">
                  <a:moveTo>
                    <a:pt x="1744" y="1"/>
                  </a:moveTo>
                  <a:cubicBezTo>
                    <a:pt x="1499" y="1"/>
                    <a:pt x="1283" y="115"/>
                    <a:pt x="1121" y="336"/>
                  </a:cubicBezTo>
                  <a:cubicBezTo>
                    <a:pt x="999" y="499"/>
                    <a:pt x="938" y="723"/>
                    <a:pt x="938" y="927"/>
                  </a:cubicBezTo>
                  <a:cubicBezTo>
                    <a:pt x="836" y="2923"/>
                    <a:pt x="754" y="4939"/>
                    <a:pt x="673" y="6935"/>
                  </a:cubicBezTo>
                  <a:cubicBezTo>
                    <a:pt x="490" y="11191"/>
                    <a:pt x="286" y="15447"/>
                    <a:pt x="164" y="19704"/>
                  </a:cubicBezTo>
                  <a:cubicBezTo>
                    <a:pt x="82" y="21822"/>
                    <a:pt x="1" y="23960"/>
                    <a:pt x="653" y="26017"/>
                  </a:cubicBezTo>
                  <a:cubicBezTo>
                    <a:pt x="1345" y="28176"/>
                    <a:pt x="2506" y="29968"/>
                    <a:pt x="4502" y="31149"/>
                  </a:cubicBezTo>
                  <a:cubicBezTo>
                    <a:pt x="4868" y="31353"/>
                    <a:pt x="5113" y="31882"/>
                    <a:pt x="5276" y="32310"/>
                  </a:cubicBezTo>
                  <a:cubicBezTo>
                    <a:pt x="5703" y="33389"/>
                    <a:pt x="5683" y="34550"/>
                    <a:pt x="5683" y="35691"/>
                  </a:cubicBezTo>
                  <a:cubicBezTo>
                    <a:pt x="5703" y="38664"/>
                    <a:pt x="5724" y="41658"/>
                    <a:pt x="5703" y="44651"/>
                  </a:cubicBezTo>
                  <a:cubicBezTo>
                    <a:pt x="5663" y="47727"/>
                    <a:pt x="5724" y="50822"/>
                    <a:pt x="5540" y="53897"/>
                  </a:cubicBezTo>
                  <a:cubicBezTo>
                    <a:pt x="5296" y="57747"/>
                    <a:pt x="4848" y="61596"/>
                    <a:pt x="4481" y="65445"/>
                  </a:cubicBezTo>
                  <a:cubicBezTo>
                    <a:pt x="4135" y="69151"/>
                    <a:pt x="3707" y="72858"/>
                    <a:pt x="3443" y="76585"/>
                  </a:cubicBezTo>
                  <a:cubicBezTo>
                    <a:pt x="3280" y="79090"/>
                    <a:pt x="3280" y="81635"/>
                    <a:pt x="3280" y="84161"/>
                  </a:cubicBezTo>
                  <a:cubicBezTo>
                    <a:pt x="3300" y="85871"/>
                    <a:pt x="3524" y="87582"/>
                    <a:pt x="4278" y="89150"/>
                  </a:cubicBezTo>
                  <a:cubicBezTo>
                    <a:pt x="4522" y="89639"/>
                    <a:pt x="4828" y="90128"/>
                    <a:pt x="5215" y="90515"/>
                  </a:cubicBezTo>
                  <a:cubicBezTo>
                    <a:pt x="5729" y="91019"/>
                    <a:pt x="6353" y="91268"/>
                    <a:pt x="6980" y="91268"/>
                  </a:cubicBezTo>
                  <a:cubicBezTo>
                    <a:pt x="7620" y="91268"/>
                    <a:pt x="8264" y="91009"/>
                    <a:pt x="8799" y="90494"/>
                  </a:cubicBezTo>
                  <a:cubicBezTo>
                    <a:pt x="9451" y="89863"/>
                    <a:pt x="9899" y="89069"/>
                    <a:pt x="10082" y="88193"/>
                  </a:cubicBezTo>
                  <a:cubicBezTo>
                    <a:pt x="10367" y="86828"/>
                    <a:pt x="10652" y="85423"/>
                    <a:pt x="10693" y="84038"/>
                  </a:cubicBezTo>
                  <a:cubicBezTo>
                    <a:pt x="10835" y="79762"/>
                    <a:pt x="10571" y="75485"/>
                    <a:pt x="10143" y="71208"/>
                  </a:cubicBezTo>
                  <a:cubicBezTo>
                    <a:pt x="9593" y="65893"/>
                    <a:pt x="8982" y="60577"/>
                    <a:pt x="8534" y="55242"/>
                  </a:cubicBezTo>
                  <a:cubicBezTo>
                    <a:pt x="8290" y="52350"/>
                    <a:pt x="8330" y="49417"/>
                    <a:pt x="8310" y="46505"/>
                  </a:cubicBezTo>
                  <a:cubicBezTo>
                    <a:pt x="8269" y="43022"/>
                    <a:pt x="8310" y="39519"/>
                    <a:pt x="8290" y="36016"/>
                  </a:cubicBezTo>
                  <a:cubicBezTo>
                    <a:pt x="8290" y="34754"/>
                    <a:pt x="8310" y="33512"/>
                    <a:pt x="8697" y="32290"/>
                  </a:cubicBezTo>
                  <a:cubicBezTo>
                    <a:pt x="8901" y="31699"/>
                    <a:pt x="9227" y="31271"/>
                    <a:pt x="9776" y="30925"/>
                  </a:cubicBezTo>
                  <a:cubicBezTo>
                    <a:pt x="11752" y="29724"/>
                    <a:pt x="12852" y="27870"/>
                    <a:pt x="13402" y="25691"/>
                  </a:cubicBezTo>
                  <a:cubicBezTo>
                    <a:pt x="13666" y="24632"/>
                    <a:pt x="13829" y="23512"/>
                    <a:pt x="13809" y="22412"/>
                  </a:cubicBezTo>
                  <a:cubicBezTo>
                    <a:pt x="13748" y="18502"/>
                    <a:pt x="13585" y="14612"/>
                    <a:pt x="13463" y="10702"/>
                  </a:cubicBezTo>
                  <a:cubicBezTo>
                    <a:pt x="13361" y="8177"/>
                    <a:pt x="13259" y="5651"/>
                    <a:pt x="13157" y="3126"/>
                  </a:cubicBezTo>
                  <a:cubicBezTo>
                    <a:pt x="13116" y="2413"/>
                    <a:pt x="13096" y="1680"/>
                    <a:pt x="13055" y="967"/>
                  </a:cubicBezTo>
                  <a:cubicBezTo>
                    <a:pt x="13035" y="377"/>
                    <a:pt x="12689" y="10"/>
                    <a:pt x="12200" y="10"/>
                  </a:cubicBezTo>
                  <a:cubicBezTo>
                    <a:pt x="11711" y="10"/>
                    <a:pt x="11406" y="377"/>
                    <a:pt x="11406" y="988"/>
                  </a:cubicBezTo>
                  <a:cubicBezTo>
                    <a:pt x="11406" y="7138"/>
                    <a:pt x="11283" y="13248"/>
                    <a:pt x="11283" y="19398"/>
                  </a:cubicBezTo>
                  <a:cubicBezTo>
                    <a:pt x="11283" y="19541"/>
                    <a:pt x="11283" y="19704"/>
                    <a:pt x="11263" y="19867"/>
                  </a:cubicBezTo>
                  <a:cubicBezTo>
                    <a:pt x="11182" y="20213"/>
                    <a:pt x="10958" y="20437"/>
                    <a:pt x="10571" y="20437"/>
                  </a:cubicBezTo>
                  <a:cubicBezTo>
                    <a:pt x="10204" y="20416"/>
                    <a:pt x="10021" y="20192"/>
                    <a:pt x="9980" y="19846"/>
                  </a:cubicBezTo>
                  <a:cubicBezTo>
                    <a:pt x="9939" y="19683"/>
                    <a:pt x="9939" y="19520"/>
                    <a:pt x="9939" y="19337"/>
                  </a:cubicBezTo>
                  <a:cubicBezTo>
                    <a:pt x="9797" y="13289"/>
                    <a:pt x="9654" y="7220"/>
                    <a:pt x="9512" y="1171"/>
                  </a:cubicBezTo>
                  <a:cubicBezTo>
                    <a:pt x="9512" y="1049"/>
                    <a:pt x="9512" y="927"/>
                    <a:pt x="9512" y="804"/>
                  </a:cubicBezTo>
                  <a:cubicBezTo>
                    <a:pt x="9452" y="330"/>
                    <a:pt x="9086" y="9"/>
                    <a:pt x="8674" y="9"/>
                  </a:cubicBezTo>
                  <a:cubicBezTo>
                    <a:pt x="8661" y="9"/>
                    <a:pt x="8649" y="10"/>
                    <a:pt x="8636" y="10"/>
                  </a:cubicBezTo>
                  <a:cubicBezTo>
                    <a:pt x="8208" y="31"/>
                    <a:pt x="7862" y="356"/>
                    <a:pt x="7842" y="825"/>
                  </a:cubicBezTo>
                  <a:cubicBezTo>
                    <a:pt x="7821" y="1578"/>
                    <a:pt x="7821" y="2332"/>
                    <a:pt x="7821" y="3106"/>
                  </a:cubicBezTo>
                  <a:cubicBezTo>
                    <a:pt x="7801" y="7260"/>
                    <a:pt x="7801" y="11435"/>
                    <a:pt x="7781" y="15610"/>
                  </a:cubicBezTo>
                  <a:cubicBezTo>
                    <a:pt x="7760" y="16914"/>
                    <a:pt x="7781" y="18237"/>
                    <a:pt x="7760" y="19541"/>
                  </a:cubicBezTo>
                  <a:cubicBezTo>
                    <a:pt x="7760" y="20152"/>
                    <a:pt x="7516" y="20437"/>
                    <a:pt x="7007" y="20437"/>
                  </a:cubicBezTo>
                  <a:cubicBezTo>
                    <a:pt x="6991" y="20438"/>
                    <a:pt x="6975" y="20438"/>
                    <a:pt x="6960" y="20438"/>
                  </a:cubicBezTo>
                  <a:cubicBezTo>
                    <a:pt x="6481" y="20438"/>
                    <a:pt x="6232" y="20133"/>
                    <a:pt x="6212" y="19541"/>
                  </a:cubicBezTo>
                  <a:cubicBezTo>
                    <a:pt x="6212" y="15834"/>
                    <a:pt x="6192" y="12128"/>
                    <a:pt x="6192" y="8421"/>
                  </a:cubicBezTo>
                  <a:cubicBezTo>
                    <a:pt x="6172" y="5937"/>
                    <a:pt x="6151" y="3472"/>
                    <a:pt x="6131" y="988"/>
                  </a:cubicBezTo>
                  <a:cubicBezTo>
                    <a:pt x="6131" y="377"/>
                    <a:pt x="5805" y="10"/>
                    <a:pt x="5316" y="10"/>
                  </a:cubicBezTo>
                  <a:cubicBezTo>
                    <a:pt x="4828" y="10"/>
                    <a:pt x="4481" y="377"/>
                    <a:pt x="4481" y="967"/>
                  </a:cubicBezTo>
                  <a:cubicBezTo>
                    <a:pt x="4441" y="2841"/>
                    <a:pt x="4420" y="4735"/>
                    <a:pt x="4380" y="6609"/>
                  </a:cubicBezTo>
                  <a:cubicBezTo>
                    <a:pt x="4318" y="9338"/>
                    <a:pt x="4217" y="12067"/>
                    <a:pt x="4156" y="14796"/>
                  </a:cubicBezTo>
                  <a:cubicBezTo>
                    <a:pt x="4115" y="16343"/>
                    <a:pt x="4074" y="17871"/>
                    <a:pt x="4033" y="19419"/>
                  </a:cubicBezTo>
                  <a:cubicBezTo>
                    <a:pt x="4033" y="19541"/>
                    <a:pt x="4033" y="19663"/>
                    <a:pt x="4013" y="19785"/>
                  </a:cubicBezTo>
                  <a:cubicBezTo>
                    <a:pt x="3972" y="20172"/>
                    <a:pt x="3748" y="20396"/>
                    <a:pt x="3341" y="20416"/>
                  </a:cubicBezTo>
                  <a:cubicBezTo>
                    <a:pt x="2934" y="20416"/>
                    <a:pt x="2730" y="20152"/>
                    <a:pt x="2710" y="19765"/>
                  </a:cubicBezTo>
                  <a:cubicBezTo>
                    <a:pt x="2689" y="19235"/>
                    <a:pt x="2710" y="18706"/>
                    <a:pt x="2710" y="18197"/>
                  </a:cubicBezTo>
                  <a:cubicBezTo>
                    <a:pt x="2648" y="13614"/>
                    <a:pt x="2608" y="9032"/>
                    <a:pt x="2567" y="4450"/>
                  </a:cubicBezTo>
                  <a:cubicBezTo>
                    <a:pt x="2547" y="3269"/>
                    <a:pt x="2567" y="2108"/>
                    <a:pt x="2587" y="927"/>
                  </a:cubicBezTo>
                  <a:cubicBezTo>
                    <a:pt x="2587" y="519"/>
                    <a:pt x="2424" y="214"/>
                    <a:pt x="2038" y="51"/>
                  </a:cubicBezTo>
                  <a:cubicBezTo>
                    <a:pt x="1936" y="17"/>
                    <a:pt x="1838" y="1"/>
                    <a:pt x="1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064797" y="3368872"/>
              <a:ext cx="674316" cy="4326863"/>
            </a:xfrm>
            <a:custGeom>
              <a:avLst/>
              <a:gdLst/>
              <a:ahLst/>
              <a:cxnLst/>
              <a:rect l="l" t="t" r="r" b="b"/>
              <a:pathLst>
                <a:path w="12892" h="71318" extrusionOk="0">
                  <a:moveTo>
                    <a:pt x="6372" y="0"/>
                  </a:moveTo>
                  <a:cubicBezTo>
                    <a:pt x="5775" y="0"/>
                    <a:pt x="5176" y="239"/>
                    <a:pt x="4685" y="710"/>
                  </a:cubicBezTo>
                  <a:cubicBezTo>
                    <a:pt x="4074" y="1301"/>
                    <a:pt x="3666" y="2034"/>
                    <a:pt x="3483" y="2869"/>
                  </a:cubicBezTo>
                  <a:cubicBezTo>
                    <a:pt x="3239" y="4132"/>
                    <a:pt x="2954" y="5435"/>
                    <a:pt x="2913" y="6718"/>
                  </a:cubicBezTo>
                  <a:cubicBezTo>
                    <a:pt x="2791" y="10710"/>
                    <a:pt x="3035" y="14701"/>
                    <a:pt x="3442" y="18673"/>
                  </a:cubicBezTo>
                  <a:cubicBezTo>
                    <a:pt x="3951" y="23642"/>
                    <a:pt x="4522" y="28591"/>
                    <a:pt x="4929" y="33560"/>
                  </a:cubicBezTo>
                  <a:cubicBezTo>
                    <a:pt x="5153" y="36248"/>
                    <a:pt x="5112" y="38977"/>
                    <a:pt x="5153" y="41686"/>
                  </a:cubicBezTo>
                  <a:cubicBezTo>
                    <a:pt x="5173" y="44944"/>
                    <a:pt x="5133" y="48203"/>
                    <a:pt x="5153" y="51461"/>
                  </a:cubicBezTo>
                  <a:cubicBezTo>
                    <a:pt x="5173" y="52642"/>
                    <a:pt x="5153" y="53803"/>
                    <a:pt x="4766" y="54944"/>
                  </a:cubicBezTo>
                  <a:cubicBezTo>
                    <a:pt x="4583" y="55473"/>
                    <a:pt x="4277" y="55901"/>
                    <a:pt x="3768" y="56206"/>
                  </a:cubicBezTo>
                  <a:cubicBezTo>
                    <a:pt x="1935" y="57327"/>
                    <a:pt x="917" y="59058"/>
                    <a:pt x="408" y="61074"/>
                  </a:cubicBezTo>
                  <a:cubicBezTo>
                    <a:pt x="143" y="62072"/>
                    <a:pt x="1" y="63131"/>
                    <a:pt x="21" y="64149"/>
                  </a:cubicBezTo>
                  <a:cubicBezTo>
                    <a:pt x="62" y="66532"/>
                    <a:pt x="143" y="68914"/>
                    <a:pt x="225" y="71318"/>
                  </a:cubicBezTo>
                  <a:lnTo>
                    <a:pt x="2363" y="71318"/>
                  </a:lnTo>
                  <a:cubicBezTo>
                    <a:pt x="2363" y="69851"/>
                    <a:pt x="2363" y="68365"/>
                    <a:pt x="2363" y="66898"/>
                  </a:cubicBezTo>
                  <a:cubicBezTo>
                    <a:pt x="2363" y="66756"/>
                    <a:pt x="2363" y="66634"/>
                    <a:pt x="2404" y="66491"/>
                  </a:cubicBezTo>
                  <a:cubicBezTo>
                    <a:pt x="2465" y="66165"/>
                    <a:pt x="2668" y="65961"/>
                    <a:pt x="3035" y="65961"/>
                  </a:cubicBezTo>
                  <a:cubicBezTo>
                    <a:pt x="3361" y="65982"/>
                    <a:pt x="3544" y="66206"/>
                    <a:pt x="3585" y="66511"/>
                  </a:cubicBezTo>
                  <a:cubicBezTo>
                    <a:pt x="3605" y="66674"/>
                    <a:pt x="3626" y="66837"/>
                    <a:pt x="3626" y="67000"/>
                  </a:cubicBezTo>
                  <a:cubicBezTo>
                    <a:pt x="3666" y="68426"/>
                    <a:pt x="3687" y="69872"/>
                    <a:pt x="3727" y="71318"/>
                  </a:cubicBezTo>
                  <a:lnTo>
                    <a:pt x="5642" y="71318"/>
                  </a:lnTo>
                  <a:cubicBezTo>
                    <a:pt x="5642" y="71032"/>
                    <a:pt x="5642" y="70747"/>
                    <a:pt x="5642" y="70483"/>
                  </a:cubicBezTo>
                  <a:cubicBezTo>
                    <a:pt x="5642" y="69261"/>
                    <a:pt x="5642" y="68039"/>
                    <a:pt x="5642" y="66817"/>
                  </a:cubicBezTo>
                  <a:cubicBezTo>
                    <a:pt x="5662" y="66247"/>
                    <a:pt x="5886" y="65982"/>
                    <a:pt x="6355" y="65982"/>
                  </a:cubicBezTo>
                  <a:cubicBezTo>
                    <a:pt x="6371" y="65981"/>
                    <a:pt x="6387" y="65981"/>
                    <a:pt x="6403" y="65981"/>
                  </a:cubicBezTo>
                  <a:cubicBezTo>
                    <a:pt x="6859" y="65981"/>
                    <a:pt x="7088" y="66266"/>
                    <a:pt x="7088" y="66817"/>
                  </a:cubicBezTo>
                  <a:cubicBezTo>
                    <a:pt x="7088" y="68324"/>
                    <a:pt x="7088" y="69811"/>
                    <a:pt x="7108" y="71318"/>
                  </a:cubicBezTo>
                  <a:lnTo>
                    <a:pt x="9022" y="71318"/>
                  </a:lnTo>
                  <a:cubicBezTo>
                    <a:pt x="9022" y="71297"/>
                    <a:pt x="9022" y="71257"/>
                    <a:pt x="9022" y="71236"/>
                  </a:cubicBezTo>
                  <a:cubicBezTo>
                    <a:pt x="9063" y="69811"/>
                    <a:pt x="9084" y="68365"/>
                    <a:pt x="9124" y="66939"/>
                  </a:cubicBezTo>
                  <a:cubicBezTo>
                    <a:pt x="9124" y="66817"/>
                    <a:pt x="9124" y="66695"/>
                    <a:pt x="9145" y="66593"/>
                  </a:cubicBezTo>
                  <a:cubicBezTo>
                    <a:pt x="9185" y="66226"/>
                    <a:pt x="9389" y="66002"/>
                    <a:pt x="9776" y="66002"/>
                  </a:cubicBezTo>
                  <a:cubicBezTo>
                    <a:pt x="10163" y="66002"/>
                    <a:pt x="10346" y="66247"/>
                    <a:pt x="10367" y="66613"/>
                  </a:cubicBezTo>
                  <a:cubicBezTo>
                    <a:pt x="10387" y="67102"/>
                    <a:pt x="10367" y="67591"/>
                    <a:pt x="10367" y="68079"/>
                  </a:cubicBezTo>
                  <a:cubicBezTo>
                    <a:pt x="10367" y="69159"/>
                    <a:pt x="10387" y="70238"/>
                    <a:pt x="10387" y="71318"/>
                  </a:cubicBezTo>
                  <a:lnTo>
                    <a:pt x="12566" y="71318"/>
                  </a:lnTo>
                  <a:cubicBezTo>
                    <a:pt x="12627" y="69770"/>
                    <a:pt x="12688" y="68222"/>
                    <a:pt x="12729" y="66674"/>
                  </a:cubicBezTo>
                  <a:cubicBezTo>
                    <a:pt x="12790" y="64699"/>
                    <a:pt x="12892" y="62703"/>
                    <a:pt x="12261" y="60768"/>
                  </a:cubicBezTo>
                  <a:cubicBezTo>
                    <a:pt x="11629" y="58772"/>
                    <a:pt x="10550" y="57102"/>
                    <a:pt x="8676" y="56003"/>
                  </a:cubicBezTo>
                  <a:cubicBezTo>
                    <a:pt x="8350" y="55799"/>
                    <a:pt x="8126" y="55310"/>
                    <a:pt x="7963" y="54923"/>
                  </a:cubicBezTo>
                  <a:cubicBezTo>
                    <a:pt x="7577" y="53905"/>
                    <a:pt x="7577" y="52846"/>
                    <a:pt x="7577" y="51787"/>
                  </a:cubicBezTo>
                  <a:cubicBezTo>
                    <a:pt x="7577" y="48997"/>
                    <a:pt x="7556" y="46207"/>
                    <a:pt x="7577" y="43417"/>
                  </a:cubicBezTo>
                  <a:cubicBezTo>
                    <a:pt x="7597" y="40545"/>
                    <a:pt x="7556" y="37674"/>
                    <a:pt x="7719" y="34802"/>
                  </a:cubicBezTo>
                  <a:cubicBezTo>
                    <a:pt x="7943" y="31218"/>
                    <a:pt x="8371" y="27634"/>
                    <a:pt x="8697" y="24049"/>
                  </a:cubicBezTo>
                  <a:cubicBezTo>
                    <a:pt x="9022" y="20587"/>
                    <a:pt x="9430" y="17145"/>
                    <a:pt x="9674" y="13683"/>
                  </a:cubicBezTo>
                  <a:cubicBezTo>
                    <a:pt x="9837" y="11341"/>
                    <a:pt x="9837" y="8979"/>
                    <a:pt x="9817" y="6616"/>
                  </a:cubicBezTo>
                  <a:cubicBezTo>
                    <a:pt x="9817" y="5007"/>
                    <a:pt x="9613" y="3419"/>
                    <a:pt x="8900" y="1953"/>
                  </a:cubicBezTo>
                  <a:cubicBezTo>
                    <a:pt x="8676" y="1505"/>
                    <a:pt x="8371" y="1057"/>
                    <a:pt x="8025" y="710"/>
                  </a:cubicBezTo>
                  <a:cubicBezTo>
                    <a:pt x="7549" y="234"/>
                    <a:pt x="6962" y="0"/>
                    <a:pt x="6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1"/>
          <p:cNvSpPr/>
          <p:nvPr/>
        </p:nvSpPr>
        <p:spPr>
          <a:xfrm>
            <a:off x="8708302" y="3370894"/>
            <a:ext cx="910408" cy="3969783"/>
          </a:xfrm>
          <a:custGeom>
            <a:avLst/>
            <a:gdLst/>
            <a:ahLst/>
            <a:cxnLst/>
            <a:rect l="l" t="t" r="r" b="b"/>
            <a:pathLst>
              <a:path w="15805" h="69320" extrusionOk="0">
                <a:moveTo>
                  <a:pt x="7897" y="1"/>
                </a:moveTo>
                <a:cubicBezTo>
                  <a:pt x="7054" y="1"/>
                  <a:pt x="6217" y="309"/>
                  <a:pt x="5438" y="912"/>
                </a:cubicBezTo>
                <a:cubicBezTo>
                  <a:pt x="3605" y="2317"/>
                  <a:pt x="2607" y="4252"/>
                  <a:pt x="1793" y="6329"/>
                </a:cubicBezTo>
                <a:cubicBezTo>
                  <a:pt x="591" y="9465"/>
                  <a:pt x="1" y="12683"/>
                  <a:pt x="367" y="16043"/>
                </a:cubicBezTo>
                <a:cubicBezTo>
                  <a:pt x="510" y="17530"/>
                  <a:pt x="958" y="18935"/>
                  <a:pt x="1813" y="20178"/>
                </a:cubicBezTo>
                <a:cubicBezTo>
                  <a:pt x="2648" y="21379"/>
                  <a:pt x="3748" y="22194"/>
                  <a:pt x="5112" y="22642"/>
                </a:cubicBezTo>
                <a:cubicBezTo>
                  <a:pt x="5846" y="22866"/>
                  <a:pt x="6314" y="23314"/>
                  <a:pt x="6456" y="24027"/>
                </a:cubicBezTo>
                <a:cubicBezTo>
                  <a:pt x="6619" y="24760"/>
                  <a:pt x="6721" y="25534"/>
                  <a:pt x="6742" y="26287"/>
                </a:cubicBezTo>
                <a:cubicBezTo>
                  <a:pt x="6803" y="27815"/>
                  <a:pt x="6762" y="29342"/>
                  <a:pt x="6762" y="30870"/>
                </a:cubicBezTo>
                <a:cubicBezTo>
                  <a:pt x="6762" y="33293"/>
                  <a:pt x="6843" y="35717"/>
                  <a:pt x="6701" y="38140"/>
                </a:cubicBezTo>
                <a:cubicBezTo>
                  <a:pt x="6497" y="41663"/>
                  <a:pt x="6151" y="45186"/>
                  <a:pt x="5866" y="48710"/>
                </a:cubicBezTo>
                <a:cubicBezTo>
                  <a:pt x="5744" y="50074"/>
                  <a:pt x="5560" y="51439"/>
                  <a:pt x="5438" y="52824"/>
                </a:cubicBezTo>
                <a:cubicBezTo>
                  <a:pt x="5214" y="55451"/>
                  <a:pt x="4929" y="58078"/>
                  <a:pt x="4807" y="60705"/>
                </a:cubicBezTo>
                <a:cubicBezTo>
                  <a:pt x="4685" y="63128"/>
                  <a:pt x="4522" y="65552"/>
                  <a:pt x="5051" y="67955"/>
                </a:cubicBezTo>
                <a:cubicBezTo>
                  <a:pt x="5153" y="68424"/>
                  <a:pt x="5296" y="68872"/>
                  <a:pt x="5459" y="69320"/>
                </a:cubicBezTo>
                <a:lnTo>
                  <a:pt x="10326" y="69320"/>
                </a:lnTo>
                <a:cubicBezTo>
                  <a:pt x="10693" y="68444"/>
                  <a:pt x="10876" y="67487"/>
                  <a:pt x="10896" y="66530"/>
                </a:cubicBezTo>
                <a:cubicBezTo>
                  <a:pt x="11120" y="61316"/>
                  <a:pt x="10733" y="56367"/>
                  <a:pt x="10143" y="51174"/>
                </a:cubicBezTo>
                <a:cubicBezTo>
                  <a:pt x="9511" y="45655"/>
                  <a:pt x="8900" y="40115"/>
                  <a:pt x="8961" y="34535"/>
                </a:cubicBezTo>
                <a:cubicBezTo>
                  <a:pt x="8982" y="31766"/>
                  <a:pt x="8941" y="28976"/>
                  <a:pt x="8982" y="26206"/>
                </a:cubicBezTo>
                <a:cubicBezTo>
                  <a:pt x="9002" y="25412"/>
                  <a:pt x="9165" y="24597"/>
                  <a:pt x="9348" y="23823"/>
                </a:cubicBezTo>
                <a:cubicBezTo>
                  <a:pt x="9471" y="23314"/>
                  <a:pt x="9817" y="22907"/>
                  <a:pt x="10367" y="22723"/>
                </a:cubicBezTo>
                <a:cubicBezTo>
                  <a:pt x="13157" y="21848"/>
                  <a:pt x="14643" y="19811"/>
                  <a:pt x="15214" y="17062"/>
                </a:cubicBezTo>
                <a:cubicBezTo>
                  <a:pt x="15804" y="14149"/>
                  <a:pt x="15397" y="11298"/>
                  <a:pt x="14643" y="8488"/>
                </a:cubicBezTo>
                <a:cubicBezTo>
                  <a:pt x="14134" y="6553"/>
                  <a:pt x="13381" y="4700"/>
                  <a:pt x="12261" y="3030"/>
                </a:cubicBezTo>
                <a:cubicBezTo>
                  <a:pt x="11650" y="2134"/>
                  <a:pt x="10957" y="1299"/>
                  <a:pt x="10041" y="688"/>
                </a:cubicBezTo>
                <a:cubicBezTo>
                  <a:pt x="9345" y="227"/>
                  <a:pt x="8619" y="1"/>
                  <a:pt x="78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97976" y="-1359710"/>
            <a:ext cx="844741" cy="3795461"/>
          </a:xfrm>
          <a:custGeom>
            <a:avLst/>
            <a:gdLst/>
            <a:ahLst/>
            <a:cxnLst/>
            <a:rect l="l" t="t" r="r" b="b"/>
            <a:pathLst>
              <a:path w="14665" h="66276" extrusionOk="0">
                <a:moveTo>
                  <a:pt x="7369" y="0"/>
                </a:moveTo>
                <a:cubicBezTo>
                  <a:pt x="6666" y="0"/>
                  <a:pt x="5956" y="407"/>
                  <a:pt x="5459" y="1220"/>
                </a:cubicBezTo>
                <a:cubicBezTo>
                  <a:pt x="4848" y="2238"/>
                  <a:pt x="4603" y="3378"/>
                  <a:pt x="4542" y="4539"/>
                </a:cubicBezTo>
                <a:cubicBezTo>
                  <a:pt x="4481" y="6067"/>
                  <a:pt x="4522" y="7614"/>
                  <a:pt x="4522" y="9142"/>
                </a:cubicBezTo>
                <a:cubicBezTo>
                  <a:pt x="4481" y="9162"/>
                  <a:pt x="4420" y="9162"/>
                  <a:pt x="4359" y="9162"/>
                </a:cubicBezTo>
                <a:cubicBezTo>
                  <a:pt x="4664" y="12360"/>
                  <a:pt x="4889" y="15577"/>
                  <a:pt x="5255" y="18775"/>
                </a:cubicBezTo>
                <a:cubicBezTo>
                  <a:pt x="5846" y="23907"/>
                  <a:pt x="6416" y="29039"/>
                  <a:pt x="6355" y="34232"/>
                </a:cubicBezTo>
                <a:cubicBezTo>
                  <a:pt x="6334" y="36798"/>
                  <a:pt x="6375" y="39364"/>
                  <a:pt x="6334" y="41951"/>
                </a:cubicBezTo>
                <a:cubicBezTo>
                  <a:pt x="6314" y="42684"/>
                  <a:pt x="6172" y="43437"/>
                  <a:pt x="5988" y="44170"/>
                </a:cubicBezTo>
                <a:cubicBezTo>
                  <a:pt x="5886" y="44639"/>
                  <a:pt x="5561" y="45026"/>
                  <a:pt x="5051" y="45168"/>
                </a:cubicBezTo>
                <a:cubicBezTo>
                  <a:pt x="2445" y="46003"/>
                  <a:pt x="1080" y="47877"/>
                  <a:pt x="551" y="50443"/>
                </a:cubicBezTo>
                <a:cubicBezTo>
                  <a:pt x="1" y="53131"/>
                  <a:pt x="367" y="55779"/>
                  <a:pt x="1080" y="58406"/>
                </a:cubicBezTo>
                <a:cubicBezTo>
                  <a:pt x="1549" y="60198"/>
                  <a:pt x="2261" y="61909"/>
                  <a:pt x="3280" y="63457"/>
                </a:cubicBezTo>
                <a:cubicBezTo>
                  <a:pt x="3850" y="64292"/>
                  <a:pt x="4502" y="65066"/>
                  <a:pt x="5337" y="65615"/>
                </a:cubicBezTo>
                <a:cubicBezTo>
                  <a:pt x="5999" y="66060"/>
                  <a:pt x="6678" y="66276"/>
                  <a:pt x="7351" y="66276"/>
                </a:cubicBezTo>
                <a:cubicBezTo>
                  <a:pt x="8127" y="66276"/>
                  <a:pt x="8893" y="65988"/>
                  <a:pt x="9613" y="65432"/>
                </a:cubicBezTo>
                <a:cubicBezTo>
                  <a:pt x="11324" y="64129"/>
                  <a:pt x="12261" y="62316"/>
                  <a:pt x="12994" y="60402"/>
                </a:cubicBezTo>
                <a:cubicBezTo>
                  <a:pt x="14114" y="57490"/>
                  <a:pt x="14664" y="54496"/>
                  <a:pt x="14338" y="51380"/>
                </a:cubicBezTo>
                <a:cubicBezTo>
                  <a:pt x="14175" y="49995"/>
                  <a:pt x="13788" y="48692"/>
                  <a:pt x="12974" y="47531"/>
                </a:cubicBezTo>
                <a:cubicBezTo>
                  <a:pt x="12220" y="46431"/>
                  <a:pt x="11181" y="45678"/>
                  <a:pt x="9919" y="45270"/>
                </a:cubicBezTo>
                <a:cubicBezTo>
                  <a:pt x="9247" y="45046"/>
                  <a:pt x="8819" y="44639"/>
                  <a:pt x="8677" y="43987"/>
                </a:cubicBezTo>
                <a:cubicBezTo>
                  <a:pt x="8514" y="43295"/>
                  <a:pt x="8432" y="42582"/>
                  <a:pt x="8412" y="41890"/>
                </a:cubicBezTo>
                <a:cubicBezTo>
                  <a:pt x="8371" y="40464"/>
                  <a:pt x="8391" y="39038"/>
                  <a:pt x="8391" y="37633"/>
                </a:cubicBezTo>
                <a:cubicBezTo>
                  <a:pt x="8391" y="35373"/>
                  <a:pt x="8330" y="33112"/>
                  <a:pt x="8453" y="30872"/>
                </a:cubicBezTo>
                <a:cubicBezTo>
                  <a:pt x="8636" y="27613"/>
                  <a:pt x="8941" y="24334"/>
                  <a:pt x="9226" y="21076"/>
                </a:cubicBezTo>
                <a:cubicBezTo>
                  <a:pt x="9328" y="19793"/>
                  <a:pt x="9512" y="18530"/>
                  <a:pt x="9613" y="17247"/>
                </a:cubicBezTo>
                <a:cubicBezTo>
                  <a:pt x="9837" y="14824"/>
                  <a:pt x="10082" y="12380"/>
                  <a:pt x="10204" y="9936"/>
                </a:cubicBezTo>
                <a:cubicBezTo>
                  <a:pt x="10326" y="7696"/>
                  <a:pt x="10469" y="5435"/>
                  <a:pt x="9980" y="3215"/>
                </a:cubicBezTo>
                <a:cubicBezTo>
                  <a:pt x="9837" y="2523"/>
                  <a:pt x="9593" y="1831"/>
                  <a:pt x="9247" y="1240"/>
                </a:cubicBezTo>
                <a:cubicBezTo>
                  <a:pt x="8777" y="413"/>
                  <a:pt x="8076" y="0"/>
                  <a:pt x="73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268074" y="2715501"/>
            <a:ext cx="569842" cy="5393500"/>
          </a:xfrm>
          <a:custGeom>
            <a:avLst/>
            <a:gdLst/>
            <a:ahLst/>
            <a:cxnLst/>
            <a:rect l="l" t="t" r="r" b="b"/>
            <a:pathLst>
              <a:path w="10916" h="103921" extrusionOk="0">
                <a:moveTo>
                  <a:pt x="3033" y="1"/>
                </a:moveTo>
                <a:cubicBezTo>
                  <a:pt x="2757" y="1"/>
                  <a:pt x="2471" y="34"/>
                  <a:pt x="2179" y="97"/>
                </a:cubicBezTo>
                <a:cubicBezTo>
                  <a:pt x="1222" y="321"/>
                  <a:pt x="570" y="891"/>
                  <a:pt x="448" y="1848"/>
                </a:cubicBezTo>
                <a:cubicBezTo>
                  <a:pt x="326" y="2765"/>
                  <a:pt x="306" y="3701"/>
                  <a:pt x="306" y="4618"/>
                </a:cubicBezTo>
                <a:cubicBezTo>
                  <a:pt x="285" y="13090"/>
                  <a:pt x="285" y="21562"/>
                  <a:pt x="285" y="28120"/>
                </a:cubicBezTo>
                <a:cubicBezTo>
                  <a:pt x="346" y="38262"/>
                  <a:pt x="387" y="46489"/>
                  <a:pt x="448" y="54717"/>
                </a:cubicBezTo>
                <a:cubicBezTo>
                  <a:pt x="448" y="55837"/>
                  <a:pt x="550" y="56937"/>
                  <a:pt x="611" y="58057"/>
                </a:cubicBezTo>
                <a:cubicBezTo>
                  <a:pt x="631" y="58607"/>
                  <a:pt x="876" y="58994"/>
                  <a:pt x="1385" y="59279"/>
                </a:cubicBezTo>
                <a:cubicBezTo>
                  <a:pt x="1568" y="59381"/>
                  <a:pt x="1731" y="59625"/>
                  <a:pt x="1772" y="59829"/>
                </a:cubicBezTo>
                <a:cubicBezTo>
                  <a:pt x="1874" y="60236"/>
                  <a:pt x="1894" y="60643"/>
                  <a:pt x="1894" y="61071"/>
                </a:cubicBezTo>
                <a:cubicBezTo>
                  <a:pt x="1874" y="65083"/>
                  <a:pt x="1874" y="69075"/>
                  <a:pt x="1813" y="73087"/>
                </a:cubicBezTo>
                <a:cubicBezTo>
                  <a:pt x="1751" y="76651"/>
                  <a:pt x="1426" y="80194"/>
                  <a:pt x="937" y="83738"/>
                </a:cubicBezTo>
                <a:cubicBezTo>
                  <a:pt x="326" y="88178"/>
                  <a:pt x="0" y="92658"/>
                  <a:pt x="183" y="97159"/>
                </a:cubicBezTo>
                <a:cubicBezTo>
                  <a:pt x="244" y="98788"/>
                  <a:pt x="509" y="100417"/>
                  <a:pt x="1303" y="101884"/>
                </a:cubicBezTo>
                <a:cubicBezTo>
                  <a:pt x="1967" y="103091"/>
                  <a:pt x="2910" y="103920"/>
                  <a:pt x="4366" y="103920"/>
                </a:cubicBezTo>
                <a:cubicBezTo>
                  <a:pt x="4384" y="103920"/>
                  <a:pt x="4402" y="103920"/>
                  <a:pt x="4419" y="103920"/>
                </a:cubicBezTo>
                <a:cubicBezTo>
                  <a:pt x="5478" y="103900"/>
                  <a:pt x="6293" y="103391"/>
                  <a:pt x="6924" y="102576"/>
                </a:cubicBezTo>
                <a:cubicBezTo>
                  <a:pt x="7739" y="101517"/>
                  <a:pt x="8167" y="100295"/>
                  <a:pt x="8268" y="99032"/>
                </a:cubicBezTo>
                <a:cubicBezTo>
                  <a:pt x="8431" y="97199"/>
                  <a:pt x="8574" y="95367"/>
                  <a:pt x="8513" y="93554"/>
                </a:cubicBezTo>
                <a:cubicBezTo>
                  <a:pt x="8431" y="90703"/>
                  <a:pt x="8248" y="87852"/>
                  <a:pt x="8004" y="85001"/>
                </a:cubicBezTo>
                <a:cubicBezTo>
                  <a:pt x="7800" y="82658"/>
                  <a:pt x="7352" y="80316"/>
                  <a:pt x="7169" y="77954"/>
                </a:cubicBezTo>
                <a:cubicBezTo>
                  <a:pt x="6965" y="75266"/>
                  <a:pt x="6884" y="72557"/>
                  <a:pt x="6843" y="69869"/>
                </a:cubicBezTo>
                <a:cubicBezTo>
                  <a:pt x="6782" y="66957"/>
                  <a:pt x="6802" y="64044"/>
                  <a:pt x="6802" y="61132"/>
                </a:cubicBezTo>
                <a:cubicBezTo>
                  <a:pt x="6802" y="60908"/>
                  <a:pt x="6802" y="60704"/>
                  <a:pt x="6823" y="60480"/>
                </a:cubicBezTo>
                <a:cubicBezTo>
                  <a:pt x="6843" y="59666"/>
                  <a:pt x="6863" y="59666"/>
                  <a:pt x="7596" y="59401"/>
                </a:cubicBezTo>
                <a:cubicBezTo>
                  <a:pt x="8492" y="59075"/>
                  <a:pt x="9002" y="58403"/>
                  <a:pt x="9348" y="57548"/>
                </a:cubicBezTo>
                <a:cubicBezTo>
                  <a:pt x="10183" y="55532"/>
                  <a:pt x="10305" y="53414"/>
                  <a:pt x="10427" y="51296"/>
                </a:cubicBezTo>
                <a:cubicBezTo>
                  <a:pt x="10916" y="42905"/>
                  <a:pt x="10651" y="34514"/>
                  <a:pt x="10529" y="26144"/>
                </a:cubicBezTo>
                <a:cubicBezTo>
                  <a:pt x="10468" y="22845"/>
                  <a:pt x="10305" y="19546"/>
                  <a:pt x="10020" y="16246"/>
                </a:cubicBezTo>
                <a:cubicBezTo>
                  <a:pt x="9796" y="13864"/>
                  <a:pt x="9307" y="11501"/>
                  <a:pt x="8879" y="9139"/>
                </a:cubicBezTo>
                <a:cubicBezTo>
                  <a:pt x="8492" y="7123"/>
                  <a:pt x="7882" y="5168"/>
                  <a:pt x="6884" y="3355"/>
                </a:cubicBezTo>
                <a:cubicBezTo>
                  <a:pt x="6415" y="2500"/>
                  <a:pt x="5804" y="1685"/>
                  <a:pt x="5132" y="932"/>
                </a:cubicBezTo>
                <a:cubicBezTo>
                  <a:pt x="4557" y="280"/>
                  <a:pt x="3835" y="1"/>
                  <a:pt x="30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1"/>
          </p:nvPr>
        </p:nvSpPr>
        <p:spPr>
          <a:xfrm>
            <a:off x="1240000" y="1701645"/>
            <a:ext cx="17373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Fjalla One"/>
              <a:buNone/>
              <a:defRPr sz="1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2"/>
          </p:nvPr>
        </p:nvSpPr>
        <p:spPr>
          <a:xfrm>
            <a:off x="1240000" y="2115098"/>
            <a:ext cx="17373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3"/>
          </p:nvPr>
        </p:nvSpPr>
        <p:spPr>
          <a:xfrm>
            <a:off x="3665075" y="1717695"/>
            <a:ext cx="17373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Fjalla One"/>
              <a:buNone/>
              <a:defRPr sz="1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4"/>
          </p:nvPr>
        </p:nvSpPr>
        <p:spPr>
          <a:xfrm>
            <a:off x="3665075" y="2115098"/>
            <a:ext cx="17373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5"/>
          </p:nvPr>
        </p:nvSpPr>
        <p:spPr>
          <a:xfrm>
            <a:off x="6090150" y="1717695"/>
            <a:ext cx="17373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Fjalla One"/>
              <a:buNone/>
              <a:defRPr sz="1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6"/>
          </p:nvPr>
        </p:nvSpPr>
        <p:spPr>
          <a:xfrm>
            <a:off x="6090150" y="2115098"/>
            <a:ext cx="17373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7"/>
          </p:nvPr>
        </p:nvSpPr>
        <p:spPr>
          <a:xfrm>
            <a:off x="1240000" y="3220295"/>
            <a:ext cx="17373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Fjalla One"/>
              <a:buNone/>
              <a:defRPr sz="1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8"/>
          </p:nvPr>
        </p:nvSpPr>
        <p:spPr>
          <a:xfrm>
            <a:off x="1240000" y="3633748"/>
            <a:ext cx="17373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9"/>
          </p:nvPr>
        </p:nvSpPr>
        <p:spPr>
          <a:xfrm>
            <a:off x="3665075" y="3236345"/>
            <a:ext cx="17373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Fjalla One"/>
              <a:buNone/>
              <a:defRPr sz="1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13"/>
          </p:nvPr>
        </p:nvSpPr>
        <p:spPr>
          <a:xfrm>
            <a:off x="3665075" y="3633002"/>
            <a:ext cx="17373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ubTitle" idx="14"/>
          </p:nvPr>
        </p:nvSpPr>
        <p:spPr>
          <a:xfrm>
            <a:off x="6090150" y="3236345"/>
            <a:ext cx="17373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Fjalla One"/>
              <a:buNone/>
              <a:defRPr sz="1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subTitle" idx="15"/>
          </p:nvPr>
        </p:nvSpPr>
        <p:spPr>
          <a:xfrm>
            <a:off x="6090150" y="3633002"/>
            <a:ext cx="17373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8231214" y="-472110"/>
            <a:ext cx="844741" cy="3795461"/>
          </a:xfrm>
          <a:custGeom>
            <a:avLst/>
            <a:gdLst/>
            <a:ahLst/>
            <a:cxnLst/>
            <a:rect l="l" t="t" r="r" b="b"/>
            <a:pathLst>
              <a:path w="14665" h="66276" extrusionOk="0">
                <a:moveTo>
                  <a:pt x="7369" y="0"/>
                </a:moveTo>
                <a:cubicBezTo>
                  <a:pt x="6666" y="0"/>
                  <a:pt x="5956" y="407"/>
                  <a:pt x="5459" y="1220"/>
                </a:cubicBezTo>
                <a:cubicBezTo>
                  <a:pt x="4848" y="2238"/>
                  <a:pt x="4603" y="3378"/>
                  <a:pt x="4542" y="4539"/>
                </a:cubicBezTo>
                <a:cubicBezTo>
                  <a:pt x="4481" y="6067"/>
                  <a:pt x="4522" y="7614"/>
                  <a:pt x="4522" y="9142"/>
                </a:cubicBezTo>
                <a:cubicBezTo>
                  <a:pt x="4481" y="9162"/>
                  <a:pt x="4420" y="9162"/>
                  <a:pt x="4359" y="9162"/>
                </a:cubicBezTo>
                <a:cubicBezTo>
                  <a:pt x="4664" y="12360"/>
                  <a:pt x="4889" y="15577"/>
                  <a:pt x="5255" y="18775"/>
                </a:cubicBezTo>
                <a:cubicBezTo>
                  <a:pt x="5846" y="23907"/>
                  <a:pt x="6416" y="29039"/>
                  <a:pt x="6355" y="34232"/>
                </a:cubicBezTo>
                <a:cubicBezTo>
                  <a:pt x="6334" y="36798"/>
                  <a:pt x="6375" y="39364"/>
                  <a:pt x="6334" y="41951"/>
                </a:cubicBezTo>
                <a:cubicBezTo>
                  <a:pt x="6314" y="42684"/>
                  <a:pt x="6172" y="43437"/>
                  <a:pt x="5988" y="44170"/>
                </a:cubicBezTo>
                <a:cubicBezTo>
                  <a:pt x="5886" y="44639"/>
                  <a:pt x="5561" y="45026"/>
                  <a:pt x="5051" y="45168"/>
                </a:cubicBezTo>
                <a:cubicBezTo>
                  <a:pt x="2445" y="46003"/>
                  <a:pt x="1080" y="47877"/>
                  <a:pt x="551" y="50443"/>
                </a:cubicBezTo>
                <a:cubicBezTo>
                  <a:pt x="1" y="53131"/>
                  <a:pt x="367" y="55779"/>
                  <a:pt x="1080" y="58406"/>
                </a:cubicBezTo>
                <a:cubicBezTo>
                  <a:pt x="1549" y="60198"/>
                  <a:pt x="2261" y="61909"/>
                  <a:pt x="3280" y="63457"/>
                </a:cubicBezTo>
                <a:cubicBezTo>
                  <a:pt x="3850" y="64292"/>
                  <a:pt x="4502" y="65066"/>
                  <a:pt x="5337" y="65615"/>
                </a:cubicBezTo>
                <a:cubicBezTo>
                  <a:pt x="5999" y="66060"/>
                  <a:pt x="6678" y="66276"/>
                  <a:pt x="7351" y="66276"/>
                </a:cubicBezTo>
                <a:cubicBezTo>
                  <a:pt x="8127" y="66276"/>
                  <a:pt x="8893" y="65988"/>
                  <a:pt x="9613" y="65432"/>
                </a:cubicBezTo>
                <a:cubicBezTo>
                  <a:pt x="11324" y="64129"/>
                  <a:pt x="12261" y="62316"/>
                  <a:pt x="12994" y="60402"/>
                </a:cubicBezTo>
                <a:cubicBezTo>
                  <a:pt x="14114" y="57490"/>
                  <a:pt x="14664" y="54496"/>
                  <a:pt x="14338" y="51380"/>
                </a:cubicBezTo>
                <a:cubicBezTo>
                  <a:pt x="14175" y="49995"/>
                  <a:pt x="13788" y="48692"/>
                  <a:pt x="12974" y="47531"/>
                </a:cubicBezTo>
                <a:cubicBezTo>
                  <a:pt x="12220" y="46431"/>
                  <a:pt x="11181" y="45678"/>
                  <a:pt x="9919" y="45270"/>
                </a:cubicBezTo>
                <a:cubicBezTo>
                  <a:pt x="9247" y="45046"/>
                  <a:pt x="8819" y="44639"/>
                  <a:pt x="8677" y="43987"/>
                </a:cubicBezTo>
                <a:cubicBezTo>
                  <a:pt x="8514" y="43295"/>
                  <a:pt x="8432" y="42582"/>
                  <a:pt x="8412" y="41890"/>
                </a:cubicBezTo>
                <a:cubicBezTo>
                  <a:pt x="8371" y="40464"/>
                  <a:pt x="8391" y="39038"/>
                  <a:pt x="8391" y="37633"/>
                </a:cubicBezTo>
                <a:cubicBezTo>
                  <a:pt x="8391" y="35373"/>
                  <a:pt x="8330" y="33112"/>
                  <a:pt x="8453" y="30872"/>
                </a:cubicBezTo>
                <a:cubicBezTo>
                  <a:pt x="8636" y="27613"/>
                  <a:pt x="8941" y="24334"/>
                  <a:pt x="9226" y="21076"/>
                </a:cubicBezTo>
                <a:cubicBezTo>
                  <a:pt x="9328" y="19793"/>
                  <a:pt x="9512" y="18530"/>
                  <a:pt x="9613" y="17247"/>
                </a:cubicBezTo>
                <a:cubicBezTo>
                  <a:pt x="9837" y="14824"/>
                  <a:pt x="10082" y="12380"/>
                  <a:pt x="10204" y="9936"/>
                </a:cubicBezTo>
                <a:cubicBezTo>
                  <a:pt x="10326" y="7696"/>
                  <a:pt x="10469" y="5435"/>
                  <a:pt x="9980" y="3215"/>
                </a:cubicBezTo>
                <a:cubicBezTo>
                  <a:pt x="9837" y="2523"/>
                  <a:pt x="9593" y="1831"/>
                  <a:pt x="9247" y="1240"/>
                </a:cubicBezTo>
                <a:cubicBezTo>
                  <a:pt x="8777" y="413"/>
                  <a:pt x="8076" y="0"/>
                  <a:pt x="73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Fjalla One"/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ssion One"/>
              <a:buNone/>
              <a:defRPr sz="6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64" r:id="rId7"/>
    <p:sldLayoutId id="2147483666" r:id="rId8"/>
    <p:sldLayoutId id="2147483667" r:id="rId9"/>
    <p:sldLayoutId id="2147483678" r:id="rId10"/>
    <p:sldLayoutId id="2147483684" r:id="rId11"/>
    <p:sldLayoutId id="2147483688" r:id="rId12"/>
    <p:sldLayoutId id="2147483689" r:id="rId13"/>
    <p:sldLayoutId id="214748369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>
            <a:spLocks noGrp="1"/>
          </p:cNvSpPr>
          <p:nvPr>
            <p:ph type="subTitle" idx="1"/>
          </p:nvPr>
        </p:nvSpPr>
        <p:spPr>
          <a:xfrm>
            <a:off x="2045400" y="3560071"/>
            <a:ext cx="5074800" cy="94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: Draghici Alin Ionut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: IV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Grupa : 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Google Shape;530;p47"/>
          <p:cNvSpPr txBox="1">
            <a:spLocks noGrp="1"/>
          </p:cNvSpPr>
          <p:nvPr>
            <p:ph type="ctrTitle"/>
          </p:nvPr>
        </p:nvSpPr>
        <p:spPr>
          <a:xfrm>
            <a:off x="2028600" y="418903"/>
            <a:ext cx="5077200" cy="2329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Aplicatie informatica pentru gestionarea si prepararea retetelor culinare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763EFA-7CB5-3704-26AC-7F5A7301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3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44CF9C-26FB-8B8A-5E0F-553146FE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2" y="89298"/>
            <a:ext cx="5192536" cy="667500"/>
          </a:xfrm>
        </p:spPr>
        <p:txBody>
          <a:bodyPr/>
          <a:lstStyle/>
          <a:p>
            <a:r>
              <a:rPr lang="en-GB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endParaRPr lang="en-GB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90;p52">
            <a:extLst>
              <a:ext uri="{FF2B5EF4-FFF2-40B4-BE49-F238E27FC236}">
                <a16:creationId xmlns:a16="http://schemas.microsoft.com/office/drawing/2014/main" id="{EF8A151C-E834-EF6C-D589-2C83AF23A7AC}"/>
              </a:ext>
            </a:extLst>
          </p:cNvPr>
          <p:cNvSpPr txBox="1">
            <a:spLocks/>
          </p:cNvSpPr>
          <p:nvPr/>
        </p:nvSpPr>
        <p:spPr>
          <a:xfrm>
            <a:off x="807623" y="1128122"/>
            <a:ext cx="3111234" cy="2563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ilustrează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ingredientelor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afișarea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rețetelor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rețetelor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preferate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Demo-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evidenția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simplitatea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interfeței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fluiditatea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navigării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6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4A772-F0CA-D119-7D20-6B0149A0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8" y="673108"/>
            <a:ext cx="6098344" cy="667500"/>
          </a:xfrm>
        </p:spPr>
        <p:txBody>
          <a:bodyPr/>
          <a:lstStyle/>
          <a:p>
            <a:pPr algn="just"/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GB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Dezvoltări</a:t>
            </a:r>
            <a:r>
              <a:rPr lang="en-GB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endParaRPr lang="en-GB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90;p52">
            <a:extLst>
              <a:ext uri="{FF2B5EF4-FFF2-40B4-BE49-F238E27FC236}">
                <a16:creationId xmlns:a16="http://schemas.microsoft.com/office/drawing/2014/main" id="{CD2F06F9-CA4B-855C-F89C-FE3AC703E760}"/>
              </a:ext>
            </a:extLst>
          </p:cNvPr>
          <p:cNvSpPr txBox="1">
            <a:spLocks/>
          </p:cNvSpPr>
          <p:nvPr/>
        </p:nvSpPr>
        <p:spPr>
          <a:xfrm>
            <a:off x="1350498" y="1676762"/>
            <a:ext cx="4487593" cy="2881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soluție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gătească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rapid cu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resursele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care le au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viitor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poate fi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extins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precum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cumpărături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sincronizarea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mobile. De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poate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folosirea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inteligenței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sugestii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gusturile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256-37CF-9EFE-C354-39F5544C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16" y="2238000"/>
            <a:ext cx="5433168" cy="667500"/>
          </a:xfrm>
        </p:spPr>
        <p:txBody>
          <a:bodyPr/>
          <a:lstStyle/>
          <a:p>
            <a:r>
              <a:rPr lang="en-GB" dirty="0"/>
              <a:t>Mul</a:t>
            </a:r>
            <a:r>
              <a:rPr lang="ro-RO" dirty="0"/>
              <a:t>t</a:t>
            </a:r>
            <a:r>
              <a:rPr lang="en-GB" dirty="0" err="1"/>
              <a:t>umesc</a:t>
            </a:r>
            <a:r>
              <a:rPr lang="en-GB" dirty="0"/>
              <a:t> pentru </a:t>
            </a:r>
            <a:r>
              <a:rPr lang="en-GB" dirty="0" err="1"/>
              <a:t>atentie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44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0852-945E-2907-0798-64B1CA68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25" y="329571"/>
            <a:ext cx="1660126" cy="685800"/>
          </a:xfrm>
        </p:spPr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B7C84-7CCB-588F-0E01-10E00643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25" y="1494263"/>
            <a:ext cx="4410600" cy="3226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0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"/>
          <p:cNvSpPr txBox="1">
            <a:spLocks noGrp="1"/>
          </p:cNvSpPr>
          <p:nvPr>
            <p:ph type="title"/>
          </p:nvPr>
        </p:nvSpPr>
        <p:spPr>
          <a:xfrm>
            <a:off x="941825" y="854242"/>
            <a:ext cx="4928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Google Shape;582;p51"/>
          <p:cNvSpPr txBox="1">
            <a:spLocks noGrp="1"/>
          </p:cNvSpPr>
          <p:nvPr>
            <p:ph type="subTitle" idx="1"/>
          </p:nvPr>
        </p:nvSpPr>
        <p:spPr>
          <a:xfrm>
            <a:off x="852448" y="2179605"/>
            <a:ext cx="6311498" cy="1856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 scop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găsească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culinare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baza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ingredientelor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casa lor.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pot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căutările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preferințelor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viața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cotidiană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oameni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confruntă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problema de a nu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preparate pot face cu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ingredientele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le au.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economisind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modalitate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ușoară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delicioase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ingrediente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"/>
          <p:cNvSpPr/>
          <p:nvPr/>
        </p:nvSpPr>
        <p:spPr>
          <a:xfrm>
            <a:off x="1588756" y="1670555"/>
            <a:ext cx="715149" cy="4692139"/>
          </a:xfrm>
          <a:custGeom>
            <a:avLst/>
            <a:gdLst/>
            <a:ahLst/>
            <a:cxnLst/>
            <a:rect l="l" t="t" r="r" b="b"/>
            <a:pathLst>
              <a:path w="13830" h="91269" extrusionOk="0">
                <a:moveTo>
                  <a:pt x="1744" y="1"/>
                </a:moveTo>
                <a:cubicBezTo>
                  <a:pt x="1499" y="1"/>
                  <a:pt x="1283" y="115"/>
                  <a:pt x="1121" y="336"/>
                </a:cubicBezTo>
                <a:cubicBezTo>
                  <a:pt x="999" y="499"/>
                  <a:pt x="938" y="723"/>
                  <a:pt x="938" y="927"/>
                </a:cubicBezTo>
                <a:cubicBezTo>
                  <a:pt x="836" y="2923"/>
                  <a:pt x="754" y="4939"/>
                  <a:pt x="673" y="6935"/>
                </a:cubicBezTo>
                <a:cubicBezTo>
                  <a:pt x="490" y="11191"/>
                  <a:pt x="286" y="15447"/>
                  <a:pt x="164" y="19704"/>
                </a:cubicBezTo>
                <a:cubicBezTo>
                  <a:pt x="82" y="21822"/>
                  <a:pt x="1" y="23960"/>
                  <a:pt x="653" y="26017"/>
                </a:cubicBezTo>
                <a:cubicBezTo>
                  <a:pt x="1345" y="28176"/>
                  <a:pt x="2506" y="29968"/>
                  <a:pt x="4502" y="31149"/>
                </a:cubicBezTo>
                <a:cubicBezTo>
                  <a:pt x="4868" y="31353"/>
                  <a:pt x="5113" y="31882"/>
                  <a:pt x="5276" y="32310"/>
                </a:cubicBezTo>
                <a:cubicBezTo>
                  <a:pt x="5703" y="33389"/>
                  <a:pt x="5683" y="34550"/>
                  <a:pt x="5683" y="35691"/>
                </a:cubicBezTo>
                <a:cubicBezTo>
                  <a:pt x="5703" y="38664"/>
                  <a:pt x="5724" y="41658"/>
                  <a:pt x="5703" y="44651"/>
                </a:cubicBezTo>
                <a:cubicBezTo>
                  <a:pt x="5663" y="47727"/>
                  <a:pt x="5724" y="50822"/>
                  <a:pt x="5540" y="53897"/>
                </a:cubicBezTo>
                <a:cubicBezTo>
                  <a:pt x="5296" y="57747"/>
                  <a:pt x="4848" y="61596"/>
                  <a:pt x="4481" y="65445"/>
                </a:cubicBezTo>
                <a:cubicBezTo>
                  <a:pt x="4135" y="69151"/>
                  <a:pt x="3707" y="72858"/>
                  <a:pt x="3443" y="76585"/>
                </a:cubicBezTo>
                <a:cubicBezTo>
                  <a:pt x="3280" y="79090"/>
                  <a:pt x="3280" y="81635"/>
                  <a:pt x="3280" y="84161"/>
                </a:cubicBezTo>
                <a:cubicBezTo>
                  <a:pt x="3300" y="85871"/>
                  <a:pt x="3524" y="87582"/>
                  <a:pt x="4278" y="89150"/>
                </a:cubicBezTo>
                <a:cubicBezTo>
                  <a:pt x="4522" y="89639"/>
                  <a:pt x="4828" y="90128"/>
                  <a:pt x="5215" y="90515"/>
                </a:cubicBezTo>
                <a:cubicBezTo>
                  <a:pt x="5729" y="91019"/>
                  <a:pt x="6353" y="91268"/>
                  <a:pt x="6980" y="91268"/>
                </a:cubicBezTo>
                <a:cubicBezTo>
                  <a:pt x="7620" y="91268"/>
                  <a:pt x="8264" y="91009"/>
                  <a:pt x="8799" y="90494"/>
                </a:cubicBezTo>
                <a:cubicBezTo>
                  <a:pt x="9451" y="89863"/>
                  <a:pt x="9899" y="89069"/>
                  <a:pt x="10082" y="88193"/>
                </a:cubicBezTo>
                <a:cubicBezTo>
                  <a:pt x="10367" y="86828"/>
                  <a:pt x="10652" y="85423"/>
                  <a:pt x="10693" y="84038"/>
                </a:cubicBezTo>
                <a:cubicBezTo>
                  <a:pt x="10835" y="79762"/>
                  <a:pt x="10571" y="75485"/>
                  <a:pt x="10143" y="71208"/>
                </a:cubicBezTo>
                <a:cubicBezTo>
                  <a:pt x="9593" y="65893"/>
                  <a:pt x="8982" y="60577"/>
                  <a:pt x="8534" y="55242"/>
                </a:cubicBezTo>
                <a:cubicBezTo>
                  <a:pt x="8290" y="52350"/>
                  <a:pt x="8330" y="49417"/>
                  <a:pt x="8310" y="46505"/>
                </a:cubicBezTo>
                <a:cubicBezTo>
                  <a:pt x="8269" y="43022"/>
                  <a:pt x="8310" y="39519"/>
                  <a:pt x="8290" y="36016"/>
                </a:cubicBezTo>
                <a:cubicBezTo>
                  <a:pt x="8290" y="34754"/>
                  <a:pt x="8310" y="33512"/>
                  <a:pt x="8697" y="32290"/>
                </a:cubicBezTo>
                <a:cubicBezTo>
                  <a:pt x="8901" y="31699"/>
                  <a:pt x="9227" y="31271"/>
                  <a:pt x="9776" y="30925"/>
                </a:cubicBezTo>
                <a:cubicBezTo>
                  <a:pt x="11752" y="29724"/>
                  <a:pt x="12852" y="27870"/>
                  <a:pt x="13402" y="25691"/>
                </a:cubicBezTo>
                <a:cubicBezTo>
                  <a:pt x="13666" y="24632"/>
                  <a:pt x="13829" y="23512"/>
                  <a:pt x="13809" y="22412"/>
                </a:cubicBezTo>
                <a:cubicBezTo>
                  <a:pt x="13748" y="18502"/>
                  <a:pt x="13585" y="14612"/>
                  <a:pt x="13463" y="10702"/>
                </a:cubicBezTo>
                <a:cubicBezTo>
                  <a:pt x="13361" y="8177"/>
                  <a:pt x="13259" y="5651"/>
                  <a:pt x="13157" y="3126"/>
                </a:cubicBezTo>
                <a:cubicBezTo>
                  <a:pt x="13116" y="2413"/>
                  <a:pt x="13096" y="1680"/>
                  <a:pt x="13055" y="967"/>
                </a:cubicBezTo>
                <a:cubicBezTo>
                  <a:pt x="13035" y="377"/>
                  <a:pt x="12689" y="10"/>
                  <a:pt x="12200" y="10"/>
                </a:cubicBezTo>
                <a:cubicBezTo>
                  <a:pt x="11711" y="10"/>
                  <a:pt x="11406" y="377"/>
                  <a:pt x="11406" y="988"/>
                </a:cubicBezTo>
                <a:cubicBezTo>
                  <a:pt x="11406" y="7138"/>
                  <a:pt x="11283" y="13248"/>
                  <a:pt x="11283" y="19398"/>
                </a:cubicBezTo>
                <a:cubicBezTo>
                  <a:pt x="11283" y="19541"/>
                  <a:pt x="11283" y="19704"/>
                  <a:pt x="11263" y="19867"/>
                </a:cubicBezTo>
                <a:cubicBezTo>
                  <a:pt x="11182" y="20213"/>
                  <a:pt x="10958" y="20437"/>
                  <a:pt x="10571" y="20437"/>
                </a:cubicBezTo>
                <a:cubicBezTo>
                  <a:pt x="10204" y="20416"/>
                  <a:pt x="10021" y="20192"/>
                  <a:pt x="9980" y="19846"/>
                </a:cubicBezTo>
                <a:cubicBezTo>
                  <a:pt x="9939" y="19683"/>
                  <a:pt x="9939" y="19520"/>
                  <a:pt x="9939" y="19337"/>
                </a:cubicBezTo>
                <a:cubicBezTo>
                  <a:pt x="9797" y="13289"/>
                  <a:pt x="9654" y="7220"/>
                  <a:pt x="9512" y="1171"/>
                </a:cubicBezTo>
                <a:cubicBezTo>
                  <a:pt x="9512" y="1049"/>
                  <a:pt x="9512" y="927"/>
                  <a:pt x="9512" y="804"/>
                </a:cubicBezTo>
                <a:cubicBezTo>
                  <a:pt x="9452" y="330"/>
                  <a:pt x="9086" y="9"/>
                  <a:pt x="8674" y="9"/>
                </a:cubicBezTo>
                <a:cubicBezTo>
                  <a:pt x="8661" y="9"/>
                  <a:pt x="8649" y="10"/>
                  <a:pt x="8636" y="10"/>
                </a:cubicBezTo>
                <a:cubicBezTo>
                  <a:pt x="8208" y="31"/>
                  <a:pt x="7862" y="356"/>
                  <a:pt x="7842" y="825"/>
                </a:cubicBezTo>
                <a:cubicBezTo>
                  <a:pt x="7821" y="1578"/>
                  <a:pt x="7821" y="2332"/>
                  <a:pt x="7821" y="3106"/>
                </a:cubicBezTo>
                <a:cubicBezTo>
                  <a:pt x="7801" y="7260"/>
                  <a:pt x="7801" y="11435"/>
                  <a:pt x="7781" y="15610"/>
                </a:cubicBezTo>
                <a:cubicBezTo>
                  <a:pt x="7760" y="16914"/>
                  <a:pt x="7781" y="18237"/>
                  <a:pt x="7760" y="19541"/>
                </a:cubicBezTo>
                <a:cubicBezTo>
                  <a:pt x="7760" y="20152"/>
                  <a:pt x="7516" y="20437"/>
                  <a:pt x="7007" y="20437"/>
                </a:cubicBezTo>
                <a:cubicBezTo>
                  <a:pt x="6991" y="20438"/>
                  <a:pt x="6975" y="20438"/>
                  <a:pt x="6960" y="20438"/>
                </a:cubicBezTo>
                <a:cubicBezTo>
                  <a:pt x="6481" y="20438"/>
                  <a:pt x="6232" y="20133"/>
                  <a:pt x="6212" y="19541"/>
                </a:cubicBezTo>
                <a:cubicBezTo>
                  <a:pt x="6212" y="15834"/>
                  <a:pt x="6192" y="12128"/>
                  <a:pt x="6192" y="8421"/>
                </a:cubicBezTo>
                <a:cubicBezTo>
                  <a:pt x="6172" y="5937"/>
                  <a:pt x="6151" y="3472"/>
                  <a:pt x="6131" y="988"/>
                </a:cubicBezTo>
                <a:cubicBezTo>
                  <a:pt x="6131" y="377"/>
                  <a:pt x="5805" y="10"/>
                  <a:pt x="5316" y="10"/>
                </a:cubicBezTo>
                <a:cubicBezTo>
                  <a:pt x="4828" y="10"/>
                  <a:pt x="4481" y="377"/>
                  <a:pt x="4481" y="967"/>
                </a:cubicBezTo>
                <a:cubicBezTo>
                  <a:pt x="4441" y="2841"/>
                  <a:pt x="4420" y="4735"/>
                  <a:pt x="4380" y="6609"/>
                </a:cubicBezTo>
                <a:cubicBezTo>
                  <a:pt x="4318" y="9338"/>
                  <a:pt x="4217" y="12067"/>
                  <a:pt x="4156" y="14796"/>
                </a:cubicBezTo>
                <a:cubicBezTo>
                  <a:pt x="4115" y="16343"/>
                  <a:pt x="4074" y="17871"/>
                  <a:pt x="4033" y="19419"/>
                </a:cubicBezTo>
                <a:cubicBezTo>
                  <a:pt x="4033" y="19541"/>
                  <a:pt x="4033" y="19663"/>
                  <a:pt x="4013" y="19785"/>
                </a:cubicBezTo>
                <a:cubicBezTo>
                  <a:pt x="3972" y="20172"/>
                  <a:pt x="3748" y="20396"/>
                  <a:pt x="3341" y="20416"/>
                </a:cubicBezTo>
                <a:cubicBezTo>
                  <a:pt x="2934" y="20416"/>
                  <a:pt x="2730" y="20152"/>
                  <a:pt x="2710" y="19765"/>
                </a:cubicBezTo>
                <a:cubicBezTo>
                  <a:pt x="2689" y="19235"/>
                  <a:pt x="2710" y="18706"/>
                  <a:pt x="2710" y="18197"/>
                </a:cubicBezTo>
                <a:cubicBezTo>
                  <a:pt x="2648" y="13614"/>
                  <a:pt x="2608" y="9032"/>
                  <a:pt x="2567" y="4450"/>
                </a:cubicBezTo>
                <a:cubicBezTo>
                  <a:pt x="2547" y="3269"/>
                  <a:pt x="2567" y="2108"/>
                  <a:pt x="2587" y="927"/>
                </a:cubicBezTo>
                <a:cubicBezTo>
                  <a:pt x="2587" y="519"/>
                  <a:pt x="2424" y="214"/>
                  <a:pt x="2038" y="51"/>
                </a:cubicBezTo>
                <a:cubicBezTo>
                  <a:pt x="1936" y="17"/>
                  <a:pt x="1838" y="1"/>
                  <a:pt x="17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2"/>
          <p:cNvSpPr/>
          <p:nvPr/>
        </p:nvSpPr>
        <p:spPr>
          <a:xfrm>
            <a:off x="311800" y="691425"/>
            <a:ext cx="3362400" cy="1479058"/>
          </a:xfrm>
          <a:custGeom>
            <a:avLst/>
            <a:gdLst/>
            <a:ahLst/>
            <a:cxnLst/>
            <a:rect l="l" t="t" r="r" b="b"/>
            <a:pathLst>
              <a:path w="17923" h="7884" extrusionOk="0">
                <a:moveTo>
                  <a:pt x="2325" y="1"/>
                </a:moveTo>
                <a:cubicBezTo>
                  <a:pt x="2017" y="1"/>
                  <a:pt x="1771" y="239"/>
                  <a:pt x="1752" y="552"/>
                </a:cubicBezTo>
                <a:lnTo>
                  <a:pt x="1691" y="1611"/>
                </a:lnTo>
                <a:lnTo>
                  <a:pt x="632" y="1570"/>
                </a:lnTo>
                <a:cubicBezTo>
                  <a:pt x="619" y="1569"/>
                  <a:pt x="606" y="1569"/>
                  <a:pt x="594" y="1569"/>
                </a:cubicBezTo>
                <a:cubicBezTo>
                  <a:pt x="286" y="1569"/>
                  <a:pt x="40" y="1807"/>
                  <a:pt x="21" y="2120"/>
                </a:cubicBezTo>
                <a:cubicBezTo>
                  <a:pt x="0" y="2425"/>
                  <a:pt x="245" y="2710"/>
                  <a:pt x="571" y="2731"/>
                </a:cubicBezTo>
                <a:lnTo>
                  <a:pt x="1365" y="2772"/>
                </a:lnTo>
                <a:cubicBezTo>
                  <a:pt x="1141" y="3525"/>
                  <a:pt x="1324" y="4360"/>
                  <a:pt x="1915" y="4951"/>
                </a:cubicBezTo>
                <a:cubicBezTo>
                  <a:pt x="3809" y="6845"/>
                  <a:pt x="6293" y="7883"/>
                  <a:pt x="8961" y="7883"/>
                </a:cubicBezTo>
                <a:cubicBezTo>
                  <a:pt x="11629" y="7883"/>
                  <a:pt x="14134" y="6845"/>
                  <a:pt x="16008" y="4951"/>
                </a:cubicBezTo>
                <a:cubicBezTo>
                  <a:pt x="16598" y="4360"/>
                  <a:pt x="16782" y="3525"/>
                  <a:pt x="16558" y="2772"/>
                </a:cubicBezTo>
                <a:lnTo>
                  <a:pt x="17352" y="2731"/>
                </a:lnTo>
                <a:cubicBezTo>
                  <a:pt x="17678" y="2710"/>
                  <a:pt x="17922" y="2425"/>
                  <a:pt x="17902" y="2120"/>
                </a:cubicBezTo>
                <a:cubicBezTo>
                  <a:pt x="17882" y="1807"/>
                  <a:pt x="17637" y="1569"/>
                  <a:pt x="17329" y="1569"/>
                </a:cubicBezTo>
                <a:cubicBezTo>
                  <a:pt x="17316" y="1569"/>
                  <a:pt x="17303" y="1569"/>
                  <a:pt x="17291" y="1570"/>
                </a:cubicBezTo>
                <a:lnTo>
                  <a:pt x="16232" y="1611"/>
                </a:lnTo>
                <a:lnTo>
                  <a:pt x="16171" y="552"/>
                </a:lnTo>
                <a:cubicBezTo>
                  <a:pt x="16151" y="239"/>
                  <a:pt x="15906" y="1"/>
                  <a:pt x="15598" y="1"/>
                </a:cubicBezTo>
                <a:cubicBezTo>
                  <a:pt x="15585" y="1"/>
                  <a:pt x="15572" y="1"/>
                  <a:pt x="15560" y="2"/>
                </a:cubicBezTo>
                <a:cubicBezTo>
                  <a:pt x="15234" y="22"/>
                  <a:pt x="14989" y="287"/>
                  <a:pt x="15010" y="613"/>
                </a:cubicBezTo>
                <a:lnTo>
                  <a:pt x="15051" y="1285"/>
                </a:lnTo>
                <a:cubicBezTo>
                  <a:pt x="14847" y="1244"/>
                  <a:pt x="14664" y="1203"/>
                  <a:pt x="14460" y="1203"/>
                </a:cubicBezTo>
                <a:cubicBezTo>
                  <a:pt x="13869" y="1203"/>
                  <a:pt x="13319" y="1427"/>
                  <a:pt x="12892" y="1855"/>
                </a:cubicBezTo>
                <a:cubicBezTo>
                  <a:pt x="11812" y="2934"/>
                  <a:pt x="10387" y="3474"/>
                  <a:pt x="8961" y="3474"/>
                </a:cubicBezTo>
                <a:cubicBezTo>
                  <a:pt x="7536" y="3474"/>
                  <a:pt x="6110" y="2934"/>
                  <a:pt x="5031" y="1855"/>
                </a:cubicBezTo>
                <a:cubicBezTo>
                  <a:pt x="4603" y="1427"/>
                  <a:pt x="4053" y="1203"/>
                  <a:pt x="3483" y="1203"/>
                </a:cubicBezTo>
                <a:cubicBezTo>
                  <a:pt x="3279" y="1203"/>
                  <a:pt x="3076" y="1244"/>
                  <a:pt x="2872" y="1285"/>
                </a:cubicBezTo>
                <a:lnTo>
                  <a:pt x="2913" y="613"/>
                </a:lnTo>
                <a:cubicBezTo>
                  <a:pt x="2933" y="287"/>
                  <a:pt x="2689" y="22"/>
                  <a:pt x="2363" y="2"/>
                </a:cubicBezTo>
                <a:cubicBezTo>
                  <a:pt x="2350" y="1"/>
                  <a:pt x="2337" y="1"/>
                  <a:pt x="23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2"/>
          <p:cNvSpPr txBox="1">
            <a:spLocks noGrp="1"/>
          </p:cNvSpPr>
          <p:nvPr>
            <p:ph type="title"/>
          </p:nvPr>
        </p:nvSpPr>
        <p:spPr>
          <a:xfrm>
            <a:off x="2785402" y="1083487"/>
            <a:ext cx="3699804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" name="Google Shape;590;p52"/>
          <p:cNvSpPr txBox="1">
            <a:spLocks noGrp="1"/>
          </p:cNvSpPr>
          <p:nvPr>
            <p:ph type="subTitle" idx="1"/>
          </p:nvPr>
        </p:nvSpPr>
        <p:spPr>
          <a:xfrm>
            <a:off x="2785402" y="2116348"/>
            <a:ext cx="4930725" cy="2026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piață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precum Yummly,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AllRecipes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 Network, care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culinare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Cu toate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diferențiază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baza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ingredientelor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le au la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dispoziție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opțiunile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suplimentară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sugestii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istoricul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lucru care nu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regăsit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majoritatea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D3EB0-BBAD-C2CF-5BAC-8093FE75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590;p52">
            <a:extLst>
              <a:ext uri="{FF2B5EF4-FFF2-40B4-BE49-F238E27FC236}">
                <a16:creationId xmlns:a16="http://schemas.microsoft.com/office/drawing/2014/main" id="{760205AF-DD9E-92BF-5363-04D65DFCBF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0632" y="1558456"/>
            <a:ext cx="8057719" cy="2752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GB" sz="1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Frontend</a:t>
            </a:r>
          </a:p>
          <a:p>
            <a:pPr algn="just"/>
            <a:r>
              <a:rPr lang="en-GB" sz="1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C# cu WPF (Windows Presentation Foundation)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WPF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puternică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aplicațiilor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desktop pe Windows, care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interfețe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modern și interactive. Se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integrează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.NET și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ideală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desktop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atractive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1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GB" sz="1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Backend</a:t>
            </a:r>
          </a:p>
          <a:p>
            <a:pPr algn="just"/>
            <a:r>
              <a:rPr lang="en-GB" sz="1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C# cu .NET Framework </a:t>
            </a:r>
            <a:r>
              <a:rPr lang="en-GB" sz="1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.NET Core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ideal pentru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aplicațiile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desktop pe Windows,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.NET Core (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.NET 5 și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versiuni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opțiune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modernă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portabilă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C#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apreciat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aplicațiilor</a:t>
            </a:r>
            <a:r>
              <a:rPr lang="en-GB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Windows.</a:t>
            </a:r>
          </a:p>
          <a:p>
            <a:pPr marL="0" lvl="0" indent="0" algn="just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80">
          <a:extLst>
            <a:ext uri="{FF2B5EF4-FFF2-40B4-BE49-F238E27FC236}">
              <a16:creationId xmlns:a16="http://schemas.microsoft.com/office/drawing/2014/main" id="{8A7AAADB-3E12-4FE6-90AB-595DEDD55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>
            <a:extLst>
              <a:ext uri="{FF2B5EF4-FFF2-40B4-BE49-F238E27FC236}">
                <a16:creationId xmlns:a16="http://schemas.microsoft.com/office/drawing/2014/main" id="{6EFB0A08-4059-25E4-0DFA-EAB83E92E5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4307" y="192506"/>
            <a:ext cx="6091491" cy="456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ușoară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ideală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Express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gratuită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scalabilă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SQL Server,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</a:t>
            </a: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relațională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Managementul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 Scrum,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organizând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activitățile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sprinturi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Controlul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Versiunii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colaborarea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membrii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GitHub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GitLab.</a:t>
            </a:r>
          </a:p>
          <a:p>
            <a:pPr marL="0" lvl="0" indent="0" algn="just"/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grpSp>
        <p:nvGrpSpPr>
          <p:cNvPr id="4" name="Google Shape;10246;p128">
            <a:extLst>
              <a:ext uri="{FF2B5EF4-FFF2-40B4-BE49-F238E27FC236}">
                <a16:creationId xmlns:a16="http://schemas.microsoft.com/office/drawing/2014/main" id="{B4EE98BF-9A35-0FB2-AF86-D3EA561CF56E}"/>
              </a:ext>
            </a:extLst>
          </p:cNvPr>
          <p:cNvGrpSpPr/>
          <p:nvPr/>
        </p:nvGrpSpPr>
        <p:grpSpPr>
          <a:xfrm>
            <a:off x="6888300" y="693855"/>
            <a:ext cx="419443" cy="420487"/>
            <a:chOff x="-3771675" y="3971775"/>
            <a:chExt cx="291300" cy="292025"/>
          </a:xfrm>
        </p:grpSpPr>
        <p:sp>
          <p:nvSpPr>
            <p:cNvPr id="5" name="Google Shape;10247;p128">
              <a:extLst>
                <a:ext uri="{FF2B5EF4-FFF2-40B4-BE49-F238E27FC236}">
                  <a16:creationId xmlns:a16="http://schemas.microsoft.com/office/drawing/2014/main" id="{08A452FB-E900-329E-0CD2-4A5F0B190189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48;p128">
              <a:extLst>
                <a:ext uri="{FF2B5EF4-FFF2-40B4-BE49-F238E27FC236}">
                  <a16:creationId xmlns:a16="http://schemas.microsoft.com/office/drawing/2014/main" id="{965C00DF-7454-B889-4722-3D9296620DA1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49;p128">
              <a:extLst>
                <a:ext uri="{FF2B5EF4-FFF2-40B4-BE49-F238E27FC236}">
                  <a16:creationId xmlns:a16="http://schemas.microsoft.com/office/drawing/2014/main" id="{8415B326-4D94-13FF-9B40-E3F6E492B756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50;p128">
              <a:extLst>
                <a:ext uri="{FF2B5EF4-FFF2-40B4-BE49-F238E27FC236}">
                  <a16:creationId xmlns:a16="http://schemas.microsoft.com/office/drawing/2014/main" id="{27673429-89DE-DDAD-7F4C-0918D6CF0B5C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51;p128">
              <a:extLst>
                <a:ext uri="{FF2B5EF4-FFF2-40B4-BE49-F238E27FC236}">
                  <a16:creationId xmlns:a16="http://schemas.microsoft.com/office/drawing/2014/main" id="{88322948-60D2-B287-C7BF-00D4819CB278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0158;p128">
            <a:extLst>
              <a:ext uri="{FF2B5EF4-FFF2-40B4-BE49-F238E27FC236}">
                <a16:creationId xmlns:a16="http://schemas.microsoft.com/office/drawing/2014/main" id="{2CA5995D-E694-BC4F-D36A-4F0598A39990}"/>
              </a:ext>
            </a:extLst>
          </p:cNvPr>
          <p:cNvGrpSpPr/>
          <p:nvPr/>
        </p:nvGrpSpPr>
        <p:grpSpPr>
          <a:xfrm>
            <a:off x="6873001" y="1634550"/>
            <a:ext cx="420811" cy="419659"/>
            <a:chOff x="-2671375" y="3597450"/>
            <a:chExt cx="292250" cy="291450"/>
          </a:xfrm>
        </p:grpSpPr>
        <p:sp>
          <p:nvSpPr>
            <p:cNvPr id="11" name="Google Shape;10159;p128">
              <a:extLst>
                <a:ext uri="{FF2B5EF4-FFF2-40B4-BE49-F238E27FC236}">
                  <a16:creationId xmlns:a16="http://schemas.microsoft.com/office/drawing/2014/main" id="{634E27E4-ECA2-83A5-F956-3EB0C0BAAE68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60;p128">
              <a:extLst>
                <a:ext uri="{FF2B5EF4-FFF2-40B4-BE49-F238E27FC236}">
                  <a16:creationId xmlns:a16="http://schemas.microsoft.com/office/drawing/2014/main" id="{8D7F771B-429C-834F-5E98-81E054A26BE3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61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>
          <a:extLst>
            <a:ext uri="{FF2B5EF4-FFF2-40B4-BE49-F238E27FC236}">
              <a16:creationId xmlns:a16="http://schemas.microsoft.com/office/drawing/2014/main" id="{179FBAAA-640F-0ABF-476E-0306E3EFB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E065CEA0-8589-D714-55BC-AA53F0D5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717500" cy="667500"/>
          </a:xfrm>
        </p:spPr>
        <p:txBody>
          <a:bodyPr/>
          <a:lstStyle/>
          <a:p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Funcționalitățile</a:t>
            </a:r>
            <a:r>
              <a:rPr lang="en-GB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Proiectate</a:t>
            </a:r>
            <a:endParaRPr lang="en-GB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90;p52">
            <a:extLst>
              <a:ext uri="{FF2B5EF4-FFF2-40B4-BE49-F238E27FC236}">
                <a16:creationId xmlns:a16="http://schemas.microsoft.com/office/drawing/2014/main" id="{A5A33E66-BDCF-0813-8E57-3601ADFA7D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558456"/>
            <a:ext cx="7117614" cy="2745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autentifice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aceștia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adăuga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ingredientele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le au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casă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căuta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compatibile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filtra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rețetele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mâncare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preparare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dificultate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rețetele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le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salvate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fi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accesate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ulterior.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plus,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recomandări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preferințele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istoricul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DA5DA70-2C47-BA48-75D6-089D9064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732" y="581509"/>
            <a:ext cx="5192536" cy="667500"/>
          </a:xfrm>
        </p:spPr>
        <p:txBody>
          <a:bodyPr/>
          <a:lstStyle/>
          <a:p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r>
              <a:rPr lang="en-GB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endParaRPr lang="en-GB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90;p52">
            <a:extLst>
              <a:ext uri="{FF2B5EF4-FFF2-40B4-BE49-F238E27FC236}">
                <a16:creationId xmlns:a16="http://schemas.microsoft.com/office/drawing/2014/main" id="{6590462D-2A37-AB45-D303-FD74D15A6A52}"/>
              </a:ext>
            </a:extLst>
          </p:cNvPr>
          <p:cNvSpPr txBox="1">
            <a:spLocks/>
          </p:cNvSpPr>
          <p:nvPr/>
        </p:nvSpPr>
        <p:spPr>
          <a:xfrm>
            <a:off x="1787548" y="1620333"/>
            <a:ext cx="5568903" cy="2745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structurată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un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desktop standalone, cu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interfața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WPF. Logica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.NET Core,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gestionate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 SQLite.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necesitatea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conexiuni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internet.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dezvoltări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scalabilitate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D8EBAA8-C8B6-A323-8ACC-C0F75E39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911" y="1010573"/>
            <a:ext cx="5192536" cy="667500"/>
          </a:xfrm>
        </p:spPr>
        <p:txBody>
          <a:bodyPr/>
          <a:lstStyle/>
          <a:p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GB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endParaRPr lang="en-GB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90;p52">
            <a:extLst>
              <a:ext uri="{FF2B5EF4-FFF2-40B4-BE49-F238E27FC236}">
                <a16:creationId xmlns:a16="http://schemas.microsoft.com/office/drawing/2014/main" id="{543D14E1-EC3B-A738-CC14-F23A1CAD4AD5}"/>
              </a:ext>
            </a:extLst>
          </p:cNvPr>
          <p:cNvSpPr txBox="1">
            <a:spLocks/>
          </p:cNvSpPr>
          <p:nvPr/>
        </p:nvSpPr>
        <p:spPr>
          <a:xfrm>
            <a:off x="3495822" y="2049397"/>
            <a:ext cx="4353950" cy="2578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scenariu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tipic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pornește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autentifică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ingredientele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analizează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afișează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rețetele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corespunzătoare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poate filtra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rețetă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vizualiza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detaliile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decide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salveze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preferințe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alt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scenariu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accesează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secțiunea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salvate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a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găsi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rapid ceva de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gătit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gustul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său</a:t>
            </a:r>
            <a:r>
              <a:rPr lang="en-GB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oogle Shape;2646;p109">
            <a:extLst>
              <a:ext uri="{FF2B5EF4-FFF2-40B4-BE49-F238E27FC236}">
                <a16:creationId xmlns:a16="http://schemas.microsoft.com/office/drawing/2014/main" id="{D6B737DB-C489-2BED-390B-A8B09F5FCD04}"/>
              </a:ext>
            </a:extLst>
          </p:cNvPr>
          <p:cNvGrpSpPr/>
          <p:nvPr/>
        </p:nvGrpSpPr>
        <p:grpSpPr>
          <a:xfrm>
            <a:off x="1294228" y="2235615"/>
            <a:ext cx="935501" cy="929616"/>
            <a:chOff x="6426725" y="560775"/>
            <a:chExt cx="454175" cy="454175"/>
          </a:xfrm>
        </p:grpSpPr>
        <p:sp>
          <p:nvSpPr>
            <p:cNvPr id="9" name="Google Shape;2647;p109">
              <a:extLst>
                <a:ext uri="{FF2B5EF4-FFF2-40B4-BE49-F238E27FC236}">
                  <a16:creationId xmlns:a16="http://schemas.microsoft.com/office/drawing/2014/main" id="{3D2ACA2E-06F8-7FE9-50C6-1643F82074BA}"/>
                </a:ext>
              </a:extLst>
            </p:cNvPr>
            <p:cNvSpPr/>
            <p:nvPr/>
          </p:nvSpPr>
          <p:spPr>
            <a:xfrm>
              <a:off x="6698600" y="790650"/>
              <a:ext cx="29050" cy="26500"/>
            </a:xfrm>
            <a:custGeom>
              <a:avLst/>
              <a:gdLst/>
              <a:ahLst/>
              <a:cxnLst/>
              <a:rect l="l" t="t" r="r" b="b"/>
              <a:pathLst>
                <a:path w="1162" h="1060" extrusionOk="0">
                  <a:moveTo>
                    <a:pt x="581" y="0"/>
                  </a:moveTo>
                  <a:cubicBezTo>
                    <a:pt x="443" y="0"/>
                    <a:pt x="306" y="51"/>
                    <a:pt x="204" y="153"/>
                  </a:cubicBezTo>
                  <a:cubicBezTo>
                    <a:pt x="0" y="357"/>
                    <a:pt x="0" y="703"/>
                    <a:pt x="204" y="906"/>
                  </a:cubicBezTo>
                  <a:cubicBezTo>
                    <a:pt x="306" y="1008"/>
                    <a:pt x="443" y="1059"/>
                    <a:pt x="581" y="1059"/>
                  </a:cubicBezTo>
                  <a:cubicBezTo>
                    <a:pt x="718" y="1059"/>
                    <a:pt x="856" y="1008"/>
                    <a:pt x="958" y="906"/>
                  </a:cubicBezTo>
                  <a:cubicBezTo>
                    <a:pt x="1161" y="703"/>
                    <a:pt x="1161" y="357"/>
                    <a:pt x="958" y="153"/>
                  </a:cubicBezTo>
                  <a:cubicBezTo>
                    <a:pt x="856" y="51"/>
                    <a:pt x="718" y="0"/>
                    <a:pt x="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48;p109">
              <a:extLst>
                <a:ext uri="{FF2B5EF4-FFF2-40B4-BE49-F238E27FC236}">
                  <a16:creationId xmlns:a16="http://schemas.microsoft.com/office/drawing/2014/main" id="{1E5F793C-C3B0-D571-1AB3-A9612400DF0A}"/>
                </a:ext>
              </a:extLst>
            </p:cNvPr>
            <p:cNvSpPr/>
            <p:nvPr/>
          </p:nvSpPr>
          <p:spPr>
            <a:xfrm>
              <a:off x="6585575" y="715300"/>
              <a:ext cx="29025" cy="26500"/>
            </a:xfrm>
            <a:custGeom>
              <a:avLst/>
              <a:gdLst/>
              <a:ahLst/>
              <a:cxnLst/>
              <a:rect l="l" t="t" r="r" b="b"/>
              <a:pathLst>
                <a:path w="1161" h="1060" extrusionOk="0">
                  <a:moveTo>
                    <a:pt x="581" y="0"/>
                  </a:moveTo>
                  <a:cubicBezTo>
                    <a:pt x="443" y="0"/>
                    <a:pt x="306" y="51"/>
                    <a:pt x="204" y="153"/>
                  </a:cubicBezTo>
                  <a:cubicBezTo>
                    <a:pt x="0" y="356"/>
                    <a:pt x="0" y="703"/>
                    <a:pt x="204" y="906"/>
                  </a:cubicBezTo>
                  <a:cubicBezTo>
                    <a:pt x="306" y="1008"/>
                    <a:pt x="443" y="1059"/>
                    <a:pt x="581" y="1059"/>
                  </a:cubicBezTo>
                  <a:cubicBezTo>
                    <a:pt x="718" y="1059"/>
                    <a:pt x="856" y="1008"/>
                    <a:pt x="957" y="906"/>
                  </a:cubicBezTo>
                  <a:cubicBezTo>
                    <a:pt x="1161" y="703"/>
                    <a:pt x="1161" y="356"/>
                    <a:pt x="957" y="153"/>
                  </a:cubicBezTo>
                  <a:cubicBezTo>
                    <a:pt x="856" y="51"/>
                    <a:pt x="718" y="0"/>
                    <a:pt x="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49;p109">
              <a:extLst>
                <a:ext uri="{FF2B5EF4-FFF2-40B4-BE49-F238E27FC236}">
                  <a16:creationId xmlns:a16="http://schemas.microsoft.com/office/drawing/2014/main" id="{DFF397ED-C8C2-3ABD-02EF-6B73E1DD49C5}"/>
                </a:ext>
              </a:extLst>
            </p:cNvPr>
            <p:cNvSpPr/>
            <p:nvPr/>
          </p:nvSpPr>
          <p:spPr>
            <a:xfrm>
              <a:off x="6570800" y="833675"/>
              <a:ext cx="58575" cy="53350"/>
            </a:xfrm>
            <a:custGeom>
              <a:avLst/>
              <a:gdLst/>
              <a:ahLst/>
              <a:cxnLst/>
              <a:rect l="l" t="t" r="r" b="b"/>
              <a:pathLst>
                <a:path w="2343" h="2134" extrusionOk="0">
                  <a:moveTo>
                    <a:pt x="1174" y="0"/>
                  </a:moveTo>
                  <a:cubicBezTo>
                    <a:pt x="902" y="0"/>
                    <a:pt x="632" y="102"/>
                    <a:pt x="428" y="306"/>
                  </a:cubicBezTo>
                  <a:cubicBezTo>
                    <a:pt x="1" y="733"/>
                    <a:pt x="1" y="1405"/>
                    <a:pt x="428" y="1813"/>
                  </a:cubicBezTo>
                  <a:cubicBezTo>
                    <a:pt x="632" y="2026"/>
                    <a:pt x="902" y="2133"/>
                    <a:pt x="1174" y="2133"/>
                  </a:cubicBezTo>
                  <a:cubicBezTo>
                    <a:pt x="1447" y="2133"/>
                    <a:pt x="1721" y="2026"/>
                    <a:pt x="1935" y="1813"/>
                  </a:cubicBezTo>
                  <a:cubicBezTo>
                    <a:pt x="2343" y="1405"/>
                    <a:pt x="2343" y="733"/>
                    <a:pt x="1935" y="306"/>
                  </a:cubicBezTo>
                  <a:cubicBezTo>
                    <a:pt x="1721" y="102"/>
                    <a:pt x="1447" y="0"/>
                    <a:pt x="1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50;p109">
              <a:extLst>
                <a:ext uri="{FF2B5EF4-FFF2-40B4-BE49-F238E27FC236}">
                  <a16:creationId xmlns:a16="http://schemas.microsoft.com/office/drawing/2014/main" id="{E72C1F5D-2D03-584E-309B-8F38311CB431}"/>
                </a:ext>
              </a:extLst>
            </p:cNvPr>
            <p:cNvSpPr/>
            <p:nvPr/>
          </p:nvSpPr>
          <p:spPr>
            <a:xfrm>
              <a:off x="6524975" y="560775"/>
              <a:ext cx="355925" cy="355900"/>
            </a:xfrm>
            <a:custGeom>
              <a:avLst/>
              <a:gdLst/>
              <a:ahLst/>
              <a:cxnLst/>
              <a:rect l="l" t="t" r="r" b="b"/>
              <a:pathLst>
                <a:path w="14237" h="14236" extrusionOk="0">
                  <a:moveTo>
                    <a:pt x="510" y="0"/>
                  </a:moveTo>
                  <a:lnTo>
                    <a:pt x="1" y="2179"/>
                  </a:lnTo>
                  <a:cubicBezTo>
                    <a:pt x="312" y="2154"/>
                    <a:pt x="622" y="2142"/>
                    <a:pt x="931" y="2142"/>
                  </a:cubicBezTo>
                  <a:cubicBezTo>
                    <a:pt x="3882" y="2142"/>
                    <a:pt x="6719" y="3277"/>
                    <a:pt x="8839" y="5397"/>
                  </a:cubicBezTo>
                  <a:cubicBezTo>
                    <a:pt x="11222" y="7780"/>
                    <a:pt x="12322" y="10977"/>
                    <a:pt x="12057" y="14236"/>
                  </a:cubicBezTo>
                  <a:lnTo>
                    <a:pt x="14236" y="13726"/>
                  </a:lnTo>
                  <a:lnTo>
                    <a:pt x="14236" y="13299"/>
                  </a:lnTo>
                  <a:cubicBezTo>
                    <a:pt x="14236" y="5967"/>
                    <a:pt x="8269" y="0"/>
                    <a:pt x="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51;p109">
              <a:extLst>
                <a:ext uri="{FF2B5EF4-FFF2-40B4-BE49-F238E27FC236}">
                  <a16:creationId xmlns:a16="http://schemas.microsoft.com/office/drawing/2014/main" id="{A2D438A0-1D8A-39BE-7D1A-25D13178C49F}"/>
                </a:ext>
              </a:extLst>
            </p:cNvPr>
            <p:cNvSpPr/>
            <p:nvPr/>
          </p:nvSpPr>
          <p:spPr>
            <a:xfrm>
              <a:off x="6426725" y="640875"/>
              <a:ext cx="380850" cy="374075"/>
            </a:xfrm>
            <a:custGeom>
              <a:avLst/>
              <a:gdLst/>
              <a:ahLst/>
              <a:cxnLst/>
              <a:rect l="l" t="t" r="r" b="b"/>
              <a:pathLst>
                <a:path w="15234" h="14963" extrusionOk="0">
                  <a:moveTo>
                    <a:pt x="9939" y="2763"/>
                  </a:moveTo>
                  <a:lnTo>
                    <a:pt x="10692" y="3517"/>
                  </a:lnTo>
                  <a:lnTo>
                    <a:pt x="9939" y="4270"/>
                  </a:lnTo>
                  <a:lnTo>
                    <a:pt x="9185" y="3517"/>
                  </a:lnTo>
                  <a:lnTo>
                    <a:pt x="9939" y="2763"/>
                  </a:lnTo>
                  <a:close/>
                  <a:moveTo>
                    <a:pt x="6935" y="1918"/>
                  </a:moveTo>
                  <a:cubicBezTo>
                    <a:pt x="7342" y="1918"/>
                    <a:pt x="7749" y="2071"/>
                    <a:pt x="8065" y="2376"/>
                  </a:cubicBezTo>
                  <a:cubicBezTo>
                    <a:pt x="8696" y="3008"/>
                    <a:pt x="8696" y="4026"/>
                    <a:pt x="8065" y="4637"/>
                  </a:cubicBezTo>
                  <a:cubicBezTo>
                    <a:pt x="7749" y="4953"/>
                    <a:pt x="7342" y="5110"/>
                    <a:pt x="6935" y="5110"/>
                  </a:cubicBezTo>
                  <a:cubicBezTo>
                    <a:pt x="6527" y="5110"/>
                    <a:pt x="6120" y="4953"/>
                    <a:pt x="5804" y="4637"/>
                  </a:cubicBezTo>
                  <a:cubicBezTo>
                    <a:pt x="5193" y="4026"/>
                    <a:pt x="5193" y="3008"/>
                    <a:pt x="5804" y="2376"/>
                  </a:cubicBezTo>
                  <a:cubicBezTo>
                    <a:pt x="6120" y="2071"/>
                    <a:pt x="6527" y="1918"/>
                    <a:pt x="6935" y="1918"/>
                  </a:cubicBezTo>
                  <a:close/>
                  <a:moveTo>
                    <a:pt x="4684" y="5024"/>
                  </a:moveTo>
                  <a:lnTo>
                    <a:pt x="5438" y="5777"/>
                  </a:lnTo>
                  <a:lnTo>
                    <a:pt x="4684" y="6531"/>
                  </a:lnTo>
                  <a:lnTo>
                    <a:pt x="3931" y="5777"/>
                  </a:lnTo>
                  <a:lnTo>
                    <a:pt x="4684" y="5024"/>
                  </a:lnTo>
                  <a:close/>
                  <a:moveTo>
                    <a:pt x="11448" y="4932"/>
                  </a:moveTo>
                  <a:cubicBezTo>
                    <a:pt x="11858" y="4932"/>
                    <a:pt x="12270" y="5085"/>
                    <a:pt x="12586" y="5390"/>
                  </a:cubicBezTo>
                  <a:cubicBezTo>
                    <a:pt x="13197" y="6022"/>
                    <a:pt x="13197" y="7020"/>
                    <a:pt x="12586" y="7651"/>
                  </a:cubicBezTo>
                  <a:cubicBezTo>
                    <a:pt x="12270" y="7967"/>
                    <a:pt x="11858" y="8124"/>
                    <a:pt x="11448" y="8124"/>
                  </a:cubicBezTo>
                  <a:cubicBezTo>
                    <a:pt x="11038" y="8124"/>
                    <a:pt x="10631" y="7967"/>
                    <a:pt x="10325" y="7651"/>
                  </a:cubicBezTo>
                  <a:cubicBezTo>
                    <a:pt x="9694" y="7020"/>
                    <a:pt x="9694" y="6022"/>
                    <a:pt x="10325" y="5390"/>
                  </a:cubicBezTo>
                  <a:cubicBezTo>
                    <a:pt x="10631" y="5085"/>
                    <a:pt x="11038" y="4932"/>
                    <a:pt x="11448" y="4932"/>
                  </a:cubicBezTo>
                  <a:close/>
                  <a:moveTo>
                    <a:pt x="11446" y="8771"/>
                  </a:moveTo>
                  <a:lnTo>
                    <a:pt x="12199" y="9525"/>
                  </a:lnTo>
                  <a:lnTo>
                    <a:pt x="11446" y="10278"/>
                  </a:lnTo>
                  <a:lnTo>
                    <a:pt x="10692" y="9525"/>
                  </a:lnTo>
                  <a:lnTo>
                    <a:pt x="11446" y="8771"/>
                  </a:lnTo>
                  <a:close/>
                  <a:moveTo>
                    <a:pt x="6937" y="6653"/>
                  </a:moveTo>
                  <a:cubicBezTo>
                    <a:pt x="7484" y="6653"/>
                    <a:pt x="8034" y="6857"/>
                    <a:pt x="8452" y="7264"/>
                  </a:cubicBezTo>
                  <a:cubicBezTo>
                    <a:pt x="9266" y="8099"/>
                    <a:pt x="9266" y="9463"/>
                    <a:pt x="8452" y="10278"/>
                  </a:cubicBezTo>
                  <a:cubicBezTo>
                    <a:pt x="8034" y="10696"/>
                    <a:pt x="7484" y="10904"/>
                    <a:pt x="6937" y="10904"/>
                  </a:cubicBezTo>
                  <a:cubicBezTo>
                    <a:pt x="6390" y="10904"/>
                    <a:pt x="5845" y="10696"/>
                    <a:pt x="5438" y="10278"/>
                  </a:cubicBezTo>
                  <a:cubicBezTo>
                    <a:pt x="4603" y="9463"/>
                    <a:pt x="4603" y="8099"/>
                    <a:pt x="5438" y="7264"/>
                  </a:cubicBezTo>
                  <a:cubicBezTo>
                    <a:pt x="5845" y="6857"/>
                    <a:pt x="6390" y="6653"/>
                    <a:pt x="6937" y="6653"/>
                  </a:cubicBezTo>
                  <a:close/>
                  <a:moveTo>
                    <a:pt x="3931" y="10278"/>
                  </a:moveTo>
                  <a:lnTo>
                    <a:pt x="4684" y="11032"/>
                  </a:lnTo>
                  <a:lnTo>
                    <a:pt x="3931" y="11785"/>
                  </a:lnTo>
                  <a:lnTo>
                    <a:pt x="3177" y="11032"/>
                  </a:lnTo>
                  <a:lnTo>
                    <a:pt x="3931" y="10278"/>
                  </a:lnTo>
                  <a:close/>
                  <a:moveTo>
                    <a:pt x="4915" y="1"/>
                  </a:moveTo>
                  <a:cubicBezTo>
                    <a:pt x="4501" y="1"/>
                    <a:pt x="4084" y="25"/>
                    <a:pt x="3666" y="75"/>
                  </a:cubicBezTo>
                  <a:lnTo>
                    <a:pt x="0" y="14962"/>
                  </a:lnTo>
                  <a:lnTo>
                    <a:pt x="14887" y="11296"/>
                  </a:lnTo>
                  <a:cubicBezTo>
                    <a:pt x="15234" y="8201"/>
                    <a:pt x="14256" y="5187"/>
                    <a:pt x="12016" y="2947"/>
                  </a:cubicBezTo>
                  <a:cubicBezTo>
                    <a:pt x="10078" y="1009"/>
                    <a:pt x="7562" y="1"/>
                    <a:pt x="4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oking School XL by Slidesgo">
  <a:themeElements>
    <a:clrScheme name="Simple Light">
      <a:dk1>
        <a:srgbClr val="292344"/>
      </a:dk1>
      <a:lt1>
        <a:srgbClr val="FFFFFF"/>
      </a:lt1>
      <a:dk2>
        <a:srgbClr val="ED6F65"/>
      </a:dk2>
      <a:lt2>
        <a:srgbClr val="596C9C"/>
      </a:lt2>
      <a:accent1>
        <a:srgbClr val="ED6F65"/>
      </a:accent1>
      <a:accent2>
        <a:srgbClr val="596C9C"/>
      </a:accent2>
      <a:accent3>
        <a:srgbClr val="EFE4D7"/>
      </a:accent3>
      <a:accent4>
        <a:srgbClr val="292344"/>
      </a:accent4>
      <a:accent5>
        <a:srgbClr val="FFFFFF"/>
      </a:accent5>
      <a:accent6>
        <a:srgbClr val="FFFFFF"/>
      </a:accent6>
      <a:hlink>
        <a:srgbClr val="2923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752</Words>
  <Application>Microsoft Office PowerPoint</Application>
  <PresentationFormat>On-screen Show (16:9)</PresentationFormat>
  <Paragraphs>53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Fjalla One</vt:lpstr>
      <vt:lpstr>Roboto</vt:lpstr>
      <vt:lpstr>Wingdings</vt:lpstr>
      <vt:lpstr>Arial</vt:lpstr>
      <vt:lpstr>Times New Roman</vt:lpstr>
      <vt:lpstr>Dosis Medium</vt:lpstr>
      <vt:lpstr>Cooking School XL by Slidesgo</vt:lpstr>
      <vt:lpstr>Aplicatie informatica pentru gestionarea si prepararea retetelor culinare</vt:lpstr>
      <vt:lpstr>Cuprins</vt:lpstr>
      <vt:lpstr>Introducere</vt:lpstr>
      <vt:lpstr>State-of-the-Art</vt:lpstr>
      <vt:lpstr>Tehnologii Folosite</vt:lpstr>
      <vt:lpstr>PowerPoint Presentation</vt:lpstr>
      <vt:lpstr>Funcționalitățile Proiectate</vt:lpstr>
      <vt:lpstr>Arhitectura Sistemului</vt:lpstr>
      <vt:lpstr>Scenarii de Utilizare</vt:lpstr>
      <vt:lpstr>PowerPoint Presentation</vt:lpstr>
      <vt:lpstr>Demo Produs</vt:lpstr>
      <vt:lpstr>Concluzii și Dezvoltări Ulterioare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Alin Draghici</dc:creator>
  <cp:lastModifiedBy>Alin Draghici</cp:lastModifiedBy>
  <cp:revision>3</cp:revision>
  <dcterms:modified xsi:type="dcterms:W3CDTF">2025-04-15T15:11:32Z</dcterms:modified>
</cp:coreProperties>
</file>