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844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88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57736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211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77424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5311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1333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01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8504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11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84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8576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812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365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43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5420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905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1B93DB-BFEB-4E6B-A584-44001A1A68E9}" type="datetimeFigureOut">
              <a:rPr lang="ro-RO" smtClean="0"/>
              <a:t>29.07.2020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F75D13-2235-4248-9DB9-65C8371E89A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9866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FD79-FABB-4540-87BE-E2E679090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Threading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645FF-9A76-4162-BD4A-8037C227C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group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7234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29B6-CC5E-4CF7-AAF6-922F27B4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3FEF-3113-4DD8-B707-BF7DAA3B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should be fun</a:t>
            </a:r>
          </a:p>
          <a:p>
            <a:r>
              <a:rPr lang="en-US" dirty="0"/>
              <a:t>Learn together or recap threading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Mention</a:t>
            </a:r>
            <a:r>
              <a:rPr lang="en-US" dirty="0"/>
              <a:t>: Thank you for helping me to finish the courses on Threading! </a:t>
            </a:r>
            <a:r>
              <a:rPr lang="en-US" dirty="0">
                <a:sym typeface="Wingdings" panose="05000000000000000000" pitchFamily="2" charset="2"/>
              </a:rPr>
              <a:t>^_^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702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BA34-CC08-4959-9C7D-AF9DA692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ED4F-1DE6-4E57-AE3D-8E7971D8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(Low level concepts) – 30 min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Tasks</a:t>
            </a:r>
          </a:p>
          <a:p>
            <a:pPr lvl="1"/>
            <a:r>
              <a:rPr lang="en-US" dirty="0"/>
              <a:t>Synchronization concepts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Advanced (High level concepts) – 20 min</a:t>
            </a:r>
          </a:p>
          <a:p>
            <a:pPr lvl="1"/>
            <a:r>
              <a:rPr lang="en-US" dirty="0"/>
              <a:t>TPL – Task parallel library</a:t>
            </a:r>
          </a:p>
          <a:p>
            <a:pPr lvl="1"/>
            <a:r>
              <a:rPr lang="en-US" dirty="0"/>
              <a:t>PLINQ – Parallel LINQ</a:t>
            </a:r>
          </a:p>
          <a:p>
            <a:pPr lvl="1"/>
            <a:r>
              <a:rPr lang="en-US" dirty="0"/>
              <a:t>TAP – Task async pattern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053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D195-0DC9-4FFD-9825-71134021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(Low level concepts)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64A5-0A8A-4C03-B318-75BF4E9C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Synchronization concepts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9951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D195-0DC9-4FFD-9825-71134021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concepts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64A5-0A8A-4C03-B318-75BF4E9C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vs Mutex</a:t>
            </a:r>
          </a:p>
          <a:p>
            <a:pPr lvl="1"/>
            <a:r>
              <a:rPr lang="en-US" dirty="0"/>
              <a:t>???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Mutex vs Semaphore </a:t>
            </a:r>
          </a:p>
          <a:p>
            <a:pPr lvl="1"/>
            <a:r>
              <a:rPr lang="en-US" dirty="0"/>
              <a:t>???</a:t>
            </a:r>
          </a:p>
          <a:p>
            <a:pPr lvl="1"/>
            <a:endParaRPr lang="en-US" dirty="0"/>
          </a:p>
          <a:p>
            <a:r>
              <a:rPr lang="en-US" dirty="0"/>
              <a:t>Semaphore vs </a:t>
            </a:r>
            <a:r>
              <a:rPr lang="en-US" dirty="0" err="1"/>
              <a:t>SemaphoreSlim</a:t>
            </a:r>
            <a:endParaRPr lang="en-US" dirty="0"/>
          </a:p>
          <a:p>
            <a:pPr lvl="1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8314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D195-0DC9-4FFD-9825-71134021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concepts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64A5-0A8A-4C03-B318-75BF4E9C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vs Mutex</a:t>
            </a:r>
          </a:p>
          <a:p>
            <a:pPr lvl="1"/>
            <a:r>
              <a:rPr lang="en-US" dirty="0"/>
              <a:t>???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Mutex vs Semaphore </a:t>
            </a:r>
          </a:p>
          <a:p>
            <a:pPr lvl="1"/>
            <a:r>
              <a:rPr lang="en-US" dirty="0"/>
              <a:t>???</a:t>
            </a:r>
          </a:p>
          <a:p>
            <a:pPr lvl="1"/>
            <a:endParaRPr lang="en-US" dirty="0"/>
          </a:p>
          <a:p>
            <a:r>
              <a:rPr lang="en-US" dirty="0"/>
              <a:t>Semaphore vs </a:t>
            </a:r>
            <a:r>
              <a:rPr lang="en-US" dirty="0" err="1"/>
              <a:t>SemaphoreSlim</a:t>
            </a:r>
            <a:endParaRPr lang="en-US" dirty="0"/>
          </a:p>
          <a:p>
            <a:pPr lvl="1"/>
            <a:r>
              <a:rPr lang="en-US" dirty="0"/>
              <a:t>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A6C59-FB44-4730-90B1-C8BBC3FC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645" y="1972579"/>
            <a:ext cx="5902618" cy="56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9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8346-B30A-4B35-9234-50D5A662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(High level concepts)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B4EE-8092-4EE6-914D-DE95B160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Parallel code:</a:t>
            </a:r>
          </a:p>
          <a:p>
            <a:r>
              <a:rPr lang="en-US" dirty="0"/>
              <a:t>TPL     - </a:t>
            </a:r>
            <a:r>
              <a:rPr lang="en-US" dirty="0" err="1"/>
              <a:t>Parallel.ForEach</a:t>
            </a:r>
            <a:r>
              <a:rPr lang="en-US" dirty="0"/>
              <a:t>()</a:t>
            </a:r>
          </a:p>
          <a:p>
            <a:r>
              <a:rPr lang="en-US" dirty="0"/>
              <a:t>PLINQ - .</a:t>
            </a:r>
            <a:r>
              <a:rPr lang="en-US" dirty="0" err="1"/>
              <a:t>asParallel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Asynchronous code:</a:t>
            </a:r>
          </a:p>
          <a:p>
            <a:r>
              <a:rPr lang="en-US" dirty="0"/>
              <a:t>TAP (async/await pattern)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7779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8346-B30A-4B35-9234-50D5A662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26" y="2161259"/>
            <a:ext cx="5353563" cy="1487464"/>
          </a:xfrm>
        </p:spPr>
        <p:txBody>
          <a:bodyPr/>
          <a:lstStyle/>
          <a:p>
            <a:r>
              <a:rPr lang="en-US" dirty="0"/>
              <a:t>Thank you AGAIN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6086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432</TotalTime>
  <Words>136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Threading</vt:lpstr>
      <vt:lpstr>Notes</vt:lpstr>
      <vt:lpstr>Agenda</vt:lpstr>
      <vt:lpstr>Basic (Low level concepts)</vt:lpstr>
      <vt:lpstr>Synchronization concepts</vt:lpstr>
      <vt:lpstr>Synchronization concepts</vt:lpstr>
      <vt:lpstr>Advanced (High level concepts) </vt:lpstr>
      <vt:lpstr>Thank you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Threading</dc:title>
  <dc:creator>Ciocan, Alin</dc:creator>
  <cp:lastModifiedBy>Ciocan, Alin</cp:lastModifiedBy>
  <cp:revision>29</cp:revision>
  <dcterms:created xsi:type="dcterms:W3CDTF">2020-07-26T13:26:05Z</dcterms:created>
  <dcterms:modified xsi:type="dcterms:W3CDTF">2020-07-29T17:47:12Z</dcterms:modified>
</cp:coreProperties>
</file>