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BC48F-D5EB-44DF-9CBB-07C1A6AAE6E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A2755-3947-4B05-8634-528AD0C9E23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49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for only one high best practice component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A2755-3947-4B05-8634-528AD0C9E23D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987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A2755-3947-4B05-8634-528AD0C9E23D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495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vs dumb components architecture propose to have the logic separated from the presentation components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A2755-3947-4B05-8634-528AD0C9E23D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157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A2755-3947-4B05-8634-528AD0C9E23D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54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A2755-3947-4B05-8634-528AD0C9E23D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1036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vs dumb components architecture propose to have the logic separated from the presentation components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A2755-3947-4B05-8634-528AD0C9E23D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374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vs dumb components architecture propose to have the logic separated from the presentation components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A2755-3947-4B05-8634-528AD0C9E23D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1783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vs dumb components architecture propose to have the logic separated from the presentation components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A2755-3947-4B05-8634-528AD0C9E23D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282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vs dumb components architecture propose to have the logic separated from the presentation components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A2755-3947-4B05-8634-528AD0C9E23D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1035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819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881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109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4982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5733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631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3223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74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664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599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844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7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475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013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221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8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158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54B26E-74F4-40C7-8712-CF80A4F127B6}" type="datetimeFigureOut">
              <a:rPr lang="ro-RO" smtClean="0"/>
              <a:t>28.06.2020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8C9CFD-6669-4D76-8060-37488283C7E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9946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A622E2-DAA6-45DD-8E5C-DE40341748C7}"/>
              </a:ext>
            </a:extLst>
          </p:cNvPr>
          <p:cNvSpPr txBox="1"/>
          <p:nvPr/>
        </p:nvSpPr>
        <p:spPr>
          <a:xfrm>
            <a:off x="4429957" y="2823099"/>
            <a:ext cx="6664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Frontend best practices – part I</a:t>
            </a: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val="162780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555A-EE0F-4971-A5A9-B56EC45D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vs DUMB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4766-F171-4C9B-975F-2E014C41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3380172" cy="450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PROs</a:t>
            </a:r>
            <a:r>
              <a:rPr lang="en-US" sz="1400" dirty="0"/>
              <a:t>:</a:t>
            </a:r>
          </a:p>
          <a:p>
            <a:pPr>
              <a:buFontTx/>
              <a:buChar char="-"/>
            </a:pPr>
            <a:r>
              <a:rPr lang="en-US" sz="1400" b="1" dirty="0"/>
              <a:t>Separation</a:t>
            </a:r>
            <a:r>
              <a:rPr lang="en-US" sz="1400" dirty="0"/>
              <a:t> between presentation and business logic core components</a:t>
            </a:r>
          </a:p>
          <a:p>
            <a:pPr>
              <a:buFontTx/>
              <a:buChar char="-"/>
            </a:pPr>
            <a:r>
              <a:rPr lang="en-US" sz="1400" b="1" dirty="0"/>
              <a:t>Easy to understand</a:t>
            </a:r>
          </a:p>
          <a:p>
            <a:pPr>
              <a:buFontTx/>
              <a:buChar char="-"/>
            </a:pPr>
            <a:r>
              <a:rPr lang="en-US" sz="1400" b="1" dirty="0"/>
              <a:t>Easy to test </a:t>
            </a:r>
            <a:r>
              <a:rPr lang="en-US" sz="1400" dirty="0"/>
              <a:t>components</a:t>
            </a:r>
          </a:p>
          <a:p>
            <a:pPr>
              <a:buFontTx/>
              <a:buChar char="-"/>
            </a:pPr>
            <a:r>
              <a:rPr lang="en-US" sz="1400" b="1" dirty="0"/>
              <a:t>High reusable code</a:t>
            </a:r>
          </a:p>
          <a:p>
            <a:pPr>
              <a:buFontTx/>
              <a:buChar char="-"/>
            </a:pPr>
            <a:r>
              <a:rPr lang="en-US" sz="1400" b="1" dirty="0"/>
              <a:t>Extreme performance</a:t>
            </a:r>
            <a:r>
              <a:rPr lang="en-US" sz="1400" dirty="0"/>
              <a:t> (stay tuned for the demo code)</a:t>
            </a:r>
          </a:p>
          <a:p>
            <a:pPr>
              <a:buFontTx/>
              <a:buChar char="-"/>
            </a:pPr>
            <a:endParaRPr lang="ro-RO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FED2A-2321-4061-B291-2769B2BA87AD}"/>
              </a:ext>
            </a:extLst>
          </p:cNvPr>
          <p:cNvSpPr txBox="1">
            <a:spLocks/>
          </p:cNvSpPr>
          <p:nvPr/>
        </p:nvSpPr>
        <p:spPr>
          <a:xfrm>
            <a:off x="7310023" y="2025508"/>
            <a:ext cx="3380172" cy="4507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CONs:</a:t>
            </a:r>
          </a:p>
          <a:p>
            <a:pPr>
              <a:buFontTx/>
              <a:buChar char="-"/>
            </a:pPr>
            <a:r>
              <a:rPr lang="en-US" sz="1400" dirty="0"/>
              <a:t>Hard to separate components </a:t>
            </a:r>
            <a:r>
              <a:rPr lang="en-US" sz="1400" b="1" dirty="0"/>
              <a:t>on legacy code</a:t>
            </a:r>
          </a:p>
          <a:p>
            <a:pPr>
              <a:buFontTx/>
              <a:buChar char="-"/>
            </a:pPr>
            <a:r>
              <a:rPr lang="en-US" sz="1400" dirty="0"/>
              <a:t>Is not suitable for </a:t>
            </a:r>
            <a:r>
              <a:rPr lang="en-US" sz="1400" b="1" dirty="0"/>
              <a:t>deep hierarchies </a:t>
            </a:r>
            <a:r>
              <a:rPr lang="en-US" sz="1400" dirty="0"/>
              <a:t>(a lot of delegations or event propagation)</a:t>
            </a:r>
            <a:endParaRPr lang="en-US" sz="1400" b="1" dirty="0"/>
          </a:p>
          <a:p>
            <a:pPr>
              <a:buFontTx/>
              <a:buChar char="-"/>
            </a:pPr>
            <a:endParaRPr lang="ro-RO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38224-678D-485A-A5D9-B36635FDF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96" y="334348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7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555A-EE0F-4971-A5A9-B56EC45D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4766-F171-4C9B-975F-2E014C41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1032723" cy="4507307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230607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555A-EE0F-4971-A5A9-B56EC45D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APP 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4766-F171-4C9B-975F-2E014C41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1032723" cy="4507307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ro-RO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E612C-23AF-4331-A302-71C0234D53BD}"/>
              </a:ext>
            </a:extLst>
          </p:cNvPr>
          <p:cNvSpPr/>
          <p:nvPr/>
        </p:nvSpPr>
        <p:spPr>
          <a:xfrm>
            <a:off x="473476" y="1955637"/>
            <a:ext cx="4749553" cy="36639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Notebook</a:t>
            </a:r>
            <a:br>
              <a:rPr lang="en-US" sz="2800" b="1" dirty="0"/>
            </a:br>
            <a:endParaRPr lang="en-US" sz="2800" b="1" dirty="0"/>
          </a:p>
          <a:p>
            <a:pPr algn="ctr"/>
            <a:r>
              <a:rPr lang="en-US" i="1" dirty="0"/>
              <a:t>Notes: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2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……</a:t>
            </a:r>
            <a:br>
              <a:rPr lang="en-US" dirty="0"/>
            </a:br>
            <a:br>
              <a:rPr lang="en-US" dirty="0"/>
            </a:br>
            <a:endParaRPr lang="ro-RO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8F3C34-829C-41B4-9855-3D2B5C88C305}"/>
              </a:ext>
            </a:extLst>
          </p:cNvPr>
          <p:cNvSpPr/>
          <p:nvPr/>
        </p:nvSpPr>
        <p:spPr>
          <a:xfrm>
            <a:off x="5655078" y="3160450"/>
            <a:ext cx="2107709" cy="68358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2F073-1B2D-464C-A013-96F152D3B0F5}"/>
              </a:ext>
            </a:extLst>
          </p:cNvPr>
          <p:cNvSpPr/>
          <p:nvPr/>
        </p:nvSpPr>
        <p:spPr>
          <a:xfrm>
            <a:off x="8081274" y="1836528"/>
            <a:ext cx="3743412" cy="39021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Notes:</a:t>
            </a:r>
          </a:p>
          <a:p>
            <a:pPr algn="ctr"/>
            <a:br>
              <a:rPr lang="en-US" sz="2800" b="1" dirty="0"/>
            </a:br>
            <a:endParaRPr lang="en-US" sz="2800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endParaRPr lang="ro-R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154841-284C-4280-908C-BB47DAF2AC29}"/>
              </a:ext>
            </a:extLst>
          </p:cNvPr>
          <p:cNvSpPr/>
          <p:nvPr/>
        </p:nvSpPr>
        <p:spPr>
          <a:xfrm>
            <a:off x="9072978" y="2981848"/>
            <a:ext cx="2041865" cy="915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1</a:t>
            </a:r>
            <a:endParaRPr lang="ro-R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40F6AB-10F3-4641-BC38-B0DCCD53362E}"/>
              </a:ext>
            </a:extLst>
          </p:cNvPr>
          <p:cNvSpPr/>
          <p:nvPr/>
        </p:nvSpPr>
        <p:spPr>
          <a:xfrm>
            <a:off x="9072977" y="4377965"/>
            <a:ext cx="2041865" cy="915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5193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555A-EE0F-4971-A5A9-B56EC45D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964D3-B321-47F0-A5E0-A89DDDBC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92" y="3452568"/>
            <a:ext cx="2680751" cy="268075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5E5D7D-3E8F-4DD6-97AB-5C5C055A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9"/>
            <a:ext cx="3380172" cy="367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Note app: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- Support classic load more </a:t>
            </a:r>
          </a:p>
          <a:p>
            <a:pPr marL="0" indent="0">
              <a:buNone/>
            </a:pPr>
            <a:r>
              <a:rPr lang="en-US" sz="1400" dirty="0"/>
              <a:t>- Support infinite scrolling functionality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407707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F1AA-F73B-4B1E-9706-39E064A8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F4194-83FC-4C45-83A4-350D0EF5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291067"/>
          </a:xfrm>
        </p:spPr>
        <p:txBody>
          <a:bodyPr/>
          <a:lstStyle/>
          <a:p>
            <a:r>
              <a:rPr lang="en-US" dirty="0"/>
              <a:t>Theory (15 min)</a:t>
            </a:r>
          </a:p>
          <a:p>
            <a:pPr lvl="1"/>
            <a:r>
              <a:rPr lang="en-US" dirty="0"/>
              <a:t>Best practices – general/agnostic</a:t>
            </a:r>
          </a:p>
          <a:p>
            <a:pPr lvl="1"/>
            <a:r>
              <a:rPr lang="en-US" dirty="0"/>
              <a:t>Components architecture: Smart vs Dummy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Practice - demo code (30 min)</a:t>
            </a:r>
          </a:p>
          <a:p>
            <a:pPr lvl="1"/>
            <a:r>
              <a:rPr lang="en-US" dirty="0"/>
              <a:t>Angular components architecture</a:t>
            </a:r>
          </a:p>
          <a:p>
            <a:pPr lvl="1"/>
            <a:r>
              <a:rPr lang="en-US" dirty="0"/>
              <a:t>Performance example</a:t>
            </a:r>
          </a:p>
        </p:txBody>
      </p:sp>
    </p:spTree>
    <p:extLst>
      <p:ext uri="{BB962C8B-B14F-4D97-AF65-F5344CB8AC3E}">
        <p14:creationId xmlns:p14="http://schemas.microsoft.com/office/powerpoint/2010/main" val="175056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555A-EE0F-4971-A5A9-B56EC45D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- Low impact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4766-F171-4C9B-975F-2E014C41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592908"/>
          </a:xfrm>
        </p:spPr>
        <p:txBody>
          <a:bodyPr/>
          <a:lstStyle/>
          <a:p>
            <a:r>
              <a:rPr lang="en-US" dirty="0"/>
              <a:t>Naming conventions (camelCase vs </a:t>
            </a:r>
            <a:r>
              <a:rPr lang="en-US" dirty="0" err="1"/>
              <a:t>PascalCase</a:t>
            </a:r>
            <a:r>
              <a:rPr lang="en-US" dirty="0"/>
              <a:t> in JS or TS)</a:t>
            </a:r>
          </a:p>
          <a:p>
            <a:r>
              <a:rPr lang="en-US" dirty="0"/>
              <a:t>snake-case or camelCase in CSS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65220-0DC9-49A5-9B06-C21D0DC2B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89" y="3429000"/>
            <a:ext cx="4438650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A4D69C-B5A5-4BA1-9359-51E63686C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30" y="3228793"/>
            <a:ext cx="280074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555A-EE0F-4971-A5A9-B56EC45D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- Low impact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4766-F171-4C9B-975F-2E014C41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592908"/>
          </a:xfrm>
        </p:spPr>
        <p:txBody>
          <a:bodyPr/>
          <a:lstStyle/>
          <a:p>
            <a:r>
              <a:rPr lang="en-US" dirty="0"/>
              <a:t>CSS optimizations or writing less lines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0F782-61E6-45FE-8CED-EB0D3673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88" y="3429000"/>
            <a:ext cx="3324689" cy="1324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CDB24-05D1-4473-AC90-8E1FB405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456" y="3381369"/>
            <a:ext cx="2876951" cy="137179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4DE2D34-6B16-4CBE-BDBD-E2DCEC9C328C}"/>
              </a:ext>
            </a:extLst>
          </p:cNvPr>
          <p:cNvSpPr/>
          <p:nvPr/>
        </p:nvSpPr>
        <p:spPr>
          <a:xfrm>
            <a:off x="4651899" y="3684233"/>
            <a:ext cx="2627790" cy="8522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354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555A-EE0F-4971-A5A9-B56EC45D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- MEDIUM impact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4766-F171-4C9B-975F-2E014C41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1032723" cy="3592908"/>
          </a:xfrm>
        </p:spPr>
        <p:txBody>
          <a:bodyPr/>
          <a:lstStyle/>
          <a:p>
            <a:r>
              <a:rPr lang="en-US" dirty="0"/>
              <a:t>CSS classes over </a:t>
            </a:r>
            <a:r>
              <a:rPr lang="en-US" b="1" i="1" dirty="0"/>
              <a:t>ids</a:t>
            </a:r>
            <a:r>
              <a:rPr lang="en-US" dirty="0"/>
              <a:t> (too specific and cannot be reused) or </a:t>
            </a:r>
            <a:r>
              <a:rPr lang="en-US" b="1" i="1" dirty="0"/>
              <a:t>tags</a:t>
            </a:r>
            <a:r>
              <a:rPr lang="en-US" dirty="0"/>
              <a:t> (too general)</a:t>
            </a:r>
          </a:p>
          <a:p>
            <a:r>
              <a:rPr lang="en-US" dirty="0"/>
              <a:t>BEM architecture principles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DE2D34-6B16-4CBE-BDBD-E2DCEC9C328C}"/>
              </a:ext>
            </a:extLst>
          </p:cNvPr>
          <p:cNvSpPr/>
          <p:nvPr/>
        </p:nvSpPr>
        <p:spPr>
          <a:xfrm>
            <a:off x="4651899" y="3684233"/>
            <a:ext cx="2627790" cy="8522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9E396-306F-4457-81C1-8E429C1D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01" y="3115964"/>
            <a:ext cx="3610479" cy="2295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70DFD0-6CE8-4B16-B382-0D871988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596" y="3115964"/>
            <a:ext cx="324847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555A-EE0F-4971-A5A9-B56EC45D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- HIGHEST impact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4766-F171-4C9B-975F-2E014C41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1032723" cy="4507307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Components architecture</a:t>
            </a:r>
          </a:p>
          <a:p>
            <a:pPr lvl="1"/>
            <a:r>
              <a:rPr lang="en-US" sz="1200" dirty="0"/>
              <a:t>Smart vs dumb components</a:t>
            </a:r>
          </a:p>
          <a:p>
            <a:pPr lvl="1"/>
            <a:r>
              <a:rPr lang="en-US" sz="1200" dirty="0"/>
              <a:t>Smart and presentational components (</a:t>
            </a:r>
            <a:r>
              <a:rPr lang="en-US" sz="1200" dirty="0" err="1"/>
              <a:t>AngularUniversity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Containers and presentational components (React/Redux community)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dirty="0"/>
              <a:t>Managing state</a:t>
            </a:r>
          </a:p>
          <a:p>
            <a:pPr lvl="1"/>
            <a:r>
              <a:rPr lang="en-US" sz="1200" b="1" dirty="0"/>
              <a:t>React</a:t>
            </a:r>
            <a:r>
              <a:rPr lang="en-US" sz="1200" dirty="0"/>
              <a:t>: Redux, </a:t>
            </a:r>
            <a:r>
              <a:rPr lang="en-US" sz="1200" dirty="0" err="1"/>
              <a:t>Mobx</a:t>
            </a:r>
            <a:r>
              <a:rPr lang="en-US" sz="1200" dirty="0"/>
              <a:t>, Hooks + Context</a:t>
            </a:r>
          </a:p>
          <a:p>
            <a:pPr lvl="1"/>
            <a:r>
              <a:rPr lang="en-US" sz="1200" b="1" dirty="0"/>
              <a:t>Vue.js</a:t>
            </a:r>
            <a:r>
              <a:rPr lang="en-US" sz="1200" dirty="0"/>
              <a:t>: </a:t>
            </a:r>
            <a:r>
              <a:rPr lang="en-US" sz="1200" dirty="0" err="1"/>
              <a:t>Vuex</a:t>
            </a:r>
            <a:r>
              <a:rPr lang="en-US" sz="1200" dirty="0"/>
              <a:t>, Vue-</a:t>
            </a:r>
            <a:r>
              <a:rPr lang="en-US" sz="1200" dirty="0" err="1"/>
              <a:t>mobx</a:t>
            </a:r>
            <a:endParaRPr lang="en-US" sz="1200" dirty="0"/>
          </a:p>
          <a:p>
            <a:pPr lvl="1"/>
            <a:r>
              <a:rPr lang="en-US" sz="1200" b="1" dirty="0"/>
              <a:t>Angular</a:t>
            </a:r>
            <a:r>
              <a:rPr lang="en-US" sz="1200" dirty="0"/>
              <a:t>: Services + </a:t>
            </a:r>
            <a:r>
              <a:rPr lang="en-US" sz="1200" dirty="0" err="1"/>
              <a:t>RxJs</a:t>
            </a:r>
            <a:r>
              <a:rPr lang="en-US" sz="1200" dirty="0"/>
              <a:t>, </a:t>
            </a:r>
            <a:r>
              <a:rPr lang="en-US" sz="1200" dirty="0" err="1"/>
              <a:t>NgRx</a:t>
            </a:r>
            <a:r>
              <a:rPr lang="en-US" sz="1200" dirty="0"/>
              <a:t>, </a:t>
            </a:r>
            <a:r>
              <a:rPr lang="en-US" sz="1200" dirty="0" err="1"/>
              <a:t>mobx</a:t>
            </a:r>
            <a:r>
              <a:rPr lang="en-US" sz="1200" dirty="0"/>
              <a:t>-angular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240603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555A-EE0F-4971-A5A9-B56EC45D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4766-F171-4C9B-975F-2E014C41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1032723" cy="4507307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ro-RO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FA172-6B72-4228-8E2A-FB2E5A04E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77" y="2142068"/>
            <a:ext cx="7466769" cy="371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3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4766-F171-4C9B-975F-2E014C41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1032723" cy="4507307"/>
          </a:xfrm>
        </p:spPr>
        <p:txBody>
          <a:bodyPr>
            <a:normAutofit/>
          </a:bodyPr>
          <a:lstStyle/>
          <a:p>
            <a:r>
              <a:rPr lang="en-US" sz="1400" dirty="0"/>
              <a:t>Presentation code (HTML structure, CSS code and very little infrastructure code)</a:t>
            </a:r>
          </a:p>
          <a:p>
            <a:r>
              <a:rPr lang="en-US" sz="1400" dirty="0"/>
              <a:t>Only receive data to display</a:t>
            </a:r>
          </a:p>
          <a:p>
            <a:r>
              <a:rPr lang="en-US" sz="1400" dirty="0"/>
              <a:t>Stateless</a:t>
            </a:r>
          </a:p>
          <a:p>
            <a:r>
              <a:rPr lang="en-US" sz="1400" dirty="0"/>
              <a:t>No side effects</a:t>
            </a:r>
          </a:p>
          <a:p>
            <a:r>
              <a:rPr lang="en-US" sz="1400" dirty="0"/>
              <a:t>Emit events to interact with smart components</a:t>
            </a:r>
          </a:p>
          <a:p>
            <a:r>
              <a:rPr lang="en-US" sz="1400" dirty="0"/>
              <a:t>Very easy to use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ro-RO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B8C891-4AFE-4908-AB83-C4A8DD15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Dumb component</a:t>
            </a:r>
            <a:endParaRPr 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012C1-A478-4ABA-B016-23294A7BD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162" y="3851734"/>
            <a:ext cx="2682231" cy="26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9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4766-F171-4C9B-975F-2E014C41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1032723" cy="4507307"/>
          </a:xfrm>
        </p:spPr>
        <p:txBody>
          <a:bodyPr>
            <a:normAutofit/>
          </a:bodyPr>
          <a:lstStyle/>
          <a:p>
            <a:r>
              <a:rPr lang="en-US" sz="1400" dirty="0"/>
              <a:t>Do all the logic</a:t>
            </a:r>
          </a:p>
          <a:p>
            <a:r>
              <a:rPr lang="en-US" sz="1400" dirty="0"/>
              <a:t>Usually have state</a:t>
            </a:r>
          </a:p>
          <a:p>
            <a:r>
              <a:rPr lang="en-US" sz="1400" dirty="0"/>
              <a:t>Pass data to dumb components </a:t>
            </a:r>
          </a:p>
          <a:p>
            <a:r>
              <a:rPr lang="en-US" sz="1400" dirty="0"/>
              <a:t>Cannot be reused easily</a:t>
            </a:r>
          </a:p>
          <a:p>
            <a:r>
              <a:rPr lang="en-US" sz="1400" dirty="0"/>
              <a:t>Very little to no presentation code </a:t>
            </a:r>
          </a:p>
          <a:p>
            <a:pPr marL="0" indent="0">
              <a:buNone/>
            </a:pPr>
            <a:r>
              <a:rPr lang="en-US" sz="1400" dirty="0"/>
              <a:t>             (HTML structure or CSS code)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ro-RO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B8C891-4AFE-4908-AB83-C4A8DD15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component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4B129-D885-494E-B3CA-F7455F2DD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765" y="3533618"/>
            <a:ext cx="3115757" cy="311575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2248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74</TotalTime>
  <Words>418</Words>
  <Application>Microsoft Office PowerPoint</Application>
  <PresentationFormat>Widescreen</PresentationFormat>
  <Paragraphs>120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PowerPoint Presentation</vt:lpstr>
      <vt:lpstr>Agenda</vt:lpstr>
      <vt:lpstr>Best practices - Low impact</vt:lpstr>
      <vt:lpstr>Best practices - Low impact</vt:lpstr>
      <vt:lpstr>Best practices - MEDIUM impact</vt:lpstr>
      <vt:lpstr>Best practices - HIGHEST impact</vt:lpstr>
      <vt:lpstr>Components architecture</vt:lpstr>
      <vt:lpstr>Dumb component</vt:lpstr>
      <vt:lpstr>SMART component</vt:lpstr>
      <vt:lpstr>Smart vs DUMB components</vt:lpstr>
      <vt:lpstr>Let’s practice NOW!</vt:lpstr>
      <vt:lpstr>note APP - Requirements</vt:lpstr>
      <vt:lpstr>DEMO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Ciocan, Alin</dc:creator>
  <cp:lastModifiedBy>Ciocan, Alin</cp:lastModifiedBy>
  <cp:revision>24</cp:revision>
  <dcterms:created xsi:type="dcterms:W3CDTF">2020-06-28T10:40:21Z</dcterms:created>
  <dcterms:modified xsi:type="dcterms:W3CDTF">2020-06-28T11:54:55Z</dcterms:modified>
</cp:coreProperties>
</file>