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60" r:id="rId8"/>
    <p:sldId id="267" r:id="rId9"/>
    <p:sldId id="269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4" r:id="rId25"/>
    <p:sldId id="282" r:id="rId26"/>
    <p:sldId id="285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683618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Proiect</a:t>
            </a:r>
            <a:br>
              <a:rPr lang="ro-RO" dirty="0" smtClean="0"/>
            </a:br>
            <a:r>
              <a:rPr lang="ro-RO" dirty="0" smtClean="0"/>
              <a:t>Baze de Date în </a:t>
            </a:r>
            <a:br>
              <a:rPr lang="ro-RO" dirty="0" smtClean="0"/>
            </a:br>
            <a:r>
              <a:rPr lang="ro-RO" dirty="0" smtClean="0"/>
              <a:t>Inginerie Electrică</a:t>
            </a:r>
            <a:endParaRPr lang="ro-RO" dirty="0"/>
          </a:p>
        </p:txBody>
      </p:sp>
      <p:sp>
        <p:nvSpPr>
          <p:cNvPr id="4" name="Subtitlu 2"/>
          <p:cNvSpPr txBox="1">
            <a:spLocks/>
          </p:cNvSpPr>
          <p:nvPr/>
        </p:nvSpPr>
        <p:spPr>
          <a:xfrm>
            <a:off x="2699792" y="5517232"/>
            <a:ext cx="590465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Claudia</a:t>
            </a:r>
            <a:r>
              <a:rPr kumimoji="0" lang="ro-RO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Constantinescu</a:t>
            </a:r>
            <a:endParaRPr kumimoji="0" lang="ro-RO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u 2"/>
          <p:cNvSpPr txBox="1">
            <a:spLocks/>
          </p:cNvSpPr>
          <p:nvPr/>
        </p:nvSpPr>
        <p:spPr>
          <a:xfrm>
            <a:off x="2411760" y="4581128"/>
            <a:ext cx="590465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Ilieș Alin Ioan 1141/2 ETH</a:t>
            </a:r>
            <a:endParaRPr kumimoji="0" lang="ro-RO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u 1"/>
          <p:cNvSpPr txBox="1">
            <a:spLocks/>
          </p:cNvSpPr>
          <p:nvPr/>
        </p:nvSpPr>
        <p:spPr>
          <a:xfrm>
            <a:off x="683568" y="2492896"/>
            <a:ext cx="7772400" cy="168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Gestiunea tehnico-economică a echipamentelor electrice dintr-o fabrică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1403648" y="332656"/>
            <a:ext cx="7196336" cy="110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mașina electrică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ine 13" descr="masin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7704856" cy="2462377"/>
          </a:xfrm>
          <a:prstGeom prst="rect">
            <a:avLst/>
          </a:prstGeom>
        </p:spPr>
      </p:pic>
      <p:pic>
        <p:nvPicPr>
          <p:cNvPr id="19" name="Imagine 18" descr="masina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789040"/>
            <a:ext cx="7704856" cy="2780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40120" t="21282" r="26674" b="35406"/>
          <a:stretch>
            <a:fillRect/>
          </a:stretch>
        </p:blipFill>
        <p:spPr bwMode="auto">
          <a:xfrm>
            <a:off x="395536" y="0"/>
            <a:ext cx="43204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4788024" y="332656"/>
            <a:ext cx="3811960" cy="110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dulap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Imagine 10" descr="dul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284984"/>
            <a:ext cx="7776864" cy="3107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4788024" y="332656"/>
            <a:ext cx="3811960" cy="110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dispozitiv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49528" t="39984" r="17266" b="20641"/>
          <a:stretch>
            <a:fillRect/>
          </a:stretch>
        </p:blipFill>
        <p:spPr bwMode="auto">
          <a:xfrm>
            <a:off x="0" y="-1"/>
            <a:ext cx="4860032" cy="324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ine 11" descr="dispoziti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84984"/>
            <a:ext cx="6848233" cy="2448272"/>
          </a:xfrm>
          <a:prstGeom prst="rect">
            <a:avLst/>
          </a:prstGeom>
        </p:spPr>
      </p:pic>
      <p:pic>
        <p:nvPicPr>
          <p:cNvPr id="13" name="Imagin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7536" y="2636912"/>
            <a:ext cx="4176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6021288"/>
            <a:ext cx="6847132" cy="57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4139952" y="332656"/>
            <a:ext cx="4460032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cablu</a:t>
            </a:r>
            <a:endParaRPr kumimoji="0" lang="ro-RO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08312" cy="460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005064"/>
            <a:ext cx="6444208" cy="60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in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501008"/>
            <a:ext cx="6372200" cy="50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ine 15" descr="cablu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858027"/>
            <a:ext cx="7668344" cy="199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6231632" y="0"/>
            <a:ext cx="291236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cost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2267744" cy="686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692696"/>
            <a:ext cx="5472608" cy="297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626929"/>
            <a:ext cx="5184576" cy="295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6231632" y="0"/>
            <a:ext cx="291236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cost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Imagin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704856" cy="50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in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80648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in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212976"/>
            <a:ext cx="842493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61048"/>
            <a:ext cx="8748464" cy="79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3491880" y="188640"/>
            <a:ext cx="291236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insert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96752"/>
            <a:ext cx="836987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12976"/>
            <a:ext cx="5976664" cy="235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select. Interogarea 1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836712"/>
            <a:ext cx="853244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Să se afișeze echipamentele cu cost cel mai mare.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8771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8"/>
            <a:ext cx="8280920" cy="149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437112"/>
            <a:ext cx="6336704" cy="167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select. Interogarea 1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764704"/>
            <a:ext cx="853244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Să se afișeze echipamentele cu cost cel mai mare.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32848" cy="163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6840760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select. Interogarea 2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836712"/>
            <a:ext cx="853244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Să se calculeze costul variabil și fix total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184576" cy="193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645023"/>
            <a:ext cx="5184576" cy="173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ăgeată la dreapta 5"/>
          <p:cNvSpPr/>
          <p:nvPr/>
        </p:nvSpPr>
        <p:spPr>
          <a:xfrm>
            <a:off x="251520" y="2708920"/>
            <a:ext cx="2880320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26" name="Picture 2" descr="Imagini pentru factor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96752"/>
            <a:ext cx="3240360" cy="3240360"/>
          </a:xfrm>
          <a:prstGeom prst="rect">
            <a:avLst/>
          </a:prstGeom>
          <a:noFill/>
        </p:spPr>
      </p:pic>
      <p:sp>
        <p:nvSpPr>
          <p:cNvPr id="5" name="CasetăText 4"/>
          <p:cNvSpPr txBox="1"/>
          <p:nvPr/>
        </p:nvSpPr>
        <p:spPr>
          <a:xfrm>
            <a:off x="899592" y="32849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Input: RESURSE</a:t>
            </a:r>
            <a:endParaRPr lang="ro-RO" dirty="0"/>
          </a:p>
        </p:txBody>
      </p:sp>
      <p:sp>
        <p:nvSpPr>
          <p:cNvPr id="7" name="Săgeată la dreapta 6"/>
          <p:cNvSpPr/>
          <p:nvPr/>
        </p:nvSpPr>
        <p:spPr>
          <a:xfrm>
            <a:off x="6263680" y="2708920"/>
            <a:ext cx="2880320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asetăText 7"/>
          <p:cNvSpPr txBox="1"/>
          <p:nvPr/>
        </p:nvSpPr>
        <p:spPr>
          <a:xfrm>
            <a:off x="6372200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Output: finisaje</a:t>
            </a:r>
            <a:endParaRPr lang="ro-RO" dirty="0"/>
          </a:p>
        </p:txBody>
      </p:sp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14" name="Imagine 13" descr="descărc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4509120"/>
            <a:ext cx="2419350" cy="1885950"/>
          </a:xfrm>
          <a:prstGeom prst="rect">
            <a:avLst/>
          </a:prstGeom>
        </p:spPr>
      </p:pic>
      <p:sp>
        <p:nvSpPr>
          <p:cNvPr id="15" name="Titlu 1"/>
          <p:cNvSpPr txBox="1">
            <a:spLocks/>
          </p:cNvSpPr>
          <p:nvPr/>
        </p:nvSpPr>
        <p:spPr>
          <a:xfrm>
            <a:off x="827584" y="332656"/>
            <a:ext cx="7772400" cy="110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Gestiunea echipamente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38" name="Picture 14" descr="C:\Users\alin\AppData\Local\Microsoft\Windows\INetCache\IE\HOZSSF6Y\electric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09120"/>
            <a:ext cx="1790328" cy="1790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select. Interogarea 3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476672"/>
            <a:ext cx="85324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400" dirty="0" smtClean="0">
                <a:latin typeface="+mj-lt"/>
                <a:ea typeface="+mj-ea"/>
                <a:cs typeface="+mj-cs"/>
              </a:rPr>
              <a:t>Să se afișeze toate echipamentele cu data de garanție expirată</a:t>
            </a: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488832" cy="210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140968"/>
            <a:ext cx="7704856" cy="15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808" y="4653136"/>
            <a:ext cx="829519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select. Interogarea 4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476672"/>
            <a:ext cx="85324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400" dirty="0" smtClean="0">
                <a:latin typeface="+mj-lt"/>
                <a:ea typeface="+mj-ea"/>
                <a:cs typeface="+mj-cs"/>
              </a:rPr>
              <a:t>Să se afișeze toate mașinile electrice de ajustare, ordonate crescător.</a:t>
            </a: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15063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select. Interogarea 5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476672"/>
            <a:ext cx="85324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400" dirty="0" smtClean="0">
                <a:latin typeface="+mj-lt"/>
                <a:ea typeface="+mj-ea"/>
                <a:cs typeface="+mj-cs"/>
              </a:rPr>
              <a:t>Să se afișeze dispozitivele din dulapul 1</a:t>
            </a: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1775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select. Interogarea 6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476672"/>
            <a:ext cx="85324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400" dirty="0" smtClean="0">
                <a:latin typeface="+mj-lt"/>
                <a:ea typeface="+mj-ea"/>
                <a:cs typeface="+mj-cs"/>
              </a:rPr>
              <a:t>Să se afișeze mașinile electrice din laminor</a:t>
            </a: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44293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Vedere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216" y="1700808"/>
            <a:ext cx="889078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24944"/>
            <a:ext cx="864096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u 1"/>
          <p:cNvSpPr txBox="1">
            <a:spLocks/>
          </p:cNvSpPr>
          <p:nvPr/>
        </p:nvSpPr>
        <p:spPr>
          <a:xfrm>
            <a:off x="251520" y="476672"/>
            <a:ext cx="85324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400" dirty="0" smtClean="0">
                <a:latin typeface="+mj-lt"/>
                <a:ea typeface="+mj-ea"/>
                <a:cs typeface="+mj-cs"/>
              </a:rPr>
              <a:t>Să se afișeze </a:t>
            </a:r>
            <a:r>
              <a:rPr lang="ro-RO" sz="2400" dirty="0" smtClean="0">
                <a:latin typeface="+mj-lt"/>
                <a:ea typeface="+mj-ea"/>
                <a:cs typeface="+mj-cs"/>
              </a:rPr>
              <a:t>date tehnice a mașinilor electrice</a:t>
            </a: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INDEX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u 1"/>
          <p:cNvSpPr txBox="1">
            <a:spLocks/>
          </p:cNvSpPr>
          <p:nvPr/>
        </p:nvSpPr>
        <p:spPr>
          <a:xfrm>
            <a:off x="251520" y="476672"/>
            <a:ext cx="85324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400" dirty="0" smtClean="0">
                <a:latin typeface="+mj-lt"/>
                <a:ea typeface="+mj-ea"/>
                <a:cs typeface="+mj-cs"/>
              </a:rPr>
              <a:t>Să se </a:t>
            </a:r>
            <a:r>
              <a:rPr lang="ro-RO" sz="2400" dirty="0" smtClean="0">
                <a:latin typeface="+mj-lt"/>
                <a:ea typeface="+mj-ea"/>
                <a:cs typeface="+mj-cs"/>
              </a:rPr>
              <a:t>creeze un index cu coloanele preț, putere pe bucată, nume lampă și nr_</a:t>
            </a:r>
            <a:r>
              <a:rPr lang="ro-RO" sz="2400" dirty="0" err="1" smtClean="0">
                <a:latin typeface="+mj-lt"/>
                <a:ea typeface="+mj-ea"/>
                <a:cs typeface="+mj-cs"/>
              </a:rPr>
              <a:t>crt</a:t>
            </a:r>
            <a:r>
              <a:rPr lang="ro-RO" sz="2400" dirty="0" smtClean="0">
                <a:latin typeface="+mj-lt"/>
                <a:ea typeface="+mj-ea"/>
                <a:cs typeface="+mj-cs"/>
              </a:rPr>
              <a:t>, pentru tabelul lampa.</a:t>
            </a: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14376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4240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267744" y="0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Funcția: procedură stocată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268760"/>
            <a:ext cx="75331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u 1"/>
          <p:cNvSpPr txBox="1">
            <a:spLocks/>
          </p:cNvSpPr>
          <p:nvPr/>
        </p:nvSpPr>
        <p:spPr>
          <a:xfrm>
            <a:off x="251520" y="476672"/>
            <a:ext cx="85324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400" dirty="0" smtClean="0">
                <a:latin typeface="+mj-lt"/>
                <a:ea typeface="+mj-ea"/>
                <a:cs typeface="+mj-cs"/>
              </a:rPr>
              <a:t>Să se </a:t>
            </a:r>
            <a:r>
              <a:rPr lang="ro-RO" sz="2400" dirty="0" smtClean="0">
                <a:latin typeface="+mj-lt"/>
                <a:ea typeface="+mj-ea"/>
                <a:cs typeface="+mj-cs"/>
              </a:rPr>
              <a:t>creeze o procedură pentru calculul puterilor electrice și nominale la tabelul </a:t>
            </a:r>
            <a:r>
              <a:rPr lang="ro-RO" sz="2400" dirty="0" err="1" smtClean="0">
                <a:latin typeface="+mj-lt"/>
                <a:ea typeface="+mj-ea"/>
                <a:cs typeface="+mj-cs"/>
              </a:rPr>
              <a:t>masina</a:t>
            </a:r>
            <a:r>
              <a:rPr lang="ro-RO" sz="2400" dirty="0" smtClean="0">
                <a:latin typeface="+mj-lt"/>
                <a:ea typeface="+mj-ea"/>
                <a:cs typeface="+mj-cs"/>
              </a:rPr>
              <a:t>_electrica</a:t>
            </a: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342578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789040"/>
            <a:ext cx="3240360" cy="24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2339752" y="2636912"/>
            <a:ext cx="4968552" cy="74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 smtClean="0">
                <a:latin typeface="+mj-lt"/>
                <a:ea typeface="+mj-ea"/>
                <a:cs typeface="+mj-cs"/>
              </a:rPr>
              <a:t>Mulțumesc pentru atenție</a:t>
            </a:r>
            <a:endParaRPr kumimoji="0" lang="ro-R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827584" y="188640"/>
            <a:ext cx="7772400" cy="7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Baza</a:t>
            </a:r>
            <a:r>
              <a:rPr kumimoji="0" lang="ro-RO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date</a:t>
            </a:r>
            <a:endParaRPr kumimoji="0" lang="ro-RO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Imagine 15" descr="diagram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692696"/>
            <a:ext cx="6408712" cy="5716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827584" y="188640"/>
            <a:ext cx="223224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Pentru un inginer electric</a:t>
            </a:r>
            <a:endParaRPr kumimoji="0" lang="ro-RO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ine 8" descr="inginer_tehn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88640"/>
            <a:ext cx="4392488" cy="6399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899592" y="1700808"/>
            <a:ext cx="252028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Pentru un economist</a:t>
            </a:r>
            <a:endParaRPr kumimoji="0" lang="ro-RO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Imagine 7" descr="marketing.JPG"/>
          <p:cNvPicPr>
            <a:picLocks noChangeAspect="1"/>
          </p:cNvPicPr>
          <p:nvPr/>
        </p:nvPicPr>
        <p:blipFill>
          <a:blip r:embed="rId2" cstate="print"/>
          <a:srcRect t="10240" b="9581"/>
          <a:stretch>
            <a:fillRect/>
          </a:stretch>
        </p:blipFill>
        <p:spPr>
          <a:xfrm>
            <a:off x="4427984" y="188640"/>
            <a:ext cx="3312368" cy="633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899592" y="1700808"/>
            <a:ext cx="252028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Pentru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2800" dirty="0" smtClean="0">
                <a:latin typeface="+mj-lt"/>
                <a:ea typeface="+mj-ea"/>
                <a:cs typeface="+mj-cs"/>
              </a:rPr>
              <a:t>organizare</a:t>
            </a:r>
            <a:endParaRPr kumimoji="0" lang="ro-RO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ine 8" descr="organizare.JPG"/>
          <p:cNvPicPr>
            <a:picLocks noChangeAspect="1"/>
          </p:cNvPicPr>
          <p:nvPr/>
        </p:nvPicPr>
        <p:blipFill>
          <a:blip r:embed="rId2" cstate="print"/>
          <a:srcRect t="9597" b="6981"/>
          <a:stretch>
            <a:fillRect/>
          </a:stretch>
        </p:blipFill>
        <p:spPr>
          <a:xfrm>
            <a:off x="4355976" y="332656"/>
            <a:ext cx="3723853" cy="602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827584" y="332656"/>
            <a:ext cx="7772400" cy="110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zona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448272" cy="213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ine 15" descr="zo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268760"/>
            <a:ext cx="5076484" cy="3004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5580112" y="332656"/>
            <a:ext cx="3019872" cy="110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lampa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31265" t="17344" r="32762" b="35406"/>
          <a:stretch>
            <a:fillRect/>
          </a:stretch>
        </p:blipFill>
        <p:spPr bwMode="auto">
          <a:xfrm>
            <a:off x="0" y="0"/>
            <a:ext cx="4608512" cy="340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517232"/>
            <a:ext cx="652480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ine 11" descr="lamp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3501008"/>
            <a:ext cx="6000750" cy="1971675"/>
          </a:xfrm>
          <a:prstGeom prst="rect">
            <a:avLst/>
          </a:prstGeom>
        </p:spPr>
      </p:pic>
      <p:pic>
        <p:nvPicPr>
          <p:cNvPr id="13" name="Imagine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6093296"/>
            <a:ext cx="5704416" cy="36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ine 1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6496756"/>
            <a:ext cx="4756150" cy="36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2" name="AutoShape 8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4" name="AutoShape 10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6" name="AutoShape 12" descr="Imagini pentru electric mo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Titlu 1"/>
          <p:cNvSpPr txBox="1">
            <a:spLocks/>
          </p:cNvSpPr>
          <p:nvPr/>
        </p:nvSpPr>
        <p:spPr>
          <a:xfrm>
            <a:off x="5580112" y="332656"/>
            <a:ext cx="3019872" cy="110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Tabel: mașina electrică</a:t>
            </a:r>
            <a:endParaRPr kumimoji="0" lang="ro-R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Imagin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356992"/>
            <a:ext cx="4283968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ine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851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ine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5528" y="4437112"/>
            <a:ext cx="424847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89240"/>
            <a:ext cx="71818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 cstate="print"/>
          <a:srcRect l="18454" t="16532" r="45019" b="9641"/>
          <a:stretch>
            <a:fillRect/>
          </a:stretch>
        </p:blipFill>
        <p:spPr bwMode="auto">
          <a:xfrm>
            <a:off x="0" y="0"/>
            <a:ext cx="475252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230</Words>
  <Application>Microsoft Office PowerPoint</Application>
  <PresentationFormat>Expunere pe ecran (4:3)</PresentationFormat>
  <Paragraphs>43</Paragraphs>
  <Slides>27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28" baseType="lpstr">
      <vt:lpstr>Temă Office</vt:lpstr>
      <vt:lpstr>Proiect Baze de Date în  Inginerie Electrică</vt:lpstr>
      <vt:lpstr>Diapozitivul 2</vt:lpstr>
      <vt:lpstr>Diapozitivul 3</vt:lpstr>
      <vt:lpstr>Diapozitivul 4</vt:lpstr>
      <vt:lpstr>Diapozitivul 5</vt:lpstr>
      <vt:lpstr>Diapozitivul 6</vt:lpstr>
      <vt:lpstr>Diapozitivul 7</vt:lpstr>
      <vt:lpstr>Diapozitivul 8</vt:lpstr>
      <vt:lpstr>Diapozitivul 9</vt:lpstr>
      <vt:lpstr>Diapozitivul 10</vt:lpstr>
      <vt:lpstr>Diapozitivul 11</vt:lpstr>
      <vt:lpstr>Diapozitivul 12</vt:lpstr>
      <vt:lpstr>Diapozitivul 13</vt:lpstr>
      <vt:lpstr>Diapozitivul 14</vt:lpstr>
      <vt:lpstr>Diapozitivul 15</vt:lpstr>
      <vt:lpstr>Diapozitivul 16</vt:lpstr>
      <vt:lpstr>Diapozitivul 17</vt:lpstr>
      <vt:lpstr>Diapozitivul 18</vt:lpstr>
      <vt:lpstr>Diapozitivul 19</vt:lpstr>
      <vt:lpstr>Diapozitivul 20</vt:lpstr>
      <vt:lpstr>Diapozitivul 21</vt:lpstr>
      <vt:lpstr>Diapozitivul 22</vt:lpstr>
      <vt:lpstr>Diapozitivul 23</vt:lpstr>
      <vt:lpstr>Diapozitivul 24</vt:lpstr>
      <vt:lpstr>Diapozitivul 25</vt:lpstr>
      <vt:lpstr>Diapozitivul 26</vt:lpstr>
      <vt:lpstr>Diapozitivul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Baze de Date în  Inginerie Electrică</dc:title>
  <dc:creator>Ilies Alin Ioan</dc:creator>
  <cp:lastModifiedBy>Ilies Alin Ioan</cp:lastModifiedBy>
  <cp:revision>5</cp:revision>
  <dcterms:created xsi:type="dcterms:W3CDTF">2018-12-20T16:57:46Z</dcterms:created>
  <dcterms:modified xsi:type="dcterms:W3CDTF">2018-12-21T07:18:08Z</dcterms:modified>
</cp:coreProperties>
</file>