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B04D-C581-4432-842E-F83C11EF5CB3}" type="datetimeFigureOut">
              <a:rPr lang="es-ES" smtClean="0"/>
              <a:pPr/>
              <a:t>20/07/2018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F1C6-98DB-4207-8B28-8E776FF82AA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285860"/>
            <a:ext cx="6643704" cy="44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 redondeado"/>
          <p:cNvSpPr/>
          <p:nvPr/>
        </p:nvSpPr>
        <p:spPr>
          <a:xfrm>
            <a:off x="2500298" y="1428736"/>
            <a:ext cx="928694" cy="642942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071538" y="928670"/>
            <a:ext cx="139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err="1" smtClean="0"/>
              <a:t>Reset</a:t>
            </a:r>
            <a:r>
              <a:rPr lang="es-ES" dirty="0" smtClean="0"/>
              <a:t> </a:t>
            </a:r>
            <a:r>
              <a:rPr lang="es-ES" dirty="0" err="1" smtClean="0"/>
              <a:t>button</a:t>
            </a:r>
            <a:endParaRPr lang="es-ES" dirty="0"/>
          </a:p>
        </p:txBody>
      </p:sp>
      <p:cxnSp>
        <p:nvCxnSpPr>
          <p:cNvPr id="9" name="8 Conector recto de flecha"/>
          <p:cNvCxnSpPr>
            <a:endCxn id="6" idx="0"/>
          </p:cNvCxnSpPr>
          <p:nvPr/>
        </p:nvCxnSpPr>
        <p:spPr>
          <a:xfrm>
            <a:off x="2500298" y="1142984"/>
            <a:ext cx="464347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3786182" y="1428736"/>
            <a:ext cx="3643338" cy="500066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5000628" y="1000108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Digital </a:t>
            </a:r>
            <a:r>
              <a:rPr lang="es-ES" dirty="0" err="1" smtClean="0"/>
              <a:t>pins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4286248" y="5000636"/>
            <a:ext cx="1785950" cy="500066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643438" y="5500702"/>
            <a:ext cx="12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err="1" smtClean="0"/>
              <a:t>pins</a:t>
            </a:r>
            <a:endParaRPr lang="es-ES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6143636" y="5000636"/>
            <a:ext cx="1285884" cy="500066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6143636" y="550070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err="1" smtClean="0"/>
              <a:t>Analog</a:t>
            </a:r>
            <a:r>
              <a:rPr lang="es-ES" dirty="0" smtClean="0"/>
              <a:t> </a:t>
            </a:r>
            <a:r>
              <a:rPr lang="es-ES" dirty="0" err="1" smtClean="0"/>
              <a:t>pins</a:t>
            </a:r>
            <a:endParaRPr lang="es-ES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6072198" y="2786058"/>
            <a:ext cx="642942" cy="1071570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8206730" y="20716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err="1" smtClean="0"/>
              <a:t>Clock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 rot="10800000" flipV="1">
            <a:off x="6715140" y="2285992"/>
            <a:ext cx="1428762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5143504" y="3000372"/>
            <a:ext cx="857256" cy="857256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3357554" y="642918"/>
            <a:ext cx="164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err="1" smtClean="0"/>
              <a:t>Microcontroller</a:t>
            </a:r>
            <a:endParaRPr lang="es-ES" dirty="0"/>
          </a:p>
        </p:txBody>
      </p:sp>
      <p:cxnSp>
        <p:nvCxnSpPr>
          <p:cNvPr id="24" name="23 Conector recto de flecha"/>
          <p:cNvCxnSpPr>
            <a:stCxn id="23" idx="2"/>
            <a:endCxn id="22" idx="0"/>
          </p:cNvCxnSpPr>
          <p:nvPr/>
        </p:nvCxnSpPr>
        <p:spPr>
          <a:xfrm rot="16200000" flipH="1">
            <a:off x="3881968" y="1310208"/>
            <a:ext cx="1988122" cy="13922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28 Rectángulo redondeado"/>
          <p:cNvSpPr/>
          <p:nvPr/>
        </p:nvSpPr>
        <p:spPr>
          <a:xfrm>
            <a:off x="1785918" y="2071678"/>
            <a:ext cx="1500198" cy="1071570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642910" y="1714488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/>
              <a:t>USB </a:t>
            </a:r>
            <a:r>
              <a:rPr lang="es-ES" dirty="0" err="1" smtClean="0"/>
              <a:t>connector</a:t>
            </a:r>
            <a:endParaRPr lang="es-ES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3214678" y="2857496"/>
            <a:ext cx="1071570" cy="642942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31 Conector recto de flecha"/>
          <p:cNvCxnSpPr>
            <a:endCxn id="31" idx="1"/>
          </p:cNvCxnSpPr>
          <p:nvPr/>
        </p:nvCxnSpPr>
        <p:spPr>
          <a:xfrm flipV="1">
            <a:off x="2285986" y="3178967"/>
            <a:ext cx="928692" cy="1071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092280" y="3071810"/>
            <a:ext cx="118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USB Driver</a:t>
            </a:r>
          </a:p>
          <a:p>
            <a:pPr algn="ctr"/>
            <a:r>
              <a:rPr lang="es-ES" dirty="0" smtClean="0"/>
              <a:t>CH340</a:t>
            </a:r>
            <a:endParaRPr lang="es-ES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2500298" y="3786190"/>
            <a:ext cx="714380" cy="642942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642910" y="3929066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Voltage</a:t>
            </a:r>
            <a:r>
              <a:rPr lang="es-ES" dirty="0" smtClean="0"/>
              <a:t> </a:t>
            </a:r>
            <a:r>
              <a:rPr lang="es-ES" dirty="0" err="1" smtClean="0"/>
              <a:t>regulator</a:t>
            </a:r>
            <a:endParaRPr lang="es-ES" dirty="0" smtClean="0"/>
          </a:p>
        </p:txBody>
      </p:sp>
      <p:sp>
        <p:nvSpPr>
          <p:cNvPr id="38" name="37 Rectángulo redondeado"/>
          <p:cNvSpPr/>
          <p:nvPr/>
        </p:nvSpPr>
        <p:spPr>
          <a:xfrm>
            <a:off x="2000232" y="4429132"/>
            <a:ext cx="1357322" cy="785818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214282" y="4572008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err="1" smtClean="0"/>
              <a:t>connector</a:t>
            </a:r>
            <a:endParaRPr lang="es-E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27 Conector recto de flecha"/>
          <p:cNvCxnSpPr/>
          <p:nvPr/>
        </p:nvCxnSpPr>
        <p:spPr>
          <a:xfrm>
            <a:off x="1571604" y="4786322"/>
            <a:ext cx="857254" cy="71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14282" y="4429132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Compilation</a:t>
            </a:r>
            <a:r>
              <a:rPr lang="es-ES" dirty="0" smtClean="0"/>
              <a:t> output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85860"/>
            <a:ext cx="40767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33 Rectángulo redondeado"/>
          <p:cNvSpPr/>
          <p:nvPr/>
        </p:nvSpPr>
        <p:spPr>
          <a:xfrm>
            <a:off x="2500298" y="4429132"/>
            <a:ext cx="3929090" cy="785818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Rectángulo redondeado"/>
          <p:cNvSpPr/>
          <p:nvPr/>
        </p:nvSpPr>
        <p:spPr>
          <a:xfrm>
            <a:off x="2428860" y="2357430"/>
            <a:ext cx="3357586" cy="714380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285720" y="2500306"/>
            <a:ext cx="20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Arduino</a:t>
            </a:r>
            <a:r>
              <a:rPr lang="es-ES" dirty="0" smtClean="0"/>
              <a:t> </a:t>
            </a:r>
            <a:r>
              <a:rPr lang="es-ES" dirty="0" err="1" smtClean="0"/>
              <a:t>c</a:t>
            </a:r>
            <a:r>
              <a:rPr lang="es-ES" dirty="0" err="1" smtClean="0"/>
              <a:t>ode</a:t>
            </a:r>
            <a:r>
              <a:rPr lang="es-ES" dirty="0" smtClean="0"/>
              <a:t>: </a:t>
            </a:r>
            <a:r>
              <a:rPr lang="es-ES" dirty="0" err="1" smtClean="0"/>
              <a:t>setup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57158" y="3357562"/>
            <a:ext cx="197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Arduino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: </a:t>
            </a:r>
            <a:r>
              <a:rPr lang="es-ES" dirty="0" err="1" smtClean="0"/>
              <a:t>loop</a:t>
            </a:r>
            <a:endParaRPr lang="es-ES" dirty="0"/>
          </a:p>
        </p:txBody>
      </p:sp>
      <p:sp>
        <p:nvSpPr>
          <p:cNvPr id="44" name="43 Rectángulo redondeado"/>
          <p:cNvSpPr/>
          <p:nvPr/>
        </p:nvSpPr>
        <p:spPr>
          <a:xfrm>
            <a:off x="2428860" y="3214686"/>
            <a:ext cx="3357586" cy="714380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285720" y="1714488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Verify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85720" y="2000240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Upload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714744" y="78579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New, open, </a:t>
            </a:r>
            <a:r>
              <a:rPr lang="es-ES" dirty="0" err="1" smtClean="0"/>
              <a:t>save</a:t>
            </a:r>
            <a:endParaRPr lang="es-ES" dirty="0"/>
          </a:p>
        </p:txBody>
      </p:sp>
      <p:sp>
        <p:nvSpPr>
          <p:cNvPr id="48" name="47 Rectángulo redondeado"/>
          <p:cNvSpPr/>
          <p:nvPr/>
        </p:nvSpPr>
        <p:spPr>
          <a:xfrm>
            <a:off x="3071802" y="1785926"/>
            <a:ext cx="785818" cy="285752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Rectángulo redondeado"/>
          <p:cNvSpPr/>
          <p:nvPr/>
        </p:nvSpPr>
        <p:spPr>
          <a:xfrm>
            <a:off x="2428860" y="1785926"/>
            <a:ext cx="571504" cy="285752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49 Conector recto de flecha"/>
          <p:cNvCxnSpPr>
            <a:stCxn id="47" idx="2"/>
          </p:cNvCxnSpPr>
          <p:nvPr/>
        </p:nvCxnSpPr>
        <p:spPr>
          <a:xfrm rot="5400000">
            <a:off x="3862393" y="1221794"/>
            <a:ext cx="773677" cy="6403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endCxn id="49" idx="1"/>
          </p:cNvCxnSpPr>
          <p:nvPr/>
        </p:nvCxnSpPr>
        <p:spPr>
          <a:xfrm flipV="1">
            <a:off x="1571604" y="1928802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785786" y="135729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Menu</a:t>
            </a:r>
            <a:r>
              <a:rPr lang="es-ES" dirty="0" smtClean="0"/>
              <a:t> bar</a:t>
            </a:r>
            <a:endParaRPr lang="es-ES" dirty="0"/>
          </a:p>
        </p:txBody>
      </p:sp>
      <p:cxnSp>
        <p:nvCxnSpPr>
          <p:cNvPr id="57" name="56 Conector recto de flecha"/>
          <p:cNvCxnSpPr/>
          <p:nvPr/>
        </p:nvCxnSpPr>
        <p:spPr>
          <a:xfrm>
            <a:off x="1857356" y="1571612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59 Rectángulo redondeado"/>
          <p:cNvSpPr/>
          <p:nvPr/>
        </p:nvSpPr>
        <p:spPr>
          <a:xfrm>
            <a:off x="4786314" y="5214950"/>
            <a:ext cx="1643074" cy="214314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CuadroTexto"/>
          <p:cNvSpPr txBox="1"/>
          <p:nvPr/>
        </p:nvSpPr>
        <p:spPr>
          <a:xfrm>
            <a:off x="938186" y="150969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Menu</a:t>
            </a:r>
            <a:r>
              <a:rPr lang="es-ES" dirty="0" smtClean="0"/>
              <a:t> bar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4429124" y="542926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MCU and serial </a:t>
            </a:r>
            <a:r>
              <a:rPr lang="es-ES" dirty="0" err="1" smtClean="0"/>
              <a:t>port</a:t>
            </a:r>
            <a:endParaRPr lang="es-ES" dirty="0"/>
          </a:p>
        </p:txBody>
      </p:sp>
      <p:sp>
        <p:nvSpPr>
          <p:cNvPr id="63" name="62 Rectángulo redondeado"/>
          <p:cNvSpPr/>
          <p:nvPr/>
        </p:nvSpPr>
        <p:spPr>
          <a:xfrm>
            <a:off x="2428860" y="2143116"/>
            <a:ext cx="1071570" cy="214314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CuadroTexto"/>
          <p:cNvSpPr txBox="1"/>
          <p:nvPr/>
        </p:nvSpPr>
        <p:spPr>
          <a:xfrm>
            <a:off x="4643438" y="142873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/>
              <a:t>File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cxnSp>
        <p:nvCxnSpPr>
          <p:cNvPr id="66" name="65 Conector recto de flecha"/>
          <p:cNvCxnSpPr/>
          <p:nvPr/>
        </p:nvCxnSpPr>
        <p:spPr>
          <a:xfrm rot="10800000" flipV="1">
            <a:off x="3500430" y="1714486"/>
            <a:ext cx="1214446" cy="5715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48</Words>
  <Application>Microsoft Office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UPV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leoaran</dc:creator>
  <cp:lastModifiedBy>leoaran</cp:lastModifiedBy>
  <cp:revision>83</cp:revision>
  <dcterms:created xsi:type="dcterms:W3CDTF">2018-07-18T16:56:42Z</dcterms:created>
  <dcterms:modified xsi:type="dcterms:W3CDTF">2018-07-20T16:14:56Z</dcterms:modified>
</cp:coreProperties>
</file>