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B29A"/>
    <a:srgbClr val="D1CC00"/>
    <a:srgbClr val="F57E1B"/>
    <a:srgbClr val="9D4B07"/>
    <a:srgbClr val="22518A"/>
    <a:srgbClr val="B0B000"/>
    <a:srgbClr val="8CA60A"/>
    <a:srgbClr val="4C216D"/>
    <a:srgbClr val="C74B9E"/>
    <a:srgbClr val="F31F8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CE8174-E754-46E2-BAFA-3A5F8D32D987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CD44D0E4-6CA1-4278-BAD8-C58B9CF11C7C}">
      <dgm:prSet phldrT="[Texto]"/>
      <dgm:spPr>
        <a:solidFill>
          <a:srgbClr val="F222C5"/>
        </a:solidFill>
      </dgm:spPr>
      <dgm:t>
        <a:bodyPr/>
        <a:lstStyle/>
        <a:p>
          <a:r>
            <a:rPr lang="es-ES" b="1" dirty="0" err="1" smtClean="0">
              <a:solidFill>
                <a:schemeClr val="tx1"/>
              </a:solidFill>
            </a:rPr>
            <a:t>Functions</a:t>
          </a:r>
          <a:endParaRPr lang="es-ES" b="1" dirty="0">
            <a:solidFill>
              <a:schemeClr val="tx1"/>
            </a:solidFill>
          </a:endParaRPr>
        </a:p>
      </dgm:t>
    </dgm:pt>
    <dgm:pt modelId="{864612E9-6E54-4227-BB01-52139F6D6220}" type="parTrans" cxnId="{389F5573-FE89-4E8D-8BDD-65B20914FAAF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EEB364BF-6213-4114-A228-4D97873FF4AB}" type="sibTrans" cxnId="{389F5573-FE89-4E8D-8BDD-65B20914FAAF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D0E38D8D-697D-4C4A-9E7C-F332F33AE98A}">
      <dgm:prSet phldrT="[Texto]"/>
      <dgm:spPr>
        <a:solidFill>
          <a:srgbClr val="00B050"/>
        </a:solidFill>
      </dgm:spPr>
      <dgm:t>
        <a:bodyPr/>
        <a:lstStyle/>
        <a:p>
          <a:r>
            <a:rPr lang="es-ES" b="1" dirty="0" smtClean="0">
              <a:solidFill>
                <a:schemeClr val="tx1"/>
              </a:solidFill>
            </a:rPr>
            <a:t>Control</a:t>
          </a:r>
          <a:endParaRPr lang="es-ES" b="1" dirty="0">
            <a:solidFill>
              <a:schemeClr val="tx1"/>
            </a:solidFill>
          </a:endParaRPr>
        </a:p>
      </dgm:t>
    </dgm:pt>
    <dgm:pt modelId="{78BDF7E4-A562-45E8-B9C4-EE49970EAF74}" type="parTrans" cxnId="{ED4CA838-47F0-4997-B8C8-78F6B8D579E6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44B40424-122A-48A5-A4E1-A3DBADD607AC}" type="sibTrans" cxnId="{ED4CA838-47F0-4997-B8C8-78F6B8D579E6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D7C3B29F-CA1A-4B0B-95CB-B95CFC77688F}">
      <dgm:prSet phldrT="[Texto]"/>
      <dgm:spPr>
        <a:solidFill>
          <a:srgbClr val="55ACBD"/>
        </a:solidFill>
      </dgm:spPr>
      <dgm:t>
        <a:bodyPr/>
        <a:lstStyle/>
        <a:p>
          <a:r>
            <a:rPr lang="es-ES" b="1" dirty="0" err="1" smtClean="0">
              <a:solidFill>
                <a:schemeClr val="tx1"/>
              </a:solidFill>
            </a:rPr>
            <a:t>Logic</a:t>
          </a:r>
          <a:endParaRPr lang="es-ES" b="1" dirty="0">
            <a:solidFill>
              <a:schemeClr val="tx1"/>
            </a:solidFill>
          </a:endParaRPr>
        </a:p>
      </dgm:t>
    </dgm:pt>
    <dgm:pt modelId="{88166E6C-DDED-4316-A736-57F994E88A34}" type="parTrans" cxnId="{3C09CEC9-C7B0-44F4-AC13-8B83AF5BDACE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25587E58-E3DE-4107-BA37-3AD1B6D8A492}" type="sibTrans" cxnId="{3C09CEC9-C7B0-44F4-AC13-8B83AF5BDACE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75304B4B-2D81-4F21-A7F0-756D43940BD9}">
      <dgm:prSet phldrT="[Texto]"/>
      <dgm:spPr>
        <a:solidFill>
          <a:srgbClr val="00B0F0"/>
        </a:solidFill>
      </dgm:spPr>
      <dgm:t>
        <a:bodyPr/>
        <a:lstStyle/>
        <a:p>
          <a:r>
            <a:rPr lang="es-ES" b="1" dirty="0" err="1" smtClean="0">
              <a:solidFill>
                <a:schemeClr val="tx1"/>
              </a:solidFill>
            </a:rPr>
            <a:t>Math</a:t>
          </a:r>
          <a:endParaRPr lang="es-ES" b="1" dirty="0">
            <a:solidFill>
              <a:schemeClr val="tx1"/>
            </a:solidFill>
          </a:endParaRPr>
        </a:p>
      </dgm:t>
    </dgm:pt>
    <dgm:pt modelId="{C4253540-DA63-4375-81FC-CF7C75842D5C}" type="parTrans" cxnId="{03351822-6666-416C-9FAB-FBC868279204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7F266753-7F79-4DFC-A9F3-57C823D0A18E}" type="sibTrans" cxnId="{03351822-6666-416C-9FAB-FBC868279204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14D68D47-0BA7-4B52-B4B2-2B8C56797F34}">
      <dgm:prSet phldrT="[Texto]"/>
      <dgm:spPr>
        <a:solidFill>
          <a:srgbClr val="C74B9E"/>
        </a:solidFill>
      </dgm:spPr>
      <dgm:t>
        <a:bodyPr/>
        <a:lstStyle/>
        <a:p>
          <a:r>
            <a:rPr lang="es-ES" b="1" dirty="0" smtClean="0">
              <a:solidFill>
                <a:schemeClr val="tx1"/>
              </a:solidFill>
            </a:rPr>
            <a:t>Variables</a:t>
          </a:r>
          <a:endParaRPr lang="es-ES" b="1" dirty="0">
            <a:solidFill>
              <a:schemeClr val="tx1"/>
            </a:solidFill>
          </a:endParaRPr>
        </a:p>
      </dgm:t>
    </dgm:pt>
    <dgm:pt modelId="{860F9EEF-BF84-4B63-A314-C0D47ACE769F}" type="parTrans" cxnId="{37718DC0-4BAE-45E0-A033-9DA908B494EA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C751729C-A903-40F4-931E-8B5B26F0CC1F}" type="sibTrans" cxnId="{37718DC0-4BAE-45E0-A033-9DA908B494EA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4B27C070-19C4-4461-A0D9-6EE534305DDA}">
      <dgm:prSet phldrT="[Texto]"/>
      <dgm:spPr>
        <a:solidFill>
          <a:srgbClr val="4C216D"/>
        </a:solidFill>
      </dgm:spPr>
      <dgm:t>
        <a:bodyPr/>
        <a:lstStyle/>
        <a:p>
          <a:r>
            <a:rPr lang="es-ES" b="1" dirty="0" smtClean="0">
              <a:solidFill>
                <a:schemeClr val="tx1"/>
              </a:solidFill>
            </a:rPr>
            <a:t>Basic I/O</a:t>
          </a:r>
          <a:endParaRPr lang="es-ES" b="1" dirty="0">
            <a:solidFill>
              <a:schemeClr val="tx1"/>
            </a:solidFill>
          </a:endParaRPr>
        </a:p>
      </dgm:t>
    </dgm:pt>
    <dgm:pt modelId="{33F3CC5A-BC6A-42DA-902C-B7D21ABF3F03}" type="parTrans" cxnId="{323E4974-1E8D-4D25-917A-3DD8D62D9E12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D384FFA4-F1E0-45BF-B974-7E5590DBB54F}" type="sibTrans" cxnId="{323E4974-1E8D-4D25-917A-3DD8D62D9E12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BC697599-F65B-4839-AAA6-F50D329C5DC9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ES" b="1" dirty="0" err="1" smtClean="0">
              <a:solidFill>
                <a:schemeClr val="tx1"/>
              </a:solidFill>
            </a:rPr>
            <a:t>Text</a:t>
          </a:r>
          <a:endParaRPr lang="es-ES" b="1" dirty="0">
            <a:solidFill>
              <a:schemeClr val="tx1"/>
            </a:solidFill>
          </a:endParaRPr>
        </a:p>
      </dgm:t>
    </dgm:pt>
    <dgm:pt modelId="{819E4A07-7B8C-4C71-9DC1-7D7EB0D84D0A}" type="parTrans" cxnId="{E5BDA0C9-1BC2-4487-8300-9BAB17536550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0554E853-3400-4D06-83B2-26FFC812DF78}" type="sibTrans" cxnId="{E5BDA0C9-1BC2-4487-8300-9BAB17536550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1EB704CE-EF2B-4157-BCC9-5989B15F9FA1}">
      <dgm:prSet phldrT="[Texto]"/>
      <dgm:spPr>
        <a:solidFill>
          <a:srgbClr val="B0B000"/>
        </a:solidFill>
      </dgm:spPr>
      <dgm:t>
        <a:bodyPr/>
        <a:lstStyle/>
        <a:p>
          <a:r>
            <a:rPr lang="es-ES" b="1" dirty="0" err="1" smtClean="0">
              <a:solidFill>
                <a:schemeClr val="tx1"/>
              </a:solidFill>
            </a:rPr>
            <a:t>Screen</a:t>
          </a:r>
          <a:endParaRPr lang="es-ES" b="1" dirty="0">
            <a:solidFill>
              <a:schemeClr val="tx1"/>
            </a:solidFill>
          </a:endParaRPr>
        </a:p>
      </dgm:t>
    </dgm:pt>
    <dgm:pt modelId="{4CE80A9F-B8FC-4244-8AEF-A39A9E959325}" type="parTrans" cxnId="{87E6495E-5B80-46C9-BA2D-F0A722A6BA42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386B52CF-6875-4BE0-952D-FE1D9A2A1B16}" type="sibTrans" cxnId="{87E6495E-5B80-46C9-BA2D-F0A722A6BA42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7B74544C-6B41-49D8-B4FE-9DC118F01458}">
      <dgm:prSet phldrT="[Texto]"/>
      <dgm:spPr>
        <a:solidFill>
          <a:srgbClr val="9D4B07"/>
        </a:solidFill>
      </dgm:spPr>
      <dgm:t>
        <a:bodyPr/>
        <a:lstStyle/>
        <a:p>
          <a:r>
            <a:rPr lang="es-ES" b="1" dirty="0" err="1" smtClean="0">
              <a:solidFill>
                <a:schemeClr val="tx1"/>
              </a:solidFill>
            </a:rPr>
            <a:t>Sound</a:t>
          </a:r>
          <a:endParaRPr lang="es-ES" b="1" dirty="0">
            <a:solidFill>
              <a:schemeClr val="tx1"/>
            </a:solidFill>
          </a:endParaRPr>
        </a:p>
      </dgm:t>
    </dgm:pt>
    <dgm:pt modelId="{5B644715-A7A2-4FD9-8C93-BF46E15D2833}" type="parTrans" cxnId="{455544CA-B3CC-4080-8B51-6647419C4FE8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DC33FFB7-92D3-4C99-8B16-5C027D682F0C}" type="sibTrans" cxnId="{455544CA-B3CC-4080-8B51-6647419C4FE8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233721E5-B454-434F-B7DB-F9CE2753B745}">
      <dgm:prSet phldrT="[Texto]"/>
      <dgm:spPr>
        <a:solidFill>
          <a:srgbClr val="22518A"/>
        </a:solidFill>
      </dgm:spPr>
      <dgm:t>
        <a:bodyPr/>
        <a:lstStyle/>
        <a:p>
          <a:r>
            <a:rPr lang="es-ES" b="1" dirty="0" err="1" smtClean="0">
              <a:solidFill>
                <a:schemeClr val="tx1"/>
              </a:solidFill>
            </a:rPr>
            <a:t>Communication</a:t>
          </a:r>
          <a:endParaRPr lang="es-ES" b="1" dirty="0">
            <a:solidFill>
              <a:schemeClr val="tx1"/>
            </a:solidFill>
          </a:endParaRPr>
        </a:p>
      </dgm:t>
    </dgm:pt>
    <dgm:pt modelId="{EA888AF5-F98C-4086-944F-F2EF484F430D}" type="parTrans" cxnId="{0B90BEB4-9729-49A8-B36E-DA3198099F68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3BB2300C-48A4-486D-A9DC-2EF2D6B92193}" type="sibTrans" cxnId="{0B90BEB4-9729-49A8-B36E-DA3198099F68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C0543D7B-DDA1-4975-AFFE-CE3DD065F96F}">
      <dgm:prSet phldrT="[Texto]"/>
      <dgm:spPr>
        <a:solidFill>
          <a:srgbClr val="F57E1B"/>
        </a:solidFill>
      </dgm:spPr>
      <dgm:t>
        <a:bodyPr/>
        <a:lstStyle/>
        <a:p>
          <a:r>
            <a:rPr lang="es-ES" b="1" dirty="0" smtClean="0">
              <a:solidFill>
                <a:schemeClr val="tx1"/>
              </a:solidFill>
            </a:rPr>
            <a:t>Light</a:t>
          </a:r>
          <a:endParaRPr lang="es-ES" b="1" dirty="0">
            <a:solidFill>
              <a:schemeClr val="tx1"/>
            </a:solidFill>
          </a:endParaRPr>
        </a:p>
      </dgm:t>
    </dgm:pt>
    <dgm:pt modelId="{B07CC4E3-62B4-42E0-AB55-76EFE2119CAE}" type="parTrans" cxnId="{1D449E07-314A-4B05-88DE-D13C59A989C4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EE210EDD-A6D1-4333-92EB-C913CE6181D4}" type="sibTrans" cxnId="{1D449E07-314A-4B05-88DE-D13C59A989C4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75EA562C-DDB6-45D5-A93B-8A7AF87B6141}">
      <dgm:prSet phldrT="[Texto]"/>
      <dgm:spPr>
        <a:solidFill>
          <a:srgbClr val="C00000"/>
        </a:solidFill>
      </dgm:spPr>
      <dgm:t>
        <a:bodyPr/>
        <a:lstStyle/>
        <a:p>
          <a:r>
            <a:rPr lang="es-ES" b="1" dirty="0" err="1" smtClean="0">
              <a:solidFill>
                <a:schemeClr val="tx1"/>
              </a:solidFill>
            </a:rPr>
            <a:t>Distance</a:t>
          </a:r>
          <a:endParaRPr lang="es-ES" b="1" dirty="0">
            <a:solidFill>
              <a:schemeClr val="tx1"/>
            </a:solidFill>
          </a:endParaRPr>
        </a:p>
      </dgm:t>
    </dgm:pt>
    <dgm:pt modelId="{450B32D0-54B6-4728-A1C4-1793BDB80330}" type="parTrans" cxnId="{89F1365D-05D2-458F-8554-68B18E2D2B1E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DAB6C247-01DA-4CA7-B844-86043B68E62B}" type="sibTrans" cxnId="{89F1365D-05D2-458F-8554-68B18E2D2B1E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7BC3BEB8-8DB4-4C40-AEFF-99B528F3CC93}">
      <dgm:prSet phldrT="[Texto]"/>
      <dgm:spPr>
        <a:solidFill>
          <a:srgbClr val="D1CC00"/>
        </a:solidFill>
      </dgm:spPr>
      <dgm:t>
        <a:bodyPr/>
        <a:lstStyle/>
        <a:p>
          <a:r>
            <a:rPr lang="es-ES" b="1" dirty="0" err="1" smtClean="0">
              <a:solidFill>
                <a:schemeClr val="tx1"/>
              </a:solidFill>
            </a:rPr>
            <a:t>Movement</a:t>
          </a:r>
          <a:endParaRPr lang="es-ES" b="1" dirty="0">
            <a:solidFill>
              <a:schemeClr val="tx1"/>
            </a:solidFill>
          </a:endParaRPr>
        </a:p>
      </dgm:t>
    </dgm:pt>
    <dgm:pt modelId="{AD0A04D7-FF2D-4D66-A14D-0D1904286FB7}" type="parTrans" cxnId="{50D6B534-5738-42A2-9220-EB87317DE35A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AE48CE93-9AED-47EE-9645-3A8AE76DB9AD}" type="sibTrans" cxnId="{50D6B534-5738-42A2-9220-EB87317DE35A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4ECB48AE-4582-4F4E-BEA7-3C698C986E08}">
      <dgm:prSet phldrT="[Texto]"/>
      <dgm:spPr>
        <a:solidFill>
          <a:srgbClr val="A4B29A"/>
        </a:solidFill>
      </dgm:spPr>
      <dgm:t>
        <a:bodyPr/>
        <a:lstStyle/>
        <a:p>
          <a:r>
            <a:rPr lang="es-ES" b="1" dirty="0" err="1" smtClean="0">
              <a:solidFill>
                <a:schemeClr val="tx1"/>
              </a:solidFill>
            </a:rPr>
            <a:t>System</a:t>
          </a:r>
          <a:endParaRPr lang="es-ES" b="1" dirty="0">
            <a:solidFill>
              <a:schemeClr val="tx1"/>
            </a:solidFill>
          </a:endParaRPr>
        </a:p>
      </dgm:t>
    </dgm:pt>
    <dgm:pt modelId="{A4F7D662-E1F9-44B6-BE74-C0CF89109DAD}" type="parTrans" cxnId="{7FB67FC3-0C43-4599-8A59-E4D608552C88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10136D98-E623-4692-8B82-0E3BE5D156C4}" type="sibTrans" cxnId="{7FB67FC3-0C43-4599-8A59-E4D608552C88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EB794C17-D355-4A9B-9124-12A1455D2BE0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" b="1" dirty="0" err="1" smtClean="0">
              <a:solidFill>
                <a:schemeClr val="tx1"/>
              </a:solidFill>
            </a:rPr>
            <a:t>Environment</a:t>
          </a:r>
          <a:endParaRPr lang="es-ES" b="1" dirty="0">
            <a:solidFill>
              <a:schemeClr val="tx1"/>
            </a:solidFill>
          </a:endParaRPr>
        </a:p>
      </dgm:t>
    </dgm:pt>
    <dgm:pt modelId="{EF4EB427-000A-4940-80F3-9F74A16B07CF}" type="parTrans" cxnId="{DBF7AB25-31C5-4209-8B0D-816DD0A39E60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7A869B98-3963-4919-878B-1A74476B5973}" type="sibTrans" cxnId="{DBF7AB25-31C5-4209-8B0D-816DD0A39E60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B5626B77-EA56-4DEB-B2CC-93F7DB6F2FD7}">
      <dgm:prSet phldrT="[Texto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s-ES" b="1" dirty="0" smtClean="0">
              <a:solidFill>
                <a:schemeClr val="tx1"/>
              </a:solidFill>
            </a:rPr>
            <a:t>Web Interface</a:t>
          </a:r>
          <a:endParaRPr lang="es-ES" b="1" dirty="0">
            <a:solidFill>
              <a:schemeClr val="tx1"/>
            </a:solidFill>
          </a:endParaRPr>
        </a:p>
      </dgm:t>
    </dgm:pt>
    <dgm:pt modelId="{97929C16-3F15-48C1-943D-4B2EE3A5A68D}" type="parTrans" cxnId="{E1AB885B-83BD-4BA9-AF4A-748E36AC5C7F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B10EB24B-CF71-4B78-92D4-44890018539F}" type="sibTrans" cxnId="{E1AB885B-83BD-4BA9-AF4A-748E36AC5C7F}">
      <dgm:prSet/>
      <dgm:spPr/>
      <dgm:t>
        <a:bodyPr/>
        <a:lstStyle/>
        <a:p>
          <a:endParaRPr lang="es-ES" b="1">
            <a:solidFill>
              <a:schemeClr val="tx1"/>
            </a:solidFill>
          </a:endParaRPr>
        </a:p>
      </dgm:t>
    </dgm:pt>
    <dgm:pt modelId="{8E9EBCE0-1824-4DFA-9D0E-E825029BAD77}" type="pres">
      <dgm:prSet presAssocID="{93CE8174-E754-46E2-BAFA-3A5F8D32D987}" presName="diagram" presStyleCnt="0">
        <dgm:presLayoutVars>
          <dgm:dir/>
          <dgm:resizeHandles val="exact"/>
        </dgm:presLayoutVars>
      </dgm:prSet>
      <dgm:spPr/>
    </dgm:pt>
    <dgm:pt modelId="{4F0BFB2C-5E1D-4AF1-BC03-8B68D6DAFF46}" type="pres">
      <dgm:prSet presAssocID="{CD44D0E4-6CA1-4278-BAD8-C58B9CF11C7C}" presName="node" presStyleLbl="node1" presStyleIdx="0" presStyleCnt="16">
        <dgm:presLayoutVars>
          <dgm:bulletEnabled val="1"/>
        </dgm:presLayoutVars>
      </dgm:prSet>
      <dgm:spPr/>
    </dgm:pt>
    <dgm:pt modelId="{F422B621-93F8-41AD-A185-D6FDB6AC442C}" type="pres">
      <dgm:prSet presAssocID="{EEB364BF-6213-4114-A228-4D97873FF4AB}" presName="sibTrans" presStyleCnt="0"/>
      <dgm:spPr/>
    </dgm:pt>
    <dgm:pt modelId="{884C6EF5-AF25-4594-9D65-9C3FD5E903A5}" type="pres">
      <dgm:prSet presAssocID="{D0E38D8D-697D-4C4A-9E7C-F332F33AE98A}" presName="node" presStyleLbl="node1" presStyleIdx="1" presStyleCnt="16">
        <dgm:presLayoutVars>
          <dgm:bulletEnabled val="1"/>
        </dgm:presLayoutVars>
      </dgm:prSet>
      <dgm:spPr/>
    </dgm:pt>
    <dgm:pt modelId="{8C65379D-DA75-4153-A2F6-66893880C1E6}" type="pres">
      <dgm:prSet presAssocID="{44B40424-122A-48A5-A4E1-A3DBADD607AC}" presName="sibTrans" presStyleCnt="0"/>
      <dgm:spPr/>
    </dgm:pt>
    <dgm:pt modelId="{EA696453-36C2-4C03-A06A-624FE4150F16}" type="pres">
      <dgm:prSet presAssocID="{D7C3B29F-CA1A-4B0B-95CB-B95CFC77688F}" presName="node" presStyleLbl="node1" presStyleIdx="2" presStyleCnt="16">
        <dgm:presLayoutVars>
          <dgm:bulletEnabled val="1"/>
        </dgm:presLayoutVars>
      </dgm:prSet>
      <dgm:spPr/>
    </dgm:pt>
    <dgm:pt modelId="{763DA791-B5AB-45E8-A307-B81B96303194}" type="pres">
      <dgm:prSet presAssocID="{25587E58-E3DE-4107-BA37-3AD1B6D8A492}" presName="sibTrans" presStyleCnt="0"/>
      <dgm:spPr/>
    </dgm:pt>
    <dgm:pt modelId="{55328F48-A159-4EF6-9384-EAF97658D35A}" type="pres">
      <dgm:prSet presAssocID="{75304B4B-2D81-4F21-A7F0-756D43940BD9}" presName="node" presStyleLbl="node1" presStyleIdx="3" presStyleCnt="16">
        <dgm:presLayoutVars>
          <dgm:bulletEnabled val="1"/>
        </dgm:presLayoutVars>
      </dgm:prSet>
      <dgm:spPr/>
    </dgm:pt>
    <dgm:pt modelId="{D07085C1-D533-46D0-B627-7927CF20D26E}" type="pres">
      <dgm:prSet presAssocID="{7F266753-7F79-4DFC-A9F3-57C823D0A18E}" presName="sibTrans" presStyleCnt="0"/>
      <dgm:spPr/>
    </dgm:pt>
    <dgm:pt modelId="{D171432B-43B2-4041-86B7-C3BCB1630F06}" type="pres">
      <dgm:prSet presAssocID="{14D68D47-0BA7-4B52-B4B2-2B8C56797F34}" presName="node" presStyleLbl="node1" presStyleIdx="4" presStyleCnt="16">
        <dgm:presLayoutVars>
          <dgm:bulletEnabled val="1"/>
        </dgm:presLayoutVars>
      </dgm:prSet>
      <dgm:spPr/>
    </dgm:pt>
    <dgm:pt modelId="{C3C3A895-9579-41D7-8573-1C38415BE70B}" type="pres">
      <dgm:prSet presAssocID="{C751729C-A903-40F4-931E-8B5B26F0CC1F}" presName="sibTrans" presStyleCnt="0"/>
      <dgm:spPr/>
    </dgm:pt>
    <dgm:pt modelId="{0B11F0DC-2888-4EDD-A0AB-1E6A07CE15FE}" type="pres">
      <dgm:prSet presAssocID="{BC697599-F65B-4839-AAA6-F50D329C5DC9}" presName="node" presStyleLbl="node1" presStyleIdx="5" presStyleCnt="16">
        <dgm:presLayoutVars>
          <dgm:bulletEnabled val="1"/>
        </dgm:presLayoutVars>
      </dgm:prSet>
      <dgm:spPr/>
    </dgm:pt>
    <dgm:pt modelId="{14FFEB0D-BA31-4AD7-87E5-AD2F731F030E}" type="pres">
      <dgm:prSet presAssocID="{0554E853-3400-4D06-83B2-26FFC812DF78}" presName="sibTrans" presStyleCnt="0"/>
      <dgm:spPr/>
    </dgm:pt>
    <dgm:pt modelId="{0FB40AF3-AA99-4F9B-B4BD-C4DC9E7F401F}" type="pres">
      <dgm:prSet presAssocID="{4B27C070-19C4-4461-A0D9-6EE534305DDA}" presName="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A35FF1-C415-41D9-A7F1-EE495082F9DE}" type="pres">
      <dgm:prSet presAssocID="{D384FFA4-F1E0-45BF-B974-7E5590DBB54F}" presName="sibTrans" presStyleCnt="0"/>
      <dgm:spPr/>
    </dgm:pt>
    <dgm:pt modelId="{D4CB299E-B9C4-4265-A8AF-A7325FB9E216}" type="pres">
      <dgm:prSet presAssocID="{1EB704CE-EF2B-4157-BCC9-5989B15F9FA1}" presName="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DA10520-996B-4F2A-94AC-D4EDD8BD152F}" type="pres">
      <dgm:prSet presAssocID="{386B52CF-6875-4BE0-952D-FE1D9A2A1B16}" presName="sibTrans" presStyleCnt="0"/>
      <dgm:spPr/>
    </dgm:pt>
    <dgm:pt modelId="{864D0AC2-F3C9-4A1C-AA46-386352E61DF9}" type="pres">
      <dgm:prSet presAssocID="{233721E5-B454-434F-B7DB-F9CE2753B745}" presName="node" presStyleLbl="node1" presStyleIdx="8" presStyleCnt="16">
        <dgm:presLayoutVars>
          <dgm:bulletEnabled val="1"/>
        </dgm:presLayoutVars>
      </dgm:prSet>
      <dgm:spPr/>
    </dgm:pt>
    <dgm:pt modelId="{21F73CCD-56B8-43C8-90DC-4AB89EEBE847}" type="pres">
      <dgm:prSet presAssocID="{3BB2300C-48A4-486D-A9DC-2EF2D6B92193}" presName="sibTrans" presStyleCnt="0"/>
      <dgm:spPr/>
    </dgm:pt>
    <dgm:pt modelId="{7353E8A7-40E6-4CD9-B324-3E20D07C5119}" type="pres">
      <dgm:prSet presAssocID="{7B74544C-6B41-49D8-B4FE-9DC118F01458}" presName="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C09A58F-75AC-4599-A597-170251615DF9}" type="pres">
      <dgm:prSet presAssocID="{DC33FFB7-92D3-4C99-8B16-5C027D682F0C}" presName="sibTrans" presStyleCnt="0"/>
      <dgm:spPr/>
    </dgm:pt>
    <dgm:pt modelId="{6571A7F2-BADA-43D9-BFE8-55070D9703B3}" type="pres">
      <dgm:prSet presAssocID="{75EA562C-DDB6-45D5-A93B-8A7AF87B6141}" presName="node" presStyleLbl="node1" presStyleIdx="10" presStyleCnt="16">
        <dgm:presLayoutVars>
          <dgm:bulletEnabled val="1"/>
        </dgm:presLayoutVars>
      </dgm:prSet>
      <dgm:spPr/>
    </dgm:pt>
    <dgm:pt modelId="{55573D2A-4FCD-4421-BCC1-51790091A997}" type="pres">
      <dgm:prSet presAssocID="{DAB6C247-01DA-4CA7-B844-86043B68E62B}" presName="sibTrans" presStyleCnt="0"/>
      <dgm:spPr/>
    </dgm:pt>
    <dgm:pt modelId="{BA331FC5-32CB-4798-8F93-FF3792E6053E}" type="pres">
      <dgm:prSet presAssocID="{C0543D7B-DDA1-4975-AFFE-CE3DD065F96F}" presName="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123902-CE24-4D16-8B5C-CAC0FFCB1531}" type="pres">
      <dgm:prSet presAssocID="{EE210EDD-A6D1-4333-92EB-C913CE6181D4}" presName="sibTrans" presStyleCnt="0"/>
      <dgm:spPr/>
    </dgm:pt>
    <dgm:pt modelId="{20CFE164-4668-4A36-B2FF-17C690DE22B7}" type="pres">
      <dgm:prSet presAssocID="{7BC3BEB8-8DB4-4C40-AEFF-99B528F3CC93}" presName="node" presStyleLbl="node1" presStyleIdx="12" presStyleCnt="16">
        <dgm:presLayoutVars>
          <dgm:bulletEnabled val="1"/>
        </dgm:presLayoutVars>
      </dgm:prSet>
      <dgm:spPr/>
    </dgm:pt>
    <dgm:pt modelId="{8FA7FDDA-6E5B-4CF1-BCCD-714D7B0A9A1A}" type="pres">
      <dgm:prSet presAssocID="{AE48CE93-9AED-47EE-9645-3A8AE76DB9AD}" presName="sibTrans" presStyleCnt="0"/>
      <dgm:spPr/>
    </dgm:pt>
    <dgm:pt modelId="{33B12F10-28A3-4D2E-9E3C-8ADE61BAF47E}" type="pres">
      <dgm:prSet presAssocID="{4ECB48AE-4582-4F4E-BEA7-3C698C986E08}" presName="node" presStyleLbl="node1" presStyleIdx="13" presStyleCnt="16">
        <dgm:presLayoutVars>
          <dgm:bulletEnabled val="1"/>
        </dgm:presLayoutVars>
      </dgm:prSet>
      <dgm:spPr/>
    </dgm:pt>
    <dgm:pt modelId="{D0CCE0CD-69A0-4AB4-8392-E6FEABE1D721}" type="pres">
      <dgm:prSet presAssocID="{10136D98-E623-4692-8B82-0E3BE5D156C4}" presName="sibTrans" presStyleCnt="0"/>
      <dgm:spPr/>
    </dgm:pt>
    <dgm:pt modelId="{728976E8-4EE3-48A9-A9D9-BC839689AAAB}" type="pres">
      <dgm:prSet presAssocID="{EB794C17-D355-4A9B-9124-12A1455D2BE0}" presName="node" presStyleLbl="node1" presStyleIdx="14" presStyleCnt="16">
        <dgm:presLayoutVars>
          <dgm:bulletEnabled val="1"/>
        </dgm:presLayoutVars>
      </dgm:prSet>
      <dgm:spPr/>
    </dgm:pt>
    <dgm:pt modelId="{D0C8668D-FD96-40E2-AC15-D327A5043A65}" type="pres">
      <dgm:prSet presAssocID="{7A869B98-3963-4919-878B-1A74476B5973}" presName="sibTrans" presStyleCnt="0"/>
      <dgm:spPr/>
    </dgm:pt>
    <dgm:pt modelId="{9CE9CDAA-648F-48E0-B6C4-FFE82590E20D}" type="pres">
      <dgm:prSet presAssocID="{B5626B77-EA56-4DEB-B2CC-93F7DB6F2FD7}" presName="node" presStyleLbl="node1" presStyleIdx="15" presStyleCnt="16">
        <dgm:presLayoutVars>
          <dgm:bulletEnabled val="1"/>
        </dgm:presLayoutVars>
      </dgm:prSet>
      <dgm:spPr/>
    </dgm:pt>
  </dgm:ptLst>
  <dgm:cxnLst>
    <dgm:cxn modelId="{0B90BEB4-9729-49A8-B36E-DA3198099F68}" srcId="{93CE8174-E754-46E2-BAFA-3A5F8D32D987}" destId="{233721E5-B454-434F-B7DB-F9CE2753B745}" srcOrd="8" destOrd="0" parTransId="{EA888AF5-F98C-4086-944F-F2EF484F430D}" sibTransId="{3BB2300C-48A4-486D-A9DC-2EF2D6B92193}"/>
    <dgm:cxn modelId="{9787D625-05EE-4C8D-BDA4-7D6A11AFFF65}" type="presOf" srcId="{93CE8174-E754-46E2-BAFA-3A5F8D32D987}" destId="{8E9EBCE0-1824-4DFA-9D0E-E825029BAD77}" srcOrd="0" destOrd="0" presId="urn:microsoft.com/office/officeart/2005/8/layout/default"/>
    <dgm:cxn modelId="{48C74C60-2599-48AF-80E8-2E7F4DB550B2}" type="presOf" srcId="{7B74544C-6B41-49D8-B4FE-9DC118F01458}" destId="{7353E8A7-40E6-4CD9-B324-3E20D07C5119}" srcOrd="0" destOrd="0" presId="urn:microsoft.com/office/officeart/2005/8/layout/default"/>
    <dgm:cxn modelId="{455544CA-B3CC-4080-8B51-6647419C4FE8}" srcId="{93CE8174-E754-46E2-BAFA-3A5F8D32D987}" destId="{7B74544C-6B41-49D8-B4FE-9DC118F01458}" srcOrd="9" destOrd="0" parTransId="{5B644715-A7A2-4FD9-8C93-BF46E15D2833}" sibTransId="{DC33FFB7-92D3-4C99-8B16-5C027D682F0C}"/>
    <dgm:cxn modelId="{E5BDA0C9-1BC2-4487-8300-9BAB17536550}" srcId="{93CE8174-E754-46E2-BAFA-3A5F8D32D987}" destId="{BC697599-F65B-4839-AAA6-F50D329C5DC9}" srcOrd="5" destOrd="0" parTransId="{819E4A07-7B8C-4C71-9DC1-7D7EB0D84D0A}" sibTransId="{0554E853-3400-4D06-83B2-26FFC812DF78}"/>
    <dgm:cxn modelId="{3BB04DDD-D58B-408F-B851-EB4BEEAEAAE5}" type="presOf" srcId="{CD44D0E4-6CA1-4278-BAD8-C58B9CF11C7C}" destId="{4F0BFB2C-5E1D-4AF1-BC03-8B68D6DAFF46}" srcOrd="0" destOrd="0" presId="urn:microsoft.com/office/officeart/2005/8/layout/default"/>
    <dgm:cxn modelId="{CC9A2584-1F2D-453E-BE23-137E91647DB0}" type="presOf" srcId="{D0E38D8D-697D-4C4A-9E7C-F332F33AE98A}" destId="{884C6EF5-AF25-4594-9D65-9C3FD5E903A5}" srcOrd="0" destOrd="0" presId="urn:microsoft.com/office/officeart/2005/8/layout/default"/>
    <dgm:cxn modelId="{89F1365D-05D2-458F-8554-68B18E2D2B1E}" srcId="{93CE8174-E754-46E2-BAFA-3A5F8D32D987}" destId="{75EA562C-DDB6-45D5-A93B-8A7AF87B6141}" srcOrd="10" destOrd="0" parTransId="{450B32D0-54B6-4728-A1C4-1793BDB80330}" sibTransId="{DAB6C247-01DA-4CA7-B844-86043B68E62B}"/>
    <dgm:cxn modelId="{7FB67FC3-0C43-4599-8A59-E4D608552C88}" srcId="{93CE8174-E754-46E2-BAFA-3A5F8D32D987}" destId="{4ECB48AE-4582-4F4E-BEA7-3C698C986E08}" srcOrd="13" destOrd="0" parTransId="{A4F7D662-E1F9-44B6-BE74-C0CF89109DAD}" sibTransId="{10136D98-E623-4692-8B82-0E3BE5D156C4}"/>
    <dgm:cxn modelId="{13C3C01E-A2AC-47B2-A3E5-3590838C2B0B}" type="presOf" srcId="{14D68D47-0BA7-4B52-B4B2-2B8C56797F34}" destId="{D171432B-43B2-4041-86B7-C3BCB1630F06}" srcOrd="0" destOrd="0" presId="urn:microsoft.com/office/officeart/2005/8/layout/default"/>
    <dgm:cxn modelId="{8CE1E7BB-7FF7-4E47-AA51-8BC3C7701134}" type="presOf" srcId="{BC697599-F65B-4839-AAA6-F50D329C5DC9}" destId="{0B11F0DC-2888-4EDD-A0AB-1E6A07CE15FE}" srcOrd="0" destOrd="0" presId="urn:microsoft.com/office/officeart/2005/8/layout/default"/>
    <dgm:cxn modelId="{69CF3075-B0F6-4C1D-98A2-4711EFAE44BC}" type="presOf" srcId="{4B27C070-19C4-4461-A0D9-6EE534305DDA}" destId="{0FB40AF3-AA99-4F9B-B4BD-C4DC9E7F401F}" srcOrd="0" destOrd="0" presId="urn:microsoft.com/office/officeart/2005/8/layout/default"/>
    <dgm:cxn modelId="{2462A828-9B03-4C59-ADCF-25805C165CF5}" type="presOf" srcId="{B5626B77-EA56-4DEB-B2CC-93F7DB6F2FD7}" destId="{9CE9CDAA-648F-48E0-B6C4-FFE82590E20D}" srcOrd="0" destOrd="0" presId="urn:microsoft.com/office/officeart/2005/8/layout/default"/>
    <dgm:cxn modelId="{A696F11F-D99C-4391-B05A-CBF4163A54B6}" type="presOf" srcId="{4ECB48AE-4582-4F4E-BEA7-3C698C986E08}" destId="{33B12F10-28A3-4D2E-9E3C-8ADE61BAF47E}" srcOrd="0" destOrd="0" presId="urn:microsoft.com/office/officeart/2005/8/layout/default"/>
    <dgm:cxn modelId="{E1AB885B-83BD-4BA9-AF4A-748E36AC5C7F}" srcId="{93CE8174-E754-46E2-BAFA-3A5F8D32D987}" destId="{B5626B77-EA56-4DEB-B2CC-93F7DB6F2FD7}" srcOrd="15" destOrd="0" parTransId="{97929C16-3F15-48C1-943D-4B2EE3A5A68D}" sibTransId="{B10EB24B-CF71-4B78-92D4-44890018539F}"/>
    <dgm:cxn modelId="{ED4CA838-47F0-4997-B8C8-78F6B8D579E6}" srcId="{93CE8174-E754-46E2-BAFA-3A5F8D32D987}" destId="{D0E38D8D-697D-4C4A-9E7C-F332F33AE98A}" srcOrd="1" destOrd="0" parTransId="{78BDF7E4-A562-45E8-B9C4-EE49970EAF74}" sibTransId="{44B40424-122A-48A5-A4E1-A3DBADD607AC}"/>
    <dgm:cxn modelId="{AD402CA1-77BE-4CBE-A83C-ED7998528EBA}" type="presOf" srcId="{EB794C17-D355-4A9B-9124-12A1455D2BE0}" destId="{728976E8-4EE3-48A9-A9D9-BC839689AAAB}" srcOrd="0" destOrd="0" presId="urn:microsoft.com/office/officeart/2005/8/layout/default"/>
    <dgm:cxn modelId="{DBF7AB25-31C5-4209-8B0D-816DD0A39E60}" srcId="{93CE8174-E754-46E2-BAFA-3A5F8D32D987}" destId="{EB794C17-D355-4A9B-9124-12A1455D2BE0}" srcOrd="14" destOrd="0" parTransId="{EF4EB427-000A-4940-80F3-9F74A16B07CF}" sibTransId="{7A869B98-3963-4919-878B-1A74476B5973}"/>
    <dgm:cxn modelId="{16CB1047-D302-4338-A4EA-6F123CC0C710}" type="presOf" srcId="{7BC3BEB8-8DB4-4C40-AEFF-99B528F3CC93}" destId="{20CFE164-4668-4A36-B2FF-17C690DE22B7}" srcOrd="0" destOrd="0" presId="urn:microsoft.com/office/officeart/2005/8/layout/default"/>
    <dgm:cxn modelId="{323E4974-1E8D-4D25-917A-3DD8D62D9E12}" srcId="{93CE8174-E754-46E2-BAFA-3A5F8D32D987}" destId="{4B27C070-19C4-4461-A0D9-6EE534305DDA}" srcOrd="6" destOrd="0" parTransId="{33F3CC5A-BC6A-42DA-902C-B7D21ABF3F03}" sibTransId="{D384FFA4-F1E0-45BF-B974-7E5590DBB54F}"/>
    <dgm:cxn modelId="{E459DFCA-75CE-414C-B829-1B48B93E44BD}" type="presOf" srcId="{1EB704CE-EF2B-4157-BCC9-5989B15F9FA1}" destId="{D4CB299E-B9C4-4265-A8AF-A7325FB9E216}" srcOrd="0" destOrd="0" presId="urn:microsoft.com/office/officeart/2005/8/layout/default"/>
    <dgm:cxn modelId="{389F5573-FE89-4E8D-8BDD-65B20914FAAF}" srcId="{93CE8174-E754-46E2-BAFA-3A5F8D32D987}" destId="{CD44D0E4-6CA1-4278-BAD8-C58B9CF11C7C}" srcOrd="0" destOrd="0" parTransId="{864612E9-6E54-4227-BB01-52139F6D6220}" sibTransId="{EEB364BF-6213-4114-A228-4D97873FF4AB}"/>
    <dgm:cxn modelId="{3C09CEC9-C7B0-44F4-AC13-8B83AF5BDACE}" srcId="{93CE8174-E754-46E2-BAFA-3A5F8D32D987}" destId="{D7C3B29F-CA1A-4B0B-95CB-B95CFC77688F}" srcOrd="2" destOrd="0" parTransId="{88166E6C-DDED-4316-A736-57F994E88A34}" sibTransId="{25587E58-E3DE-4107-BA37-3AD1B6D8A492}"/>
    <dgm:cxn modelId="{BDB11968-D852-49F8-B55B-764D983D604F}" type="presOf" srcId="{D7C3B29F-CA1A-4B0B-95CB-B95CFC77688F}" destId="{EA696453-36C2-4C03-A06A-624FE4150F16}" srcOrd="0" destOrd="0" presId="urn:microsoft.com/office/officeart/2005/8/layout/default"/>
    <dgm:cxn modelId="{0B31844B-B02D-43DE-B9B5-0DD2ACC0DAF3}" type="presOf" srcId="{C0543D7B-DDA1-4975-AFFE-CE3DD065F96F}" destId="{BA331FC5-32CB-4798-8F93-FF3792E6053E}" srcOrd="0" destOrd="0" presId="urn:microsoft.com/office/officeart/2005/8/layout/default"/>
    <dgm:cxn modelId="{1D449E07-314A-4B05-88DE-D13C59A989C4}" srcId="{93CE8174-E754-46E2-BAFA-3A5F8D32D987}" destId="{C0543D7B-DDA1-4975-AFFE-CE3DD065F96F}" srcOrd="11" destOrd="0" parTransId="{B07CC4E3-62B4-42E0-AB55-76EFE2119CAE}" sibTransId="{EE210EDD-A6D1-4333-92EB-C913CE6181D4}"/>
    <dgm:cxn modelId="{AA520DF1-250D-4AE9-BF48-4E3486E66BA2}" type="presOf" srcId="{233721E5-B454-434F-B7DB-F9CE2753B745}" destId="{864D0AC2-F3C9-4A1C-AA46-386352E61DF9}" srcOrd="0" destOrd="0" presId="urn:microsoft.com/office/officeart/2005/8/layout/default"/>
    <dgm:cxn modelId="{0B8A0725-4227-4AA8-8CEC-5D66F257F5CE}" type="presOf" srcId="{75304B4B-2D81-4F21-A7F0-756D43940BD9}" destId="{55328F48-A159-4EF6-9384-EAF97658D35A}" srcOrd="0" destOrd="0" presId="urn:microsoft.com/office/officeart/2005/8/layout/default"/>
    <dgm:cxn modelId="{87E6495E-5B80-46C9-BA2D-F0A722A6BA42}" srcId="{93CE8174-E754-46E2-BAFA-3A5F8D32D987}" destId="{1EB704CE-EF2B-4157-BCC9-5989B15F9FA1}" srcOrd="7" destOrd="0" parTransId="{4CE80A9F-B8FC-4244-8AEF-A39A9E959325}" sibTransId="{386B52CF-6875-4BE0-952D-FE1D9A2A1B16}"/>
    <dgm:cxn modelId="{03351822-6666-416C-9FAB-FBC868279204}" srcId="{93CE8174-E754-46E2-BAFA-3A5F8D32D987}" destId="{75304B4B-2D81-4F21-A7F0-756D43940BD9}" srcOrd="3" destOrd="0" parTransId="{C4253540-DA63-4375-81FC-CF7C75842D5C}" sibTransId="{7F266753-7F79-4DFC-A9F3-57C823D0A18E}"/>
    <dgm:cxn modelId="{4656AB5C-C92F-4E6C-8D20-C3AF9B4D74B7}" type="presOf" srcId="{75EA562C-DDB6-45D5-A93B-8A7AF87B6141}" destId="{6571A7F2-BADA-43D9-BFE8-55070D9703B3}" srcOrd="0" destOrd="0" presId="urn:microsoft.com/office/officeart/2005/8/layout/default"/>
    <dgm:cxn modelId="{50D6B534-5738-42A2-9220-EB87317DE35A}" srcId="{93CE8174-E754-46E2-BAFA-3A5F8D32D987}" destId="{7BC3BEB8-8DB4-4C40-AEFF-99B528F3CC93}" srcOrd="12" destOrd="0" parTransId="{AD0A04D7-FF2D-4D66-A14D-0D1904286FB7}" sibTransId="{AE48CE93-9AED-47EE-9645-3A8AE76DB9AD}"/>
    <dgm:cxn modelId="{37718DC0-4BAE-45E0-A033-9DA908B494EA}" srcId="{93CE8174-E754-46E2-BAFA-3A5F8D32D987}" destId="{14D68D47-0BA7-4B52-B4B2-2B8C56797F34}" srcOrd="4" destOrd="0" parTransId="{860F9EEF-BF84-4B63-A314-C0D47ACE769F}" sibTransId="{C751729C-A903-40F4-931E-8B5B26F0CC1F}"/>
    <dgm:cxn modelId="{3B4F69AC-E02A-4CA5-8475-17CD9F908AF8}" type="presParOf" srcId="{8E9EBCE0-1824-4DFA-9D0E-E825029BAD77}" destId="{4F0BFB2C-5E1D-4AF1-BC03-8B68D6DAFF46}" srcOrd="0" destOrd="0" presId="urn:microsoft.com/office/officeart/2005/8/layout/default"/>
    <dgm:cxn modelId="{4DF79320-528A-430E-8B06-D77040D9150E}" type="presParOf" srcId="{8E9EBCE0-1824-4DFA-9D0E-E825029BAD77}" destId="{F422B621-93F8-41AD-A185-D6FDB6AC442C}" srcOrd="1" destOrd="0" presId="urn:microsoft.com/office/officeart/2005/8/layout/default"/>
    <dgm:cxn modelId="{FDA60052-9A59-4522-9F57-BC6D259598D2}" type="presParOf" srcId="{8E9EBCE0-1824-4DFA-9D0E-E825029BAD77}" destId="{884C6EF5-AF25-4594-9D65-9C3FD5E903A5}" srcOrd="2" destOrd="0" presId="urn:microsoft.com/office/officeart/2005/8/layout/default"/>
    <dgm:cxn modelId="{2827A55B-EE35-44C7-9ECC-C1DDF88F254B}" type="presParOf" srcId="{8E9EBCE0-1824-4DFA-9D0E-E825029BAD77}" destId="{8C65379D-DA75-4153-A2F6-66893880C1E6}" srcOrd="3" destOrd="0" presId="urn:microsoft.com/office/officeart/2005/8/layout/default"/>
    <dgm:cxn modelId="{D1CF286D-3677-4727-A3E5-609258072033}" type="presParOf" srcId="{8E9EBCE0-1824-4DFA-9D0E-E825029BAD77}" destId="{EA696453-36C2-4C03-A06A-624FE4150F16}" srcOrd="4" destOrd="0" presId="urn:microsoft.com/office/officeart/2005/8/layout/default"/>
    <dgm:cxn modelId="{E4D367C8-C574-4831-9138-2C5DC359D462}" type="presParOf" srcId="{8E9EBCE0-1824-4DFA-9D0E-E825029BAD77}" destId="{763DA791-B5AB-45E8-A307-B81B96303194}" srcOrd="5" destOrd="0" presId="urn:microsoft.com/office/officeart/2005/8/layout/default"/>
    <dgm:cxn modelId="{29081057-56DF-4F5A-AC8F-053856F7E769}" type="presParOf" srcId="{8E9EBCE0-1824-4DFA-9D0E-E825029BAD77}" destId="{55328F48-A159-4EF6-9384-EAF97658D35A}" srcOrd="6" destOrd="0" presId="urn:microsoft.com/office/officeart/2005/8/layout/default"/>
    <dgm:cxn modelId="{1FAB945B-3D9E-4D33-96DA-297374B8E14A}" type="presParOf" srcId="{8E9EBCE0-1824-4DFA-9D0E-E825029BAD77}" destId="{D07085C1-D533-46D0-B627-7927CF20D26E}" srcOrd="7" destOrd="0" presId="urn:microsoft.com/office/officeart/2005/8/layout/default"/>
    <dgm:cxn modelId="{BE3E0547-DF8A-4404-83C5-40865E9D095D}" type="presParOf" srcId="{8E9EBCE0-1824-4DFA-9D0E-E825029BAD77}" destId="{D171432B-43B2-4041-86B7-C3BCB1630F06}" srcOrd="8" destOrd="0" presId="urn:microsoft.com/office/officeart/2005/8/layout/default"/>
    <dgm:cxn modelId="{9B31B3DF-93C5-4F6F-B389-1DA4F2F88F90}" type="presParOf" srcId="{8E9EBCE0-1824-4DFA-9D0E-E825029BAD77}" destId="{C3C3A895-9579-41D7-8573-1C38415BE70B}" srcOrd="9" destOrd="0" presId="urn:microsoft.com/office/officeart/2005/8/layout/default"/>
    <dgm:cxn modelId="{4DBEDF26-317E-453E-9CA3-989B6B3EC655}" type="presParOf" srcId="{8E9EBCE0-1824-4DFA-9D0E-E825029BAD77}" destId="{0B11F0DC-2888-4EDD-A0AB-1E6A07CE15FE}" srcOrd="10" destOrd="0" presId="urn:microsoft.com/office/officeart/2005/8/layout/default"/>
    <dgm:cxn modelId="{E6FB86FE-0102-4DAB-9B97-115EC2D338AC}" type="presParOf" srcId="{8E9EBCE0-1824-4DFA-9D0E-E825029BAD77}" destId="{14FFEB0D-BA31-4AD7-87E5-AD2F731F030E}" srcOrd="11" destOrd="0" presId="urn:microsoft.com/office/officeart/2005/8/layout/default"/>
    <dgm:cxn modelId="{DBCEA5BF-86E9-47CF-B422-B10AC914A47C}" type="presParOf" srcId="{8E9EBCE0-1824-4DFA-9D0E-E825029BAD77}" destId="{0FB40AF3-AA99-4F9B-B4BD-C4DC9E7F401F}" srcOrd="12" destOrd="0" presId="urn:microsoft.com/office/officeart/2005/8/layout/default"/>
    <dgm:cxn modelId="{8DBE694B-2A01-4290-8861-A28ACB47D502}" type="presParOf" srcId="{8E9EBCE0-1824-4DFA-9D0E-E825029BAD77}" destId="{DEA35FF1-C415-41D9-A7F1-EE495082F9DE}" srcOrd="13" destOrd="0" presId="urn:microsoft.com/office/officeart/2005/8/layout/default"/>
    <dgm:cxn modelId="{49E560CE-F56D-4614-AD34-EEA219090D59}" type="presParOf" srcId="{8E9EBCE0-1824-4DFA-9D0E-E825029BAD77}" destId="{D4CB299E-B9C4-4265-A8AF-A7325FB9E216}" srcOrd="14" destOrd="0" presId="urn:microsoft.com/office/officeart/2005/8/layout/default"/>
    <dgm:cxn modelId="{5562A4E3-BE8B-4A31-A211-F868CB183240}" type="presParOf" srcId="{8E9EBCE0-1824-4DFA-9D0E-E825029BAD77}" destId="{9DA10520-996B-4F2A-94AC-D4EDD8BD152F}" srcOrd="15" destOrd="0" presId="urn:microsoft.com/office/officeart/2005/8/layout/default"/>
    <dgm:cxn modelId="{87D2E3B3-5722-4A52-B40E-D8FE085A67EC}" type="presParOf" srcId="{8E9EBCE0-1824-4DFA-9D0E-E825029BAD77}" destId="{864D0AC2-F3C9-4A1C-AA46-386352E61DF9}" srcOrd="16" destOrd="0" presId="urn:microsoft.com/office/officeart/2005/8/layout/default"/>
    <dgm:cxn modelId="{5B4F642B-34F8-4B63-90C3-E417C28A601E}" type="presParOf" srcId="{8E9EBCE0-1824-4DFA-9D0E-E825029BAD77}" destId="{21F73CCD-56B8-43C8-90DC-4AB89EEBE847}" srcOrd="17" destOrd="0" presId="urn:microsoft.com/office/officeart/2005/8/layout/default"/>
    <dgm:cxn modelId="{DD5389D2-C12F-4B03-82AB-4566E0F0A882}" type="presParOf" srcId="{8E9EBCE0-1824-4DFA-9D0E-E825029BAD77}" destId="{7353E8A7-40E6-4CD9-B324-3E20D07C5119}" srcOrd="18" destOrd="0" presId="urn:microsoft.com/office/officeart/2005/8/layout/default"/>
    <dgm:cxn modelId="{F4748F5A-0F0F-432A-B4D1-71AD1030F36B}" type="presParOf" srcId="{8E9EBCE0-1824-4DFA-9D0E-E825029BAD77}" destId="{9C09A58F-75AC-4599-A597-170251615DF9}" srcOrd="19" destOrd="0" presId="urn:microsoft.com/office/officeart/2005/8/layout/default"/>
    <dgm:cxn modelId="{D07D746E-614F-4247-806F-02BCD15D626B}" type="presParOf" srcId="{8E9EBCE0-1824-4DFA-9D0E-E825029BAD77}" destId="{6571A7F2-BADA-43D9-BFE8-55070D9703B3}" srcOrd="20" destOrd="0" presId="urn:microsoft.com/office/officeart/2005/8/layout/default"/>
    <dgm:cxn modelId="{F67742F7-40A4-4132-A577-77A028F06A52}" type="presParOf" srcId="{8E9EBCE0-1824-4DFA-9D0E-E825029BAD77}" destId="{55573D2A-4FCD-4421-BCC1-51790091A997}" srcOrd="21" destOrd="0" presId="urn:microsoft.com/office/officeart/2005/8/layout/default"/>
    <dgm:cxn modelId="{E7AE02B9-FC7A-4C86-BCF4-ADD3076F0DC0}" type="presParOf" srcId="{8E9EBCE0-1824-4DFA-9D0E-E825029BAD77}" destId="{BA331FC5-32CB-4798-8F93-FF3792E6053E}" srcOrd="22" destOrd="0" presId="urn:microsoft.com/office/officeart/2005/8/layout/default"/>
    <dgm:cxn modelId="{99F93136-27A3-479C-B011-DC58C870EC83}" type="presParOf" srcId="{8E9EBCE0-1824-4DFA-9D0E-E825029BAD77}" destId="{F9123902-CE24-4D16-8B5C-CAC0FFCB1531}" srcOrd="23" destOrd="0" presId="urn:microsoft.com/office/officeart/2005/8/layout/default"/>
    <dgm:cxn modelId="{48758761-35C8-42BC-863B-44013E68E67D}" type="presParOf" srcId="{8E9EBCE0-1824-4DFA-9D0E-E825029BAD77}" destId="{20CFE164-4668-4A36-B2FF-17C690DE22B7}" srcOrd="24" destOrd="0" presId="urn:microsoft.com/office/officeart/2005/8/layout/default"/>
    <dgm:cxn modelId="{E0A70FF1-0EB4-4D4A-8BEC-5F55BCD12358}" type="presParOf" srcId="{8E9EBCE0-1824-4DFA-9D0E-E825029BAD77}" destId="{8FA7FDDA-6E5B-4CF1-BCCD-714D7B0A9A1A}" srcOrd="25" destOrd="0" presId="urn:microsoft.com/office/officeart/2005/8/layout/default"/>
    <dgm:cxn modelId="{BE625B8F-25E4-44DB-BF49-F5165B955948}" type="presParOf" srcId="{8E9EBCE0-1824-4DFA-9D0E-E825029BAD77}" destId="{33B12F10-28A3-4D2E-9E3C-8ADE61BAF47E}" srcOrd="26" destOrd="0" presId="urn:microsoft.com/office/officeart/2005/8/layout/default"/>
    <dgm:cxn modelId="{26F1A09B-8DC5-483E-99DE-6D0D90CFB68D}" type="presParOf" srcId="{8E9EBCE0-1824-4DFA-9D0E-E825029BAD77}" destId="{D0CCE0CD-69A0-4AB4-8392-E6FEABE1D721}" srcOrd="27" destOrd="0" presId="urn:microsoft.com/office/officeart/2005/8/layout/default"/>
    <dgm:cxn modelId="{DE198203-63CC-42FA-90B4-67C27386C2BE}" type="presParOf" srcId="{8E9EBCE0-1824-4DFA-9D0E-E825029BAD77}" destId="{728976E8-4EE3-48A9-A9D9-BC839689AAAB}" srcOrd="28" destOrd="0" presId="urn:microsoft.com/office/officeart/2005/8/layout/default"/>
    <dgm:cxn modelId="{5EA8154A-5221-4F4D-8134-6538E7EBD577}" type="presParOf" srcId="{8E9EBCE0-1824-4DFA-9D0E-E825029BAD77}" destId="{D0C8668D-FD96-40E2-AC15-D327A5043A65}" srcOrd="29" destOrd="0" presId="urn:microsoft.com/office/officeart/2005/8/layout/default"/>
    <dgm:cxn modelId="{4036E8C8-B0B0-43E1-80C6-52CDE40F8E2B}" type="presParOf" srcId="{8E9EBCE0-1824-4DFA-9D0E-E825029BAD77}" destId="{9CE9CDAA-648F-48E0-B6C4-FFE82590E20D}" srcOrd="30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920C-EC15-4A31-AE77-4B39E00B62F6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19A7-D727-4B5F-B4B3-9C32D9662F6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920C-EC15-4A31-AE77-4B39E00B62F6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19A7-D727-4B5F-B4B3-9C32D9662F6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920C-EC15-4A31-AE77-4B39E00B62F6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19A7-D727-4B5F-B4B3-9C32D9662F6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920C-EC15-4A31-AE77-4B39E00B62F6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19A7-D727-4B5F-B4B3-9C32D9662F6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920C-EC15-4A31-AE77-4B39E00B62F6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19A7-D727-4B5F-B4B3-9C32D9662F6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920C-EC15-4A31-AE77-4B39E00B62F6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19A7-D727-4B5F-B4B3-9C32D9662F6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920C-EC15-4A31-AE77-4B39E00B62F6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19A7-D727-4B5F-B4B3-9C32D9662F6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920C-EC15-4A31-AE77-4B39E00B62F6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19A7-D727-4B5F-B4B3-9C32D9662F6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920C-EC15-4A31-AE77-4B39E00B62F6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19A7-D727-4B5F-B4B3-9C32D9662F6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920C-EC15-4A31-AE77-4B39E00B62F6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19A7-D727-4B5F-B4B3-9C32D9662F6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920C-EC15-4A31-AE77-4B39E00B62F6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19A7-D727-4B5F-B4B3-9C32D9662F6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920C-EC15-4A31-AE77-4B39E00B62F6}" type="datetimeFigureOut">
              <a:rPr lang="es-ES" smtClean="0"/>
              <a:t>05/09/2018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819A7-D727-4B5F-B4B3-9C32D9662F6A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357158" y="571480"/>
          <a:ext cx="8501090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18</Words>
  <Application>Microsoft Office PowerPoint</Application>
  <PresentationFormat>Presentación en pantalla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UPV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leoaran</dc:creator>
  <cp:lastModifiedBy>leoaran</cp:lastModifiedBy>
  <cp:revision>1</cp:revision>
  <dcterms:created xsi:type="dcterms:W3CDTF">2018-09-05T08:06:58Z</dcterms:created>
  <dcterms:modified xsi:type="dcterms:W3CDTF">2018-09-05T13:21:30Z</dcterms:modified>
</cp:coreProperties>
</file>