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9B09C-F66E-4F76-8B3D-4C609C1E3DA2}" type="datetimeFigureOut">
              <a:rPr lang="en-US" smtClean="0"/>
              <a:pPr/>
              <a:t>03-Jul-15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CF0E0-CE0C-4678-A158-A634B88AA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0B7FF9-9E57-4A5F-817D-018FC2CC9D0C}" type="datetime1">
              <a:rPr lang="en-US" smtClean="0"/>
              <a:pPr/>
              <a:t>03-Jul-15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16AAC0-2B21-4905-B033-597B1706F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C1DCE-6D7A-401A-AAAD-3975700E3E80}" type="datetime1">
              <a:rPr lang="en-US" smtClean="0"/>
              <a:pPr/>
              <a:t>03-Jul-15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16AAC0-2B21-4905-B033-597B1706F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121CCE-9558-4412-BF0A-D29E0D3C6BCA}" type="datetime1">
              <a:rPr lang="en-US" smtClean="0"/>
              <a:pPr/>
              <a:t>03-Jul-15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16AAC0-2B21-4905-B033-597B1706F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690D2D-D02E-4E30-AADF-D04CFB20FA60}" type="datetime1">
              <a:rPr lang="en-US" smtClean="0"/>
              <a:pPr/>
              <a:t>03-Jul-15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16AAC0-2B21-4905-B033-597B1706F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28FEEF-303A-401D-97A7-DC5FFDE47B5B}" type="datetime1">
              <a:rPr lang="en-US" smtClean="0"/>
              <a:pPr/>
              <a:t>03-Jul-15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16AAC0-2B21-4905-B033-597B1706F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BA4BF-2B8F-41B1-B81B-FD82BD0B8379}" type="datetime1">
              <a:rPr lang="en-US" smtClean="0"/>
              <a:pPr/>
              <a:t>03-Jul-15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16AAC0-2B21-4905-B033-597B1706F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6D455-346F-498B-A9D0-FF63AFD1A533}" type="datetime1">
              <a:rPr lang="en-US" smtClean="0"/>
              <a:pPr/>
              <a:t>03-Jul-15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16AAC0-2B21-4905-B033-597B1706F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AB9D0-2EEC-43B6-90C4-536E80E801F5}" type="datetime1">
              <a:rPr lang="en-US" smtClean="0"/>
              <a:pPr/>
              <a:t>03-Jul-15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16AAC0-2B21-4905-B033-597B1706F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120A6-04E2-44DE-BFC5-40FA12A65823}" type="datetime1">
              <a:rPr lang="en-US" smtClean="0"/>
              <a:pPr/>
              <a:t>03-Jul-15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16AAC0-2B21-4905-B033-597B1706F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3AC7A9C-F97C-41E0-82CA-2BDA187D4D58}" type="datetime1">
              <a:rPr lang="en-US" smtClean="0"/>
              <a:pPr/>
              <a:t>03-Jul-15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16AAC0-2B21-4905-B033-597B1706F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2C62FC-FDE6-41C2-A952-89AF548313C4}" type="datetime1">
              <a:rPr lang="en-US" smtClean="0"/>
              <a:pPr/>
              <a:t>03-Jul-15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16AAC0-2B21-4905-B033-597B1706F9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0A8770-0A3B-4042-913F-85DEB92485C1}" type="datetime1">
              <a:rPr lang="en-US" smtClean="0"/>
              <a:pPr/>
              <a:t>03-Jul-15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16AAC0-2B21-4905-B033-597B1706F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OnlineDroid: sincronizarea dispozitivelor Android cu aplicatie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Lucrare de licenta</a:t>
            </a:r>
          </a:p>
          <a:p>
            <a:r>
              <a:rPr lang="en-US" dirty="0" smtClean="0"/>
              <a:t>Autor: Ciobanu Tudor-Adrian</a:t>
            </a:r>
          </a:p>
          <a:p>
            <a:r>
              <a:rPr lang="en-US" dirty="0" smtClean="0"/>
              <a:t>Coordonator </a:t>
            </a:r>
            <a:r>
              <a:rPr lang="ro-RO" dirty="0" smtClean="0"/>
              <a:t>ș</a:t>
            </a:r>
            <a:r>
              <a:rPr lang="en-US" dirty="0" smtClean="0"/>
              <a:t>tiin</a:t>
            </a:r>
            <a:r>
              <a:rPr lang="ro-RO" dirty="0" smtClean="0"/>
              <a:t>ț</a:t>
            </a:r>
            <a:r>
              <a:rPr lang="en-US" dirty="0" smtClean="0"/>
              <a:t>ific: V</a:t>
            </a:r>
            <a:r>
              <a:rPr lang="ro-RO" dirty="0" smtClean="0"/>
              <a:t>â</a:t>
            </a:r>
            <a:r>
              <a:rPr lang="en-US" dirty="0" smtClean="0"/>
              <a:t>rlan Cosmin Nicolae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AAC0-2B21-4905-B033-597B1706F9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-Scopul aplicatiei</a:t>
            </a:r>
          </a:p>
          <a:p>
            <a:endParaRPr lang="en-US" dirty="0" smtClean="0"/>
          </a:p>
          <a:p>
            <a:r>
              <a:rPr lang="en-US" dirty="0" smtClean="0"/>
              <a:t>-Componente principale</a:t>
            </a:r>
          </a:p>
          <a:p>
            <a:endParaRPr lang="en-US" dirty="0" smtClean="0"/>
          </a:p>
          <a:p>
            <a:r>
              <a:rPr lang="en-US" dirty="0" smtClean="0"/>
              <a:t>-Tehnologii folosite</a:t>
            </a:r>
          </a:p>
          <a:p>
            <a:endParaRPr lang="en-US" dirty="0" smtClean="0"/>
          </a:p>
          <a:p>
            <a:r>
              <a:rPr lang="en-US" dirty="0" smtClean="0"/>
              <a:t>-Aplicatia Android</a:t>
            </a:r>
          </a:p>
          <a:p>
            <a:endParaRPr lang="en-US" dirty="0" smtClean="0"/>
          </a:p>
          <a:p>
            <a:r>
              <a:rPr lang="en-US" dirty="0" smtClean="0"/>
              <a:t>-Aplicatia Web</a:t>
            </a:r>
          </a:p>
          <a:p>
            <a:endParaRPr lang="en-US" dirty="0" smtClean="0"/>
          </a:p>
          <a:p>
            <a:r>
              <a:rPr lang="en-US" dirty="0" smtClean="0"/>
              <a:t>-Concluzii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Cuprins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AAC0-2B21-4905-B033-597B1706F9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 hub pentru dispozitive Android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- acces rapid la informatii in timp real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- posibilitatea de filtrare a informatiilor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- interactiune cu dispozitivele la distanta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Scopul aplicatiei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AAC0-2B21-4905-B033-597B1706F9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Aplicatia Web</a:t>
            </a:r>
          </a:p>
          <a:p>
            <a:pPr lvl="1"/>
            <a:r>
              <a:rPr lang="en-US" dirty="0" smtClean="0"/>
              <a:t>Interactiunea de la distanta cu dispozitivele Android</a:t>
            </a:r>
          </a:p>
          <a:p>
            <a:pPr lvl="1"/>
            <a:r>
              <a:rPr lang="en-US" dirty="0" smtClean="0"/>
              <a:t>Update-uri in timp real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- Aplicatia Android</a:t>
            </a:r>
          </a:p>
          <a:p>
            <a:pPr lvl="1"/>
            <a:r>
              <a:rPr lang="en-US" dirty="0" smtClean="0"/>
              <a:t>Serviciu persistent</a:t>
            </a:r>
          </a:p>
          <a:p>
            <a:pPr lvl="1"/>
            <a:r>
              <a:rPr lang="en-US" dirty="0" smtClean="0"/>
              <a:t>Thread management dinamic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Componente principale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AAC0-2B21-4905-B033-597B1706F9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</a:p>
          <a:p>
            <a:pPr lvl="1"/>
            <a:r>
              <a:rPr lang="en-US" dirty="0" smtClean="0"/>
              <a:t>Express.JS</a:t>
            </a:r>
          </a:p>
          <a:p>
            <a:pPr lvl="1"/>
            <a:r>
              <a:rPr lang="en-US" dirty="0" smtClean="0"/>
              <a:t>Passport.JS</a:t>
            </a:r>
          </a:p>
          <a:p>
            <a:pPr lvl="1"/>
            <a:r>
              <a:rPr lang="en-US" dirty="0" smtClean="0"/>
              <a:t>EJS templating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Socket.io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Android</a:t>
            </a:r>
          </a:p>
          <a:p>
            <a:endParaRPr lang="en-US" dirty="0" smtClean="0"/>
          </a:p>
          <a:p>
            <a:r>
              <a:rPr lang="en-US" dirty="0" smtClean="0"/>
              <a:t>MongoDB (mongoose)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Tehnologii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AAC0-2B21-4905-B033-597B1706F9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Thread Dispatcher</a:t>
            </a:r>
          </a:p>
          <a:p>
            <a:pPr lvl="1"/>
            <a:r>
              <a:rPr lang="en-US" dirty="0" smtClean="0"/>
              <a:t>Ruleaza in foreground</a:t>
            </a:r>
          </a:p>
          <a:p>
            <a:endParaRPr lang="en-US" dirty="0" smtClean="0"/>
          </a:p>
          <a:p>
            <a:r>
              <a:rPr lang="en-US" dirty="0" smtClean="0"/>
              <a:t>Broadcast Receivers</a:t>
            </a:r>
          </a:p>
          <a:p>
            <a:pPr lvl="1"/>
            <a:r>
              <a:rPr lang="en-US" dirty="0" smtClean="0"/>
              <a:t>Notificari</a:t>
            </a:r>
          </a:p>
          <a:p>
            <a:pPr lvl="1"/>
            <a:r>
              <a:rPr lang="en-US" dirty="0" smtClean="0"/>
              <a:t>Primire Sms</a:t>
            </a:r>
          </a:p>
          <a:p>
            <a:pPr lvl="1"/>
            <a:r>
              <a:rPr lang="en-US" dirty="0" smtClean="0"/>
              <a:t>Apeluri telefonice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Trimitere SMS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Filtrarea continutului la nivel de dispozitiv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Aplicatia dedicata Android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AAC0-2B21-4905-B033-597B1706F9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2400"/>
            <a:ext cx="254585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2057400"/>
            <a:ext cx="2486025" cy="4419600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152400"/>
            <a:ext cx="2571750" cy="4572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AAC0-2B21-4905-B033-597B1706F9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 conturi utilizatori</a:t>
            </a:r>
          </a:p>
          <a:p>
            <a:pPr lvl="1"/>
            <a:r>
              <a:rPr lang="en-US" dirty="0" smtClean="0"/>
              <a:t>Passport.js</a:t>
            </a:r>
          </a:p>
          <a:p>
            <a:endParaRPr lang="en-US" dirty="0" smtClean="0"/>
          </a:p>
          <a:p>
            <a:r>
              <a:rPr lang="en-US" dirty="0" smtClean="0"/>
              <a:t>Manager socket.io</a:t>
            </a:r>
          </a:p>
          <a:p>
            <a:pPr lvl="1"/>
            <a:r>
              <a:rPr lang="en-US" dirty="0" smtClean="0"/>
              <a:t>Rooms</a:t>
            </a:r>
          </a:p>
          <a:p>
            <a:pPr lvl="1"/>
            <a:r>
              <a:rPr lang="en-US" dirty="0" smtClean="0"/>
              <a:t>No polling</a:t>
            </a:r>
          </a:p>
          <a:p>
            <a:endParaRPr lang="en-US" dirty="0" smtClean="0"/>
          </a:p>
          <a:p>
            <a:r>
              <a:rPr lang="en-US" dirty="0" smtClean="0"/>
              <a:t>Permite schimbarea setarilor din orice device Android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Aplicatia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AAC0-2B21-4905-B033-597B1706F9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Aplicabilitate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Convorbiri telefonice 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Concluzii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AAC0-2B21-4905-B033-597B1706F9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351</TotalTime>
  <Words>164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OnlineDroid: sincronizarea dispozitivelor Android cu aplicatie web</vt:lpstr>
      <vt:lpstr>Cuprins</vt:lpstr>
      <vt:lpstr>Scopul aplicatiei</vt:lpstr>
      <vt:lpstr>Componente principale</vt:lpstr>
      <vt:lpstr>Tehnologii</vt:lpstr>
      <vt:lpstr>Aplicatia dedicata Android</vt:lpstr>
      <vt:lpstr>Slide 7</vt:lpstr>
      <vt:lpstr>Aplicatia Web</vt:lpstr>
      <vt:lpstr>Concluzii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OnlineDroid: sincronizare</dc:title>
  <dc:creator>Edeph Adrian</dc:creator>
  <cp:lastModifiedBy>Edeph Adrian</cp:lastModifiedBy>
  <cp:revision>34</cp:revision>
  <dcterms:created xsi:type="dcterms:W3CDTF">2015-07-01T14:29:57Z</dcterms:created>
  <dcterms:modified xsi:type="dcterms:W3CDTF">2015-07-03T07:06:50Z</dcterms:modified>
</cp:coreProperties>
</file>