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57" r:id="rId4"/>
    <p:sldId id="262" r:id="rId5"/>
    <p:sldId id="266" r:id="rId6"/>
    <p:sldId id="261" r:id="rId7"/>
    <p:sldId id="260" r:id="rId8"/>
    <p:sldId id="267" r:id="rId9"/>
    <p:sldId id="268" r:id="rId10"/>
    <p:sldId id="270" r:id="rId11"/>
    <p:sldId id="259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/>
              <a:t>Denumire temă</a:t>
            </a:r>
          </a:p>
          <a:p>
            <a:r>
              <a:rPr lang="ro-RO" dirty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signature.ec.europa.eu/efda/tl-brow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one/eutl-par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i="1" dirty="0"/>
              <a:t>Soluție client pentru interogarea și analiza de informații EUTL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</a:t>
            </a:r>
            <a:r>
              <a:rPr lang="ro-RO" i="1" dirty="0">
                <a:solidFill>
                  <a:schemeClr val="tx1"/>
                </a:solidFill>
              </a:rPr>
              <a:t>univ. 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6071" y="62484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februarie 2023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(4)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Intermediază comunicația între utilizator și componentele de extragere și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Afișează informațiile cerute către utilizator;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cereri către celelalte componente pentru a obține informații.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771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Java;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Digital Signature Service (DSS library);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SpringBoot Framework (REST, Web MVC, IOC, Dependency Injection);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Thymeleaf;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Bootstrap;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HTML + CSS + JS.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Metode de testare folosite: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unitară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de integrare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Testare closed-beta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Performanțe generale mulțumitoare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este ușor de folosit, nefiind întâlnite blocaje sau erori de către utilizatorii de test.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Aplicația oferă o soluție integrată de a accesa și folosi informațiile cuprinse în EUTL;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Procesul de validare a semnăturilor și certificatelor digitale calificate este semnificativ simplificat, oferind rezultate detaliate;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 pune la dispoziția utilizatorului un volum mare de informații structurate, cu doar câteva apăsări de buton.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2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Prof. univ. </a:t>
            </a:r>
            <a:r>
              <a:rPr lang="ro-RO" i="1" dirty="0">
                <a:solidFill>
                  <a:schemeClr val="tx1"/>
                </a:solidFill>
              </a:rPr>
              <a:t>Dr. Ing. Mihai TOGAN</a:t>
            </a: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Slt. Ing. Alin-Romeo TUDOSE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Descriere soluție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Rezultate testare</a:t>
            </a:r>
          </a:p>
          <a:p>
            <a:r>
              <a:rPr lang="ro-RO" sz="2800" dirty="0">
                <a:latin typeface="Times New Roman" pitchFamily="18" charset="0"/>
                <a:cs typeface="Times New Roman" pitchFamily="18" charset="0"/>
              </a:rPr>
              <a:t>Concluzii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Familiarizarea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cu listele de încredere, modul lor de funcționare, și informațiile vehiculate în cadrul acestora;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Interogarea și extragerea informațiilor prezente în listele de încredere ale Uniunii Europene;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Afișarea respectivelor informații către utilizatori într-o formă interpretabilă;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Realizarea validării certificatelor și a semnăturilor digitale și oferirea unor informații suplimentare, folosind datele extrase din listele de încredere.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915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Aplicația oficială a Comisiei Europene:</a:t>
            </a:r>
            <a:endParaRPr lang="ro-RO" sz="25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Aplicație Web ce poate fi accesată direct prin site-ul oficial al comisiei europene: 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  <a:hlinkClick r:id="rId2"/>
              </a:rPr>
              <a:t>https://esignature.ec.europa.eu/efda/tl-browser</a:t>
            </a:r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Folosește un serviciu REST separat care se ocupă de validări și extragere de date;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Nu oferă posibilitatea verificării semnăturilor sau a certificatelor digitale;</a:t>
            </a:r>
          </a:p>
          <a:p>
            <a:pPr lvl="1"/>
            <a:r>
              <a:rPr lang="ro-RO" sz="25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Pune la dispoziție utilizatorilor informațiile cuprinse în listele de încredere într-o formă structurată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30990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dl. George Gugulea: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Utilitar în linie de comandă scris în Python;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descărcarea și validarea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Realizează extragerea informațiilor din listele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Repository public de GitHub, disponibil: </a:t>
            </a:r>
            <a:r>
              <a:rPr lang="ro-RO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https://github.com/authone/eutl-parser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3174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Separarea soluției software în 3 sub-aplicații, de interfață, de extragere, și de validare;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Implementarea mecanismului de cache-uire a informațiilor extrase, pentru a îmbunătăți performanțele;</a:t>
            </a: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Punerea la dispoziția utilizatorului o interfață de verificare a semnăturilor și a certificatelor digitale, oferind informații detaliate despre statutul acestora, atât în prezent, cât și la un anumit moment de timp specificat.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Arhitectura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aplicației: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UI;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9DFA-CDA9-3A31-6D35-64059026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81400"/>
            <a:ext cx="5562600" cy="197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extragere: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Contactează serverul oficial al comisiei Europene;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validarea semnăturilor asupra listelor de încredere;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Extrage informațiile prezente în listele de încredere și le adaugă în memoria cache internă;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resincronizarea cache-ului la un interval de timp configurat pentru LOTL, și la cerere pentru fiecare TL;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Trimite informațiile din cache către componenta UI.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1625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 (3)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Componenta de validare: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fișierelor semnate primite de la componenta UI, colectează informații obținute în urma validării și le returnează acesteia;</a:t>
            </a:r>
          </a:p>
          <a:p>
            <a:pPr lvl="1"/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Efectuează validările asupra unui certificat digital primit de la componenta UI, la un moment de timp selectat de către utilizator, colectează informații obținute în urma validării și le returnează acesteia.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</a:rPr>
              <a:t>Soluție client pentru interogarea și analiza de informații EUTL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Slt. Ing. Alin-Romeo TUDOSE</a:t>
            </a:r>
          </a:p>
        </p:txBody>
      </p:sp>
    </p:spTree>
    <p:extLst>
      <p:ext uri="{BB962C8B-B14F-4D97-AF65-F5344CB8AC3E}">
        <p14:creationId xmlns:p14="http://schemas.microsoft.com/office/powerpoint/2010/main" val="250095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897</TotalTime>
  <Words>872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Gill Sans MT</vt:lpstr>
      <vt:lpstr>Times New Roman</vt:lpstr>
      <vt:lpstr>Wingdings</vt:lpstr>
      <vt:lpstr>Wingdings 3</vt:lpstr>
      <vt:lpstr>Origin</vt:lpstr>
      <vt:lpstr>Soluție client pentru interogarea și analiza de informații EUTL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Descriere soluție (2)</vt:lpstr>
      <vt:lpstr>Descriere soluție (3)</vt:lpstr>
      <vt:lpstr>Descriere soluție (4)</vt:lpstr>
      <vt:lpstr>Tehnologii folosite</vt:lpstr>
      <vt:lpstr>Rezultate testare</vt:lpstr>
      <vt:lpstr>Concluzii</vt:lpstr>
      <vt:lpstr>Soluție client pentru interogarea și analiza de informații EUTL</vt:lpstr>
    </vt:vector>
  </TitlesOfParts>
  <Company>ATM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Tudose Alin</cp:lastModifiedBy>
  <cp:revision>30</cp:revision>
  <dcterms:created xsi:type="dcterms:W3CDTF">2021-07-08T07:28:50Z</dcterms:created>
  <dcterms:modified xsi:type="dcterms:W3CDTF">2023-02-21T18:20:34Z</dcterms:modified>
</cp:coreProperties>
</file>