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57" r:id="rId4"/>
    <p:sldId id="262" r:id="rId5"/>
    <p:sldId id="266" r:id="rId6"/>
    <p:sldId id="261" r:id="rId7"/>
    <p:sldId id="260" r:id="rId8"/>
    <p:sldId id="259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199" y="3429000"/>
            <a:ext cx="6902401" cy="1152525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705600" cy="14478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352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352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724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8077200" cy="425450"/>
          </a:xfrm>
        </p:spPr>
        <p:txBody>
          <a:bodyPr/>
          <a:lstStyle>
            <a:lvl1pPr algn="l">
              <a:defRPr sz="1100"/>
            </a:lvl1pPr>
          </a:lstStyle>
          <a:p>
            <a:r>
              <a:rPr lang="ro-RO" dirty="0" smtClean="0"/>
              <a:t>Denumire temă</a:t>
            </a:r>
          </a:p>
          <a:p>
            <a:r>
              <a:rPr lang="ro-RO" dirty="0" smtClean="0"/>
              <a:t>Grad, nume si prenume student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3" descr="C:\Users\Stefan\Pictures\New Pictur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22" y="152400"/>
            <a:ext cx="826778" cy="9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5CEE04-040A-4E00-B740-BEBACC3B837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7B4FAF-484D-4823-BA97-BCD1B200BF4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err="1" smtClean="0"/>
              <a:t>Denumirea</a:t>
            </a:r>
            <a:r>
              <a:rPr lang="en-US" i="1" dirty="0" smtClean="0"/>
              <a:t> </a:t>
            </a:r>
            <a:r>
              <a:rPr lang="en-US" i="1" dirty="0" err="1" smtClean="0"/>
              <a:t>proiectului</a:t>
            </a:r>
            <a:r>
              <a:rPr lang="en-US" i="1" dirty="0" smtClean="0"/>
              <a:t> de </a:t>
            </a:r>
            <a:r>
              <a:rPr lang="en-US" i="1" dirty="0" err="1" smtClean="0"/>
              <a:t>diplom</a:t>
            </a:r>
            <a:r>
              <a:rPr lang="ro-RO" i="1" dirty="0"/>
              <a:t>ă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Grad, nume și prenume profesor</a:t>
            </a:r>
          </a:p>
          <a:p>
            <a:r>
              <a:rPr lang="ro-RO" dirty="0" smtClean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 smtClean="0">
                <a:solidFill>
                  <a:schemeClr val="tx1"/>
                </a:solidFill>
              </a:rPr>
              <a:t>				</a:t>
            </a:r>
            <a:r>
              <a:rPr lang="en-US" i="1" dirty="0" smtClean="0">
                <a:solidFill>
                  <a:schemeClr val="tx1"/>
                </a:solidFill>
              </a:rPr>
              <a:t>Grad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nume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și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prenume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ro-RO" i="1" dirty="0" smtClean="0">
                <a:solidFill>
                  <a:schemeClr val="tx1"/>
                </a:solidFill>
              </a:rPr>
              <a:t>student</a:t>
            </a:r>
            <a:endParaRPr lang="en-US" sz="180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Stefan\Pictures\New 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0" y="1110412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90378" y="6248400"/>
            <a:ext cx="156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o-RO" sz="1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esiunea iulie 2021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Concluziile proiectului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Dacă au fost publicate lucrări la conferințe/cercuri studențești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1 slide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42434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 err="1" smtClean="0"/>
              <a:t>Denumirea</a:t>
            </a:r>
            <a:r>
              <a:rPr lang="en-US" i="1" dirty="0" smtClean="0"/>
              <a:t> </a:t>
            </a:r>
            <a:r>
              <a:rPr lang="en-US" i="1" dirty="0" err="1" smtClean="0"/>
              <a:t>proiectului</a:t>
            </a:r>
            <a:r>
              <a:rPr lang="en-US" i="1" dirty="0" smtClean="0"/>
              <a:t> de </a:t>
            </a:r>
            <a:r>
              <a:rPr lang="en-US" i="1" dirty="0" err="1" smtClean="0"/>
              <a:t>diplom</a:t>
            </a:r>
            <a:r>
              <a:rPr lang="ro-RO" i="1" dirty="0"/>
              <a:t>ă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o-RO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Grad, nume și prenume profesor</a:t>
            </a:r>
          </a:p>
          <a:p>
            <a:r>
              <a:rPr lang="ro-RO" dirty="0" smtClean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 smtClean="0">
                <a:solidFill>
                  <a:schemeClr val="tx1"/>
                </a:solidFill>
              </a:rPr>
              <a:t>				</a:t>
            </a:r>
            <a:r>
              <a:rPr lang="en-US" i="1" dirty="0" smtClean="0">
                <a:solidFill>
                  <a:schemeClr val="tx1"/>
                </a:solidFill>
              </a:rPr>
              <a:t>Grad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nume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și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prenume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ro-RO" i="1" dirty="0" smtClean="0">
                <a:solidFill>
                  <a:schemeClr val="tx1"/>
                </a:solidFill>
              </a:rPr>
              <a:t>student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293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7168" y="1880239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Obiective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State of the art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Contribuții personale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Încercați să includeți în prezentare cât mai puțin text (doar câteva idei pentru a ști de la ce porniți discursul)</a:t>
            </a:r>
            <a:r>
              <a:rPr lang="ro-RO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și cât mai multe elemente grafice (figuri, diagrame, tabele, etc.) aferente proiectului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11511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Obiective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Obiectivele lucrării și problema abordată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1 slide</a:t>
            </a: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Pentru adăugarea unui slide nou, alegeți opțiunea Duplicate slide, pentru a nu avea probleme cu anume elemente de fundal/formatare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29154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Prezentare sumară a domeniului, a soluțiilor similare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Care a fost punctul de plecare în elaborarea proiectului de diplomă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Maxim 2 slide-uri</a:t>
            </a: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30990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 of the art (2)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i="1" dirty="0">
                <a:latin typeface="Times New Roman" pitchFamily="18" charset="0"/>
                <a:cs typeface="Times New Roman" pitchFamily="18" charset="0"/>
              </a:rPr>
              <a:t>În cazul în care aveți mai multe slide-uri în cadrul unei secțiuni, veți păstra același titlu pentru toate slide-urile respective, adăugând la fiecare slide nou, un indice. 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Exemplu este slide-ul curent (al 2-lea din acestă secțiune)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13174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Contribuții personale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Ce anume a fost făcut în plus în cadrul proiectului față de soluțiile similare existente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Maxim 2 slide-uri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21733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Descriere soluție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Prezentarea arhitecturii soluției și a modului de implementare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Maxim 3 slide-uri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131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Care au fost tehnologiile folosite în implementarea soluției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1 slide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34398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Rezultate testare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Ce metode de testare au fost folosite?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Ce rezultate au fost obținute?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Maxim 2 slide-uri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78129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</a:rPr>
              <a:t>Denumire proiect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378129"/>
            <a:ext cx="323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Grad, nume și prenume student</a:t>
            </a:r>
          </a:p>
        </p:txBody>
      </p:sp>
    </p:spTree>
    <p:extLst>
      <p:ext uri="{BB962C8B-B14F-4D97-AF65-F5344CB8AC3E}">
        <p14:creationId xmlns:p14="http://schemas.microsoft.com/office/powerpoint/2010/main" val="13294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</TotalTime>
  <Words>366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Denumirea proiectului de diplomă</vt:lpstr>
      <vt:lpstr>Cuprins</vt:lpstr>
      <vt:lpstr>Obiective</vt:lpstr>
      <vt:lpstr>State of the art</vt:lpstr>
      <vt:lpstr>State of the art (2)</vt:lpstr>
      <vt:lpstr>Contribuții personale</vt:lpstr>
      <vt:lpstr>Descriere soluție</vt:lpstr>
      <vt:lpstr>Tehnologii folosite</vt:lpstr>
      <vt:lpstr>Rezultate testare</vt:lpstr>
      <vt:lpstr>Concluzii</vt:lpstr>
      <vt:lpstr>Denumirea proiectului de diplomă</vt:lpstr>
    </vt:vector>
  </TitlesOfParts>
  <Company>ATM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Denumirea proiectului de diplomă</dc:title>
  <dc:creator>Stefan A.</dc:creator>
  <cp:lastModifiedBy>Stefan A.</cp:lastModifiedBy>
  <cp:revision>18</cp:revision>
  <dcterms:created xsi:type="dcterms:W3CDTF">2021-07-08T07:28:50Z</dcterms:created>
  <dcterms:modified xsi:type="dcterms:W3CDTF">2021-07-11T16:01:19Z</dcterms:modified>
</cp:coreProperties>
</file>