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58" r:id="rId3"/>
    <p:sldId id="257" r:id="rId4"/>
    <p:sldId id="262" r:id="rId5"/>
    <p:sldId id="266" r:id="rId6"/>
    <p:sldId id="261" r:id="rId7"/>
    <p:sldId id="260" r:id="rId8"/>
    <p:sldId id="259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18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199" y="3429000"/>
            <a:ext cx="6902401" cy="1152525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6705600" cy="14478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5CEE04-040A-4E00-B740-BEBACC3B837A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352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352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724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7991475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8077200" cy="425450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ro-RO" dirty="0"/>
              <a:t>Denumire temă</a:t>
            </a:r>
          </a:p>
          <a:p>
            <a:r>
              <a:rPr lang="ro-RO" dirty="0"/>
              <a:t>Grad, nume si prenume student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3" descr="C:\Users\Stefan\Pictures\New Pictur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22" y="152400"/>
            <a:ext cx="826778" cy="9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5CEE04-040A-4E00-B740-BEBACC3B837A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5CEE04-040A-4E00-B740-BEBACC3B837A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signature.ec.europa.eu/efda/tl-brows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hone/eutl-pars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i="1" dirty="0"/>
              <a:t>Soluție client pentru interogarea și analiza de informații EUTL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Col. Prof. </a:t>
            </a:r>
            <a:r>
              <a:rPr lang="ro-RO" i="1" dirty="0">
                <a:solidFill>
                  <a:schemeClr val="tx1"/>
                </a:solidFill>
              </a:rPr>
              <a:t>univ. Dr. Ing. Mihai TOGAN</a:t>
            </a:r>
            <a:endParaRPr lang="ro-RO" sz="1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>
                <a:solidFill>
                  <a:schemeClr val="tx1"/>
                </a:solidFill>
              </a:rPr>
              <a:t>				Slt. Ing. Alin-Romeo Tudose</a:t>
            </a:r>
            <a:endParaRPr lang="en-US" sz="1800" i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Stefan\Pictures\New 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0" y="1110412"/>
            <a:ext cx="1823940" cy="2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26071" y="6248400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București</a:t>
            </a:r>
          </a:p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sesiunea februarie 2023</a:t>
            </a:r>
            <a:endParaRPr lang="en-US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 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8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Aplicația oferă o soluție integrată de a accesa și folosi informațiile cuprinse în EUTL;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Procesul de validare a semnăturilor și certificatelor digitale calificate este semnificativ simplificat, oferind rezultate detaliate;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Se pune la dispoziția utilizatorului un volum mare de informații structurate, cu doar câteva apăsări de buton.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424347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32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Col. Prof. univ. </a:t>
            </a:r>
            <a:r>
              <a:rPr lang="ro-RO" i="1" dirty="0">
                <a:solidFill>
                  <a:schemeClr val="tx1"/>
                </a:solidFill>
              </a:rPr>
              <a:t>Dr. Ing. Mihai TOGAN</a:t>
            </a:r>
            <a:endParaRPr lang="ro-RO" sz="1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>
                <a:solidFill>
                  <a:schemeClr val="tx1"/>
                </a:solidFill>
              </a:rPr>
              <a:t>				Slt. Ing. Alin-Romeo TUDOSE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168" y="1880239"/>
            <a:ext cx="6269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Vă mulțumesc pentru atenție!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4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Cuprins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Obiective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State of the art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Contribuții personale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Descriere soluție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Tehnologii folosite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Rezultate testare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Concluzii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15114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Obiective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Interogarea și extragerea informațiilor prezente în listele de încredere ale Uniunii Europene;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Afișarea respectivelor informații către utilizatori într-o formă interpretabilă;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Realizarea validării certificatelor și a semnăturilor digitale și oferirea unor informații suplimentare, folosind datele extrase din listele de încredere.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91549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Aplicația oficială a Comisiei Europene:</a:t>
            </a:r>
            <a:endParaRPr lang="ro-RO" sz="25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Aplicație Web ce poate fi accesată direct prin site-ul oficial al comisiei europene: </a:t>
            </a:r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  <a:hlinkClick r:id="rId2"/>
              </a:rPr>
              <a:t>https://esignature.ec.europa.eu/efda/tl-browser</a:t>
            </a:r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;</a:t>
            </a: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Folosește un serviciu REST separat care se ocupă de validări și extragere de date;</a:t>
            </a: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Nu oferă posibilitatea verificării semnăturilor sau a certificatelor digitale;</a:t>
            </a: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Pune la dispoziție utilizatorilor informațiile cuprinse în listele de încredere într-o formă structurată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309900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 (2)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dl. George Gugulea: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Utilitar în linie de comandă scris în Python;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Realizează descărcarea și validarea listelor de încredere;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Realizează extragerea informațiilor din listele de încredere;</a:t>
            </a:r>
          </a:p>
          <a:p>
            <a:pPr lvl="1"/>
            <a:r>
              <a:rPr lang="ro-RO" dirty="0" err="1">
                <a:latin typeface="Times New Roman" pitchFamily="18" charset="0"/>
                <a:cs typeface="Times New Roman" pitchFamily="18" charset="0"/>
              </a:rPr>
              <a:t>Repository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 public de </a:t>
            </a:r>
            <a:r>
              <a:rPr lang="ro-RO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, disponibil: </a:t>
            </a:r>
            <a:r>
              <a:rPr lang="ro-RO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https://github.com/authone/eutl-parser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1746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Contribuții personale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Separarea soluției software în 3 sub-aplicații, de interfață, de extragere, și de validare;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mecanismului de cache-uire a informațiilor extrase, pentru a îmbunătăți performanțele;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Punerea la dispoziția utilizatorului o interfață de verificare a semnăturilor și a certificatelor digitale, oferind informații detaliate despre statutul acestora, atât în prezent, cât și la un anumit moment de timp specificat.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17331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Prezentarea arhitecturii soluției și a modului de implementare 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Maxim 3 slide-uri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128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Java;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Digital Signature Service (DSS </a:t>
            </a:r>
            <a:r>
              <a:rPr lang="ro-RO" dirty="0" err="1"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SpringBoot Framework (REST, Web MVC, IOC, Dependency Injection);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Thymeleaf;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Bootstrap;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HTML + CSS + JS.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343982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Rezultate testare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Metode de testare folosite: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unitară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de integrare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closed-beta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Performanțe generale mulțumitoare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Aplicația este ușor de folosit, nefiind întâlnite blocaje sau erori de către utilizatorii de test.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29492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281</TotalTime>
  <Words>641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Bookman Old Style</vt:lpstr>
      <vt:lpstr>Gill Sans MT</vt:lpstr>
      <vt:lpstr>Times New Roman</vt:lpstr>
      <vt:lpstr>Wingdings</vt:lpstr>
      <vt:lpstr>Wingdings 3</vt:lpstr>
      <vt:lpstr>Origin</vt:lpstr>
      <vt:lpstr>Soluție client pentru interogarea și analiza de informații EUTL</vt:lpstr>
      <vt:lpstr>Cuprins</vt:lpstr>
      <vt:lpstr>Obiective</vt:lpstr>
      <vt:lpstr>State of the art</vt:lpstr>
      <vt:lpstr>State of the art (2)</vt:lpstr>
      <vt:lpstr>Contribuții personale</vt:lpstr>
      <vt:lpstr>Descriere soluție</vt:lpstr>
      <vt:lpstr>Tehnologii folosite</vt:lpstr>
      <vt:lpstr>Rezultate testare</vt:lpstr>
      <vt:lpstr>Concluzii</vt:lpstr>
      <vt:lpstr>Soluție client pentru interogarea și analiza de informații EUTL</vt:lpstr>
    </vt:vector>
  </TitlesOfParts>
  <Company>ATM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Denumirea proiectului de diplomă</dc:title>
  <dc:creator>Stefan A.</dc:creator>
  <cp:lastModifiedBy>Tudose Alin</cp:lastModifiedBy>
  <cp:revision>26</cp:revision>
  <dcterms:created xsi:type="dcterms:W3CDTF">2021-07-08T07:28:50Z</dcterms:created>
  <dcterms:modified xsi:type="dcterms:W3CDTF">2023-02-18T14:53:47Z</dcterms:modified>
</cp:coreProperties>
</file>