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8" r:id="rId3"/>
    <p:sldId id="267" r:id="rId4"/>
    <p:sldId id="268" r:id="rId5"/>
    <p:sldId id="269" r:id="rId6"/>
    <p:sldId id="261" r:id="rId7"/>
    <p:sldId id="260" r:id="rId8"/>
    <p:sldId id="259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2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199" y="3429000"/>
            <a:ext cx="6902401" cy="1152525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6705600" cy="14478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5CEE04-040A-4E00-B740-BEBACC3B83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352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352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4724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991475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8077200" cy="425450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ro-RO" dirty="0"/>
              <a:t>Denumire temă</a:t>
            </a:r>
          </a:p>
          <a:p>
            <a:r>
              <a:rPr lang="ro-RO" dirty="0"/>
              <a:t>Grad, nume si prenume student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3" descr="C:\Users\Stefan\Pictures\New Pictur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22" y="152400"/>
            <a:ext cx="826778" cy="9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5CEE04-040A-4E00-B740-BEBACC3B83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5CEE04-040A-4E00-B740-BEBACC3B83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i="1" dirty="0"/>
              <a:t>Aplicație pentru extragerea și indexarea conținutului din documente scanate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Lector Dr. Ing. Stelian SPÎNU</a:t>
            </a: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Sd. Plt. Alin-Romeo TUDOSE</a:t>
            </a:r>
            <a:endParaRPr lang="en-US" sz="1800" i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Stefan\Pictures\New 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0" y="1110412"/>
            <a:ext cx="1823940" cy="2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90378" y="6248400"/>
            <a:ext cx="1563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București</a:t>
            </a:r>
          </a:p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sesiunea iulie 2021</a:t>
            </a:r>
            <a:endParaRPr lang="en-US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 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8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Concluziile proiectului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Dacă au fost publicate lucrări la conferințe/cercuri studențești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1 slide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424347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i="1" dirty="0"/>
              <a:t>Aplicație pentru extragerea și indexarea conținutului din documente scanate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Lector Dr. Ing. Stelian SPÎNU</a:t>
            </a: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Sd. Plt. Alin-Romeo TUDOSE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168" y="1880239"/>
            <a:ext cx="6269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Vă mulțumesc pentru atenție!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4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Cuprins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Obiective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State of the art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Contribuții personale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i="1" dirty="0">
                <a:latin typeface="Times New Roman" pitchFamily="18" charset="0"/>
                <a:cs typeface="Times New Roman" pitchFamily="18" charset="0"/>
              </a:rPr>
              <a:t>Încercați să includeți în prezentare cât mai puțin text (doar câteva idei pentru a ști de la ce porniți discursul) și cât mai multe elemente grafice (figuri, diagrame, tabele, etc.) aferente proiectului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15114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Obiective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Realizarea unei aplicații software ce va realiza în mod automat extragerea informațiilor din documente formatate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Realizarea recunoașterii scrisului de mână la nivel de caracter, și asamblarea acestora înapoi în cuvinte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Stocarea informațiilor în baza de date pentru permanență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unei interfețe web prin care se realizează accesul la funcționalitățile aplicației</a:t>
            </a:r>
          </a:p>
          <a:p>
            <a:endParaRPr lang="ro-RO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09964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Modelul propus de A. Graves și J. Schmidhuber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Clasificare la nivel de caracter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Rețele neuronale multidimensionale, folosind straturi LSTM;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Clasificare temporală conexionistă;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Acuratețe de 91.4% la recunoașterea caracterelor arabe.</a:t>
            </a:r>
          </a:p>
          <a:p>
            <a:pPr marL="594360" lvl="2" indent="0">
              <a:buNone/>
            </a:pPr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Modelul propus de H. P. Indiran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Clasificare la nivel de cuvânt, folosind CNN;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Apare problema dicționarului;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Clasificare la nivel de caracter, folosind RNN împreună cu CNN;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Acuratețe de 99%.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4639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 (2)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Modelul propus de A. Poznanski și L. Wolf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Estimarea profilului unui cuvânt folosind frecvența monogramelor, digramelor și a trigramelor.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CNN bazat pe arhitectura VGG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Recunoaștere la nivel de cuvânt;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Apare problema dicționarului;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Acuratețe de 95% pe seturile de date IAM, SVT, RIMES.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31714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Contribuții personale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Reducerea dificultății recunoașterii scrisului de mână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unui modul de preprocesare pentru extragerea caracteristicilor din documentele scanate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Testarea diferitelor arhitecturi de rețea pentru clasificare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unei arhitecturi de rețea neconvenționale, și demonstrarea performanțelor acesteia.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unei interfețe web ce facilitează accesul la funcționalitățile aplicației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17331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Prezentarea arhitecturii soluției și a modului de implementare 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Maxim 3 slide-uri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128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i="1" dirty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, The Python Deep Learning API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Tesseract, motorul de OCR dezvoltat de Google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Elasticsearch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Bootstrap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PHP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343982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Rezultate testare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Ce metode de testare au fost folosite?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Ce rezultate au fost obținute? 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Maxim 2 slide-uri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29492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140</TotalTime>
  <Words>595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Bookman Old Style</vt:lpstr>
      <vt:lpstr>Gill Sans MT</vt:lpstr>
      <vt:lpstr>Times New Roman</vt:lpstr>
      <vt:lpstr>Wingdings</vt:lpstr>
      <vt:lpstr>Wingdings 3</vt:lpstr>
      <vt:lpstr>Origin</vt:lpstr>
      <vt:lpstr>Aplicație pentru extragerea și indexarea conținutului din documente scanate</vt:lpstr>
      <vt:lpstr>Cuprins</vt:lpstr>
      <vt:lpstr>Obiective</vt:lpstr>
      <vt:lpstr>State of the art</vt:lpstr>
      <vt:lpstr>State of the art (2)</vt:lpstr>
      <vt:lpstr>Contribuții personale</vt:lpstr>
      <vt:lpstr>Descriere soluție</vt:lpstr>
      <vt:lpstr>Tehnologii folosite</vt:lpstr>
      <vt:lpstr>Rezultate testare</vt:lpstr>
      <vt:lpstr>Concluzii</vt:lpstr>
      <vt:lpstr>Aplicație pentru extragerea și indexarea conținutului din documente scanate</vt:lpstr>
    </vt:vector>
  </TitlesOfParts>
  <Company>ATM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Denumirea proiectului de diplomă</dc:title>
  <dc:creator>Stefan A.</dc:creator>
  <cp:lastModifiedBy>Tudose Alin</cp:lastModifiedBy>
  <cp:revision>22</cp:revision>
  <dcterms:created xsi:type="dcterms:W3CDTF">2021-07-08T07:28:50Z</dcterms:created>
  <dcterms:modified xsi:type="dcterms:W3CDTF">2021-07-15T19:28:20Z</dcterms:modified>
</cp:coreProperties>
</file>