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67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73" r:id="rId12"/>
    <p:sldId id="274" r:id="rId13"/>
    <p:sldId id="259" r:id="rId14"/>
    <p:sldId id="264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Aplicație pentru extragerea și indexarea conținutului din documente scanate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Lector Dr. Ing. Stelian SPÎNU</a:t>
            </a: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Sd. Plt.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0378" y="6248400"/>
            <a:ext cx="156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iulie 2021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(4)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969EC-22ED-4695-B4AD-076743B709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28700" y="1391785"/>
            <a:ext cx="7086600" cy="4737559"/>
          </a:xfrm>
        </p:spPr>
      </p:pic>
    </p:spTree>
    <p:extLst>
      <p:ext uri="{BB962C8B-B14F-4D97-AF65-F5344CB8AC3E}">
        <p14:creationId xmlns:p14="http://schemas.microsoft.com/office/powerpoint/2010/main" val="9288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(5)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C5CFD2-7208-42A5-A394-30CEDCDF93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 Elasticsearch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nerelațională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analitic de căutare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Informația este stocată sub formă de obiecte .json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Indecși de căutare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bazei de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lasticSearch 5 - NEST Dynamic QueryContainer with QueryContainerDescriptor  - Francesco Pantisano">
            <a:extLst>
              <a:ext uri="{FF2B5EF4-FFF2-40B4-BE49-F238E27FC236}">
                <a16:creationId xmlns:a16="http://schemas.microsoft.com/office/drawing/2014/main" id="{EF3BA6EB-08D4-4501-B1B5-8A56C784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47700"/>
            <a:ext cx="5181600" cy="23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(6)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C5CFD2-7208-42A5-A394-30CEDCDF93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Web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+ CSS + HTML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Framework-ul Bootstrap pentru interactivitate și design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web ce rulează PHP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MySQL redusă, pentru gestiunea utilizatorilor</a:t>
            </a:r>
          </a:p>
          <a:p>
            <a:pPr lvl="2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pentru interacțiunea cu Elasticsearch, clasificator, și modulul de preprocesare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0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i="1" dirty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, The Python Deep Learning API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Tesseract, motorul de OCR dezvoltat de Google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Elasticsearch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Metode de testare folosite: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unitară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integrare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acceptanță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Performanțe generale mulțumitoare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90%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Timp de răspuns redus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realizată simplifică semnificativ procesul de digitalizare al documentelor fizice ce conțin scris de mână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O potențială metodă ușoară, eficientă și prietenoasă cu utilizatorii pentru gestiunea documentelor în viitor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Studiu de caz privind reducerea costurilor unei companii dacă se alege folosirea aplicației prezentate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Aplicație pentru extragerea și indexarea conținutului din documente scanate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Lector Dr. Ing. Stelian SPÎNU</a:t>
            </a: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Sd. Plt.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i="1" dirty="0">
                <a:latin typeface="Times New Roman" pitchFamily="18" charset="0"/>
                <a:cs typeface="Times New Roman" pitchFamily="18" charset="0"/>
              </a:rPr>
              <a:t>Încercați să includeți în prezentare cât mai puțin text (doar câteva idei pentru a ști de la ce porniți discursul) și cât mai multe elemente grafice (figuri, diagrame, tabele, etc.) aferente proiectului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unei aplicații software ce va realiza în mod automat extragerea informațiilor din documente formatate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recunoașterii scrisului de mână la nivel de caracter, și asamblarea acestora înapoi în cuvinte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Stocarea informațiilor în baza de date pentru permanență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interfețe web prin care se realizează accesul la funcționalitățile aplicației</a:t>
            </a:r>
          </a:p>
          <a:p>
            <a:endParaRPr lang="ro-RO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0996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A. Graves și J. Schmidhuber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caracter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Rețele neuronale multidimensionale, folosind straturi LSTM;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temporală conexionistă;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91.4% la recunoașterea caracterelor arabe.</a:t>
            </a:r>
          </a:p>
          <a:p>
            <a:pPr marL="594360" lvl="2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H. P. Indiran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cuvânt, folosind CNN;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Apare problema dicționarului;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Clasificare la nivel de caracter, folosind RNN împreună cu CNN;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99%.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639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Modelul propus de A. Poznanski și L. Wolf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Estimarea profilului unui cuvânt folosind frecvența monogramelor, digramelor și a trigramelor.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CNN bazat pe arhitectura VGG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Recunoaștere la nivel de cuvânt;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Apare problema dicționarului;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Acuratețe de 95% pe seturile de date IAM, SVT, RIMES.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1714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Reducerea dificultății recunoașterii scrisului de mână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unui modul de preprocesare pentru extragerea caracteristicilor din documentele scanate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Testarea diferitelor arhitecturi de rețea pentru clasificare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arhitecturi de rețea neconvenționale, și demonstrarea performanțelor acesteia.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unei interfețe web ce facilitează accesul la funcționalitățile aplicației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Arhitectura aplicației: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Modulul de preprocesare;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Clasificatorul;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Baza de date;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Interfața Web;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D810F-E1A6-46E9-BA68-6F29F040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3688080"/>
            <a:ext cx="5248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Modulul de preprocesare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Preprocesarea formularelor necompletate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PyTesseract OCR</a:t>
            </a:r>
          </a:p>
          <a:p>
            <a:pPr lvl="2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Preprocesarea formularelor completate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Extragere pixeli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Segmentarea zonelor de interes folosind sume pe orizontală și verticală</a:t>
            </a:r>
          </a:p>
          <a:p>
            <a:pPr lvl="1"/>
            <a:endParaRPr lang="ro-RO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În final, se obține câte o imagine de 32x32 cu fiecare caracter </a:t>
            </a:r>
            <a:endParaRPr lang="en-US" sz="2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3C281-498E-4368-A401-482D904B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077648"/>
            <a:ext cx="838200" cy="104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03B5B-70A9-46D3-9026-05C8E995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077648"/>
            <a:ext cx="914400" cy="104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57BC4-AF74-49D6-91A6-E74BF95C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5077265"/>
            <a:ext cx="681289" cy="1042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AF2F75-23E6-42A8-A311-BFB0469C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086" y="5077265"/>
            <a:ext cx="828025" cy="10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(3)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Aplicație pentru extragerea și indexarea conținutului din documente scanate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Sd. Plt. Alin-Romeo TUDOSE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C5CFD2-7208-42A5-A394-30CEDCDF93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Clasificatorul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Antrenat pe seturile de date NIST și UNIPEN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Rețele neuronale convoluționale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Separarea pe 3 modele, pentru text, cifre și mixt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Acuratețe de 99.74%, 99.3% și 96% pentru modelul numeric, text și, respectiv, mixt.</a:t>
            </a:r>
          </a:p>
          <a:p>
            <a:pPr lvl="1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7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193</TotalTime>
  <Words>884</Words>
  <Application>Microsoft Office PowerPoint</Application>
  <PresentationFormat>On-screen Show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Gill Sans MT</vt:lpstr>
      <vt:lpstr>Times New Roman</vt:lpstr>
      <vt:lpstr>Wingdings</vt:lpstr>
      <vt:lpstr>Wingdings 3</vt:lpstr>
      <vt:lpstr>Origin</vt:lpstr>
      <vt:lpstr>Aplicație pentru extragerea și indexarea conținutului din documente scanate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Descriere soluție (2)</vt:lpstr>
      <vt:lpstr>Descriere soluție (3)</vt:lpstr>
      <vt:lpstr>Descriere soluție (4)</vt:lpstr>
      <vt:lpstr>Descriere soluție (5)</vt:lpstr>
      <vt:lpstr>Descriere soluție (6)</vt:lpstr>
      <vt:lpstr>Tehnologii folosite</vt:lpstr>
      <vt:lpstr>Rezultate testare</vt:lpstr>
      <vt:lpstr>Concluzii</vt:lpstr>
      <vt:lpstr>Aplicație pentru extragerea și indexarea conținutului din documente scanate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23</cp:revision>
  <dcterms:created xsi:type="dcterms:W3CDTF">2021-07-08T07:28:50Z</dcterms:created>
  <dcterms:modified xsi:type="dcterms:W3CDTF">2021-07-16T07:52:33Z</dcterms:modified>
</cp:coreProperties>
</file>