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43" r:id="rId1"/>
  </p:sldMasterIdLst>
  <p:notesMasterIdLst>
    <p:notesMasterId r:id="rId53"/>
  </p:notesMasterIdLst>
  <p:handoutMasterIdLst>
    <p:handoutMasterId r:id="rId54"/>
  </p:handoutMasterIdLst>
  <p:sldIdLst>
    <p:sldId id="555" r:id="rId2"/>
    <p:sldId id="866" r:id="rId3"/>
    <p:sldId id="876" r:id="rId4"/>
    <p:sldId id="877" r:id="rId5"/>
    <p:sldId id="878" r:id="rId6"/>
    <p:sldId id="879" r:id="rId7"/>
    <p:sldId id="880" r:id="rId8"/>
    <p:sldId id="875" r:id="rId9"/>
    <p:sldId id="868" r:id="rId10"/>
    <p:sldId id="882" r:id="rId11"/>
    <p:sldId id="893" r:id="rId12"/>
    <p:sldId id="894" r:id="rId13"/>
    <p:sldId id="895" r:id="rId14"/>
    <p:sldId id="896" r:id="rId15"/>
    <p:sldId id="897" r:id="rId16"/>
    <p:sldId id="898" r:id="rId17"/>
    <p:sldId id="900" r:id="rId18"/>
    <p:sldId id="901" r:id="rId19"/>
    <p:sldId id="902" r:id="rId20"/>
    <p:sldId id="903" r:id="rId21"/>
    <p:sldId id="904" r:id="rId22"/>
    <p:sldId id="783" r:id="rId23"/>
    <p:sldId id="885" r:id="rId24"/>
    <p:sldId id="886" r:id="rId25"/>
    <p:sldId id="887" r:id="rId26"/>
    <p:sldId id="888" r:id="rId27"/>
    <p:sldId id="890" r:id="rId28"/>
    <p:sldId id="891" r:id="rId29"/>
    <p:sldId id="884" r:id="rId30"/>
    <p:sldId id="905" r:id="rId31"/>
    <p:sldId id="910" r:id="rId32"/>
    <p:sldId id="911" r:id="rId33"/>
    <p:sldId id="912" r:id="rId34"/>
    <p:sldId id="913" r:id="rId35"/>
    <p:sldId id="914" r:id="rId36"/>
    <p:sldId id="915" r:id="rId37"/>
    <p:sldId id="916" r:id="rId38"/>
    <p:sldId id="917" r:id="rId39"/>
    <p:sldId id="919" r:id="rId40"/>
    <p:sldId id="926" r:id="rId41"/>
    <p:sldId id="927" r:id="rId42"/>
    <p:sldId id="918" r:id="rId43"/>
    <p:sldId id="921" r:id="rId44"/>
    <p:sldId id="928" r:id="rId45"/>
    <p:sldId id="906" r:id="rId46"/>
    <p:sldId id="907" r:id="rId47"/>
    <p:sldId id="908" r:id="rId48"/>
    <p:sldId id="909" r:id="rId49"/>
    <p:sldId id="923" r:id="rId50"/>
    <p:sldId id="924" r:id="rId51"/>
    <p:sldId id="92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AFFF"/>
    <a:srgbClr val="1A6784"/>
    <a:srgbClr val="BBFF4D"/>
    <a:srgbClr val="BFFF5A"/>
    <a:srgbClr val="BFFF53"/>
    <a:srgbClr val="EAE4D9"/>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C833C-76E4-6248-A772-9C8DA58B4060}" v="1201" dt="2020-10-04T18:41:14.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4"/>
    <p:restoredTop sz="96231"/>
  </p:normalViewPr>
  <p:slideViewPr>
    <p:cSldViewPr>
      <p:cViewPr varScale="1">
        <p:scale>
          <a:sx n="130" d="100"/>
          <a:sy n="130" d="100"/>
        </p:scale>
        <p:origin x="2000" y="176"/>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686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37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ani, Aldo" userId="3d811883-7188-4056-86e4-ebeb30c53017" providerId="ADAL" clId="{1457813F-0612-9043-9EAA-808A886FE91F}"/>
    <pc:docChg chg="undo custSel addSld delSld modSld sldOrd">
      <pc:chgData name="Lipani, Aldo" userId="3d811883-7188-4056-86e4-ebeb30c53017" providerId="ADAL" clId="{1457813F-0612-9043-9EAA-808A886FE91F}" dt="2019-10-21T15:46:51.902" v="8071" actId="404"/>
      <pc:docMkLst>
        <pc:docMk/>
      </pc:docMkLst>
      <pc:sldChg chg="modSp">
        <pc:chgData name="Lipani, Aldo" userId="3d811883-7188-4056-86e4-ebeb30c53017" providerId="ADAL" clId="{1457813F-0612-9043-9EAA-808A886FE91F}" dt="2019-10-21T11:13:11.745" v="7665" actId="20577"/>
        <pc:sldMkLst>
          <pc:docMk/>
          <pc:sldMk cId="3972362767" sldId="555"/>
        </pc:sldMkLst>
        <pc:spChg chg="mod">
          <ac:chgData name="Lipani, Aldo" userId="3d811883-7188-4056-86e4-ebeb30c53017" providerId="ADAL" clId="{1457813F-0612-9043-9EAA-808A886FE91F}" dt="2019-10-21T11:13:11.745" v="7665" actId="20577"/>
          <ac:spMkLst>
            <pc:docMk/>
            <pc:sldMk cId="3972362767" sldId="555"/>
            <ac:spMk id="4099" creationId="{00000000-0000-0000-0000-000000000000}"/>
          </ac:spMkLst>
        </pc:spChg>
      </pc:sldChg>
      <pc:sldChg chg="modSp">
        <pc:chgData name="Lipani, Aldo" userId="3d811883-7188-4056-86e4-ebeb30c53017" providerId="ADAL" clId="{1457813F-0612-9043-9EAA-808A886FE91F}" dt="2019-10-21T07:17:35.157" v="7540" actId="20577"/>
        <pc:sldMkLst>
          <pc:docMk/>
          <pc:sldMk cId="1434595258" sldId="774"/>
        </pc:sldMkLst>
        <pc:spChg chg="mod">
          <ac:chgData name="Lipani, Aldo" userId="3d811883-7188-4056-86e4-ebeb30c53017" providerId="ADAL" clId="{1457813F-0612-9043-9EAA-808A886FE91F}" dt="2019-10-21T07:17:35.157" v="7540" actId="20577"/>
          <ac:spMkLst>
            <pc:docMk/>
            <pc:sldMk cId="1434595258" sldId="774"/>
            <ac:spMk id="2" creationId="{9AE5409A-9286-7044-A1EA-52438B22570C}"/>
          </ac:spMkLst>
        </pc:spChg>
      </pc:sldChg>
      <pc:sldChg chg="modSp">
        <pc:chgData name="Lipani, Aldo" userId="3d811883-7188-4056-86e4-ebeb30c53017" providerId="ADAL" clId="{1457813F-0612-9043-9EAA-808A886FE91F}" dt="2019-10-20T18:33:11.552" v="2355" actId="20577"/>
        <pc:sldMkLst>
          <pc:docMk/>
          <pc:sldMk cId="844796453" sldId="783"/>
        </pc:sldMkLst>
        <pc:spChg chg="mod">
          <ac:chgData name="Lipani, Aldo" userId="3d811883-7188-4056-86e4-ebeb30c53017" providerId="ADAL" clId="{1457813F-0612-9043-9EAA-808A886FE91F}" dt="2019-10-20T18:33:11.552" v="2355" actId="20577"/>
          <ac:spMkLst>
            <pc:docMk/>
            <pc:sldMk cId="844796453" sldId="783"/>
            <ac:spMk id="6" creationId="{566B908A-85C8-D84C-A24B-BA8943763699}"/>
          </ac:spMkLst>
        </pc:spChg>
      </pc:sldChg>
    </pc:docChg>
  </pc:docChgLst>
  <pc:docChgLst>
    <pc:chgData name="Lipani, Aldo" userId="3d811883-7188-4056-86e4-ebeb30c53017" providerId="ADAL" clId="{DA34FCF8-70D4-D342-AFAC-0184599DE357}"/>
    <pc:docChg chg="undo redo custSel addSld delSld modSld sldOrd">
      <pc:chgData name="Lipani, Aldo" userId="3d811883-7188-4056-86e4-ebeb30c53017" providerId="ADAL" clId="{DA34FCF8-70D4-D342-AFAC-0184599DE357}" dt="2019-10-28T19:58:11.094" v="16199" actId="20577"/>
      <pc:docMkLst>
        <pc:docMk/>
      </pc:docMkLst>
      <pc:sldChg chg="del">
        <pc:chgData name="Lipani, Aldo" userId="3d811883-7188-4056-86e4-ebeb30c53017" providerId="ADAL" clId="{DA34FCF8-70D4-D342-AFAC-0184599DE357}" dt="2019-10-27T13:54:57.194" v="1664" actId="2696"/>
        <pc:sldMkLst>
          <pc:docMk/>
          <pc:sldMk cId="650337309" sldId="384"/>
        </pc:sldMkLst>
      </pc:sldChg>
      <pc:sldChg chg="del">
        <pc:chgData name="Lipani, Aldo" userId="3d811883-7188-4056-86e4-ebeb30c53017" providerId="ADAL" clId="{DA34FCF8-70D4-D342-AFAC-0184599DE357}" dt="2019-10-27T13:54:57.161" v="1656" actId="2696"/>
        <pc:sldMkLst>
          <pc:docMk/>
          <pc:sldMk cId="323064325" sldId="387"/>
        </pc:sldMkLst>
      </pc:sldChg>
      <pc:sldChg chg="del">
        <pc:chgData name="Lipani, Aldo" userId="3d811883-7188-4056-86e4-ebeb30c53017" providerId="ADAL" clId="{DA34FCF8-70D4-D342-AFAC-0184599DE357}" dt="2019-10-27T13:54:57.184" v="1661" actId="2696"/>
        <pc:sldMkLst>
          <pc:docMk/>
          <pc:sldMk cId="2558782842" sldId="392"/>
        </pc:sldMkLst>
      </pc:sldChg>
      <pc:sldChg chg="del">
        <pc:chgData name="Lipani, Aldo" userId="3d811883-7188-4056-86e4-ebeb30c53017" providerId="ADAL" clId="{DA34FCF8-70D4-D342-AFAC-0184599DE357}" dt="2019-10-27T13:54:57.169" v="1658" actId="2696"/>
        <pc:sldMkLst>
          <pc:docMk/>
          <pc:sldMk cId="3903508971" sldId="401"/>
        </pc:sldMkLst>
      </pc:sldChg>
      <pc:sldChg chg="del">
        <pc:chgData name="Lipani, Aldo" userId="3d811883-7188-4056-86e4-ebeb30c53017" providerId="ADAL" clId="{DA34FCF8-70D4-D342-AFAC-0184599DE357}" dt="2019-10-27T13:54:57.188" v="1662" actId="2696"/>
        <pc:sldMkLst>
          <pc:docMk/>
          <pc:sldMk cId="131800345" sldId="410"/>
        </pc:sldMkLst>
      </pc:sldChg>
      <pc:sldChg chg="del">
        <pc:chgData name="Lipani, Aldo" userId="3d811883-7188-4056-86e4-ebeb30c53017" providerId="ADAL" clId="{DA34FCF8-70D4-D342-AFAC-0184599DE357}" dt="2019-10-27T13:54:57.178" v="1660" actId="2696"/>
        <pc:sldMkLst>
          <pc:docMk/>
          <pc:sldMk cId="3043319348" sldId="411"/>
        </pc:sldMkLst>
      </pc:sldChg>
      <pc:sldChg chg="del">
        <pc:chgData name="Lipani, Aldo" userId="3d811883-7188-4056-86e4-ebeb30c53017" providerId="ADAL" clId="{DA34FCF8-70D4-D342-AFAC-0184599DE357}" dt="2019-10-27T13:54:57.220" v="1672" actId="2696"/>
        <pc:sldMkLst>
          <pc:docMk/>
          <pc:sldMk cId="2276544917" sldId="413"/>
        </pc:sldMkLst>
      </pc:sldChg>
      <pc:sldChg chg="del">
        <pc:chgData name="Lipani, Aldo" userId="3d811883-7188-4056-86e4-ebeb30c53017" providerId="ADAL" clId="{DA34FCF8-70D4-D342-AFAC-0184599DE357}" dt="2019-10-27T13:54:57.154" v="1654" actId="2696"/>
        <pc:sldMkLst>
          <pc:docMk/>
          <pc:sldMk cId="2399429309" sldId="445"/>
        </pc:sldMkLst>
      </pc:sldChg>
      <pc:sldChg chg="del">
        <pc:chgData name="Lipani, Aldo" userId="3d811883-7188-4056-86e4-ebeb30c53017" providerId="ADAL" clId="{DA34FCF8-70D4-D342-AFAC-0184599DE357}" dt="2019-10-27T13:54:57.212" v="1669" actId="2696"/>
        <pc:sldMkLst>
          <pc:docMk/>
          <pc:sldMk cId="280064360" sldId="459"/>
        </pc:sldMkLst>
      </pc:sldChg>
      <pc:sldChg chg="del">
        <pc:chgData name="Lipani, Aldo" userId="3d811883-7188-4056-86e4-ebeb30c53017" providerId="ADAL" clId="{DA34FCF8-70D4-D342-AFAC-0184599DE357}" dt="2019-10-27T13:54:57.208" v="1668" actId="2696"/>
        <pc:sldMkLst>
          <pc:docMk/>
          <pc:sldMk cId="1460969790" sldId="460"/>
        </pc:sldMkLst>
      </pc:sldChg>
      <pc:sldChg chg="del">
        <pc:chgData name="Lipani, Aldo" userId="3d811883-7188-4056-86e4-ebeb30c53017" providerId="ADAL" clId="{DA34FCF8-70D4-D342-AFAC-0184599DE357}" dt="2019-10-27T13:54:57.205" v="1667" actId="2696"/>
        <pc:sldMkLst>
          <pc:docMk/>
          <pc:sldMk cId="3553377177" sldId="461"/>
        </pc:sldMkLst>
      </pc:sldChg>
      <pc:sldChg chg="del">
        <pc:chgData name="Lipani, Aldo" userId="3d811883-7188-4056-86e4-ebeb30c53017" providerId="ADAL" clId="{DA34FCF8-70D4-D342-AFAC-0184599DE357}" dt="2019-10-27T13:54:57.202" v="1666" actId="2696"/>
        <pc:sldMkLst>
          <pc:docMk/>
          <pc:sldMk cId="1432891327" sldId="462"/>
        </pc:sldMkLst>
      </pc:sldChg>
      <pc:sldChg chg="del">
        <pc:chgData name="Lipani, Aldo" userId="3d811883-7188-4056-86e4-ebeb30c53017" providerId="ADAL" clId="{DA34FCF8-70D4-D342-AFAC-0184599DE357}" dt="2019-10-27T13:54:57.198" v="1665" actId="2696"/>
        <pc:sldMkLst>
          <pc:docMk/>
          <pc:sldMk cId="2731724478" sldId="463"/>
        </pc:sldMkLst>
      </pc:sldChg>
      <pc:sldChg chg="del">
        <pc:chgData name="Lipani, Aldo" userId="3d811883-7188-4056-86e4-ebeb30c53017" providerId="ADAL" clId="{DA34FCF8-70D4-D342-AFAC-0184599DE357}" dt="2019-10-27T13:54:57.190" v="1663" actId="2696"/>
        <pc:sldMkLst>
          <pc:docMk/>
          <pc:sldMk cId="2355443122" sldId="470"/>
        </pc:sldMkLst>
      </pc:sldChg>
      <pc:sldChg chg="del">
        <pc:chgData name="Lipani, Aldo" userId="3d811883-7188-4056-86e4-ebeb30c53017" providerId="ADAL" clId="{DA34FCF8-70D4-D342-AFAC-0184599DE357}" dt="2019-10-27T13:54:57.165" v="1657" actId="2696"/>
        <pc:sldMkLst>
          <pc:docMk/>
          <pc:sldMk cId="2019196062" sldId="471"/>
        </pc:sldMkLst>
      </pc:sldChg>
      <pc:sldChg chg="del">
        <pc:chgData name="Lipani, Aldo" userId="3d811883-7188-4056-86e4-ebeb30c53017" providerId="ADAL" clId="{DA34FCF8-70D4-D342-AFAC-0184599DE357}" dt="2019-10-27T13:54:57.174" v="1659" actId="2696"/>
        <pc:sldMkLst>
          <pc:docMk/>
          <pc:sldMk cId="3412861220" sldId="473"/>
        </pc:sldMkLst>
      </pc:sldChg>
      <pc:sldChg chg="modSp">
        <pc:chgData name="Lipani, Aldo" userId="3d811883-7188-4056-86e4-ebeb30c53017" providerId="ADAL" clId="{DA34FCF8-70D4-D342-AFAC-0184599DE357}" dt="2019-10-28T10:48:51.705" v="14505" actId="20577"/>
        <pc:sldMkLst>
          <pc:docMk/>
          <pc:sldMk cId="3972362767" sldId="555"/>
        </pc:sldMkLst>
        <pc:spChg chg="mod">
          <ac:chgData name="Lipani, Aldo" userId="3d811883-7188-4056-86e4-ebeb30c53017" providerId="ADAL" clId="{DA34FCF8-70D4-D342-AFAC-0184599DE357}" dt="2019-10-28T10:48:51.705" v="14505" actId="20577"/>
          <ac:spMkLst>
            <pc:docMk/>
            <pc:sldMk cId="3972362767" sldId="555"/>
            <ac:spMk id="4099" creationId="{00000000-0000-0000-0000-000000000000}"/>
          </ac:spMkLst>
        </pc:spChg>
      </pc:sldChg>
      <pc:sldChg chg="del">
        <pc:chgData name="Lipani, Aldo" userId="3d811883-7188-4056-86e4-ebeb30c53017" providerId="ADAL" clId="{DA34FCF8-70D4-D342-AFAC-0184599DE357}" dt="2019-10-27T13:54:57.358" v="1684" actId="2696"/>
        <pc:sldMkLst>
          <pc:docMk/>
          <pc:sldMk cId="3034892166" sldId="747"/>
        </pc:sldMkLst>
      </pc:sldChg>
      <pc:sldChg chg="addSp delSp modSp">
        <pc:chgData name="Lipani, Aldo" userId="3d811883-7188-4056-86e4-ebeb30c53017" providerId="ADAL" clId="{DA34FCF8-70D4-D342-AFAC-0184599DE357}" dt="2019-10-27T13:32:44.187" v="1651"/>
        <pc:sldMkLst>
          <pc:docMk/>
          <pc:sldMk cId="844796453" sldId="783"/>
        </pc:sldMkLst>
        <pc:spChg chg="del">
          <ac:chgData name="Lipani, Aldo" userId="3d811883-7188-4056-86e4-ebeb30c53017" providerId="ADAL" clId="{DA34FCF8-70D4-D342-AFAC-0184599DE357}" dt="2019-10-27T13:32:44.187" v="1651"/>
          <ac:spMkLst>
            <pc:docMk/>
            <pc:sldMk cId="844796453" sldId="783"/>
            <ac:spMk id="3" creationId="{48030374-BFD7-524C-B31A-24D124CB33C4}"/>
          </ac:spMkLst>
        </pc:spChg>
        <pc:spChg chg="del mod">
          <ac:chgData name="Lipani, Aldo" userId="3d811883-7188-4056-86e4-ebeb30c53017" providerId="ADAL" clId="{DA34FCF8-70D4-D342-AFAC-0184599DE357}" dt="2019-10-27T13:32:44.187" v="1651"/>
          <ac:spMkLst>
            <pc:docMk/>
            <pc:sldMk cId="844796453" sldId="783"/>
            <ac:spMk id="6" creationId="{566B908A-85C8-D84C-A24B-BA8943763699}"/>
          </ac:spMkLst>
        </pc:spChg>
        <pc:picChg chg="add mod">
          <ac:chgData name="Lipani, Aldo" userId="3d811883-7188-4056-86e4-ebeb30c53017" providerId="ADAL" clId="{DA34FCF8-70D4-D342-AFAC-0184599DE357}" dt="2019-10-27T12:49:48.881" v="87" actId="1076"/>
          <ac:picMkLst>
            <pc:docMk/>
            <pc:sldMk cId="844796453" sldId="783"/>
            <ac:picMk id="2" creationId="{5B85CB41-530C-984F-AF12-5A81C248EBB4}"/>
          </ac:picMkLst>
        </pc:picChg>
      </pc:sldChg>
      <pc:sldChg chg="del">
        <pc:chgData name="Lipani, Aldo" userId="3d811883-7188-4056-86e4-ebeb30c53017" providerId="ADAL" clId="{DA34FCF8-70D4-D342-AFAC-0184599DE357}" dt="2019-10-27T13:54:57.230" v="1675" actId="2696"/>
        <pc:sldMkLst>
          <pc:docMk/>
          <pc:sldMk cId="3816615933" sldId="814"/>
        </pc:sldMkLst>
      </pc:sldChg>
      <pc:sldChg chg="del">
        <pc:chgData name="Lipani, Aldo" userId="3d811883-7188-4056-86e4-ebeb30c53017" providerId="ADAL" clId="{DA34FCF8-70D4-D342-AFAC-0184599DE357}" dt="2019-10-27T13:54:57.355" v="1683" actId="2696"/>
        <pc:sldMkLst>
          <pc:docMk/>
          <pc:sldMk cId="2181521098" sldId="858"/>
        </pc:sldMkLst>
      </pc:sldChg>
      <pc:sldChg chg="del">
        <pc:chgData name="Lipani, Aldo" userId="3d811883-7188-4056-86e4-ebeb30c53017" providerId="ADAL" clId="{DA34FCF8-70D4-D342-AFAC-0184599DE357}" dt="2019-10-27T13:54:57.353" v="1682" actId="2696"/>
        <pc:sldMkLst>
          <pc:docMk/>
          <pc:sldMk cId="2104681235" sldId="859"/>
        </pc:sldMkLst>
      </pc:sldChg>
      <pc:sldChg chg="del">
        <pc:chgData name="Lipani, Aldo" userId="3d811883-7188-4056-86e4-ebeb30c53017" providerId="ADAL" clId="{DA34FCF8-70D4-D342-AFAC-0184599DE357}" dt="2019-10-27T13:54:57.349" v="1681" actId="2696"/>
        <pc:sldMkLst>
          <pc:docMk/>
          <pc:sldMk cId="2646923253" sldId="860"/>
        </pc:sldMkLst>
      </pc:sldChg>
      <pc:sldChg chg="del">
        <pc:chgData name="Lipani, Aldo" userId="3d811883-7188-4056-86e4-ebeb30c53017" providerId="ADAL" clId="{DA34FCF8-70D4-D342-AFAC-0184599DE357}" dt="2019-10-27T13:54:57.346" v="1680" actId="2696"/>
        <pc:sldMkLst>
          <pc:docMk/>
          <pc:sldMk cId="2802728272" sldId="861"/>
        </pc:sldMkLst>
      </pc:sldChg>
      <pc:sldChg chg="del">
        <pc:chgData name="Lipani, Aldo" userId="3d811883-7188-4056-86e4-ebeb30c53017" providerId="ADAL" clId="{DA34FCF8-70D4-D342-AFAC-0184599DE357}" dt="2019-10-27T13:54:57.343" v="1679" actId="2696"/>
        <pc:sldMkLst>
          <pc:docMk/>
          <pc:sldMk cId="3291631745" sldId="862"/>
        </pc:sldMkLst>
      </pc:sldChg>
      <pc:sldChg chg="del">
        <pc:chgData name="Lipani, Aldo" userId="3d811883-7188-4056-86e4-ebeb30c53017" providerId="ADAL" clId="{DA34FCF8-70D4-D342-AFAC-0184599DE357}" dt="2019-10-27T13:54:57.340" v="1678" actId="2696"/>
        <pc:sldMkLst>
          <pc:docMk/>
          <pc:sldMk cId="1208255856" sldId="863"/>
        </pc:sldMkLst>
      </pc:sldChg>
      <pc:sldChg chg="del">
        <pc:chgData name="Lipani, Aldo" userId="3d811883-7188-4056-86e4-ebeb30c53017" providerId="ADAL" clId="{DA34FCF8-70D4-D342-AFAC-0184599DE357}" dt="2019-10-27T13:54:57.337" v="1677" actId="2696"/>
        <pc:sldMkLst>
          <pc:docMk/>
          <pc:sldMk cId="425075972" sldId="864"/>
        </pc:sldMkLst>
      </pc:sldChg>
      <pc:sldChg chg="modSp add">
        <pc:chgData name="Lipani, Aldo" userId="3d811883-7188-4056-86e4-ebeb30c53017" providerId="ADAL" clId="{DA34FCF8-70D4-D342-AFAC-0184599DE357}" dt="2019-10-28T00:10:30.416" v="12310" actId="20577"/>
        <pc:sldMkLst>
          <pc:docMk/>
          <pc:sldMk cId="117916467" sldId="866"/>
        </pc:sldMkLst>
        <pc:spChg chg="mod">
          <ac:chgData name="Lipani, Aldo" userId="3d811883-7188-4056-86e4-ebeb30c53017" providerId="ADAL" clId="{DA34FCF8-70D4-D342-AFAC-0184599DE357}" dt="2019-10-28T00:10:30.416" v="12310" actId="20577"/>
          <ac:spMkLst>
            <pc:docMk/>
            <pc:sldMk cId="117916467" sldId="866"/>
            <ac:spMk id="2" creationId="{D2D622CB-3AC4-A848-BE8D-B218E603F311}"/>
          </ac:spMkLst>
        </pc:spChg>
      </pc:sldChg>
      <pc:sldChg chg="del">
        <pc:chgData name="Lipani, Aldo" userId="3d811883-7188-4056-86e4-ebeb30c53017" providerId="ADAL" clId="{DA34FCF8-70D4-D342-AFAC-0184599DE357}" dt="2019-10-28T00:09:57.364" v="12274" actId="2696"/>
        <pc:sldMkLst>
          <pc:docMk/>
          <pc:sldMk cId="4292294980" sldId="866"/>
        </pc:sldMkLst>
      </pc:sldChg>
      <pc:sldChg chg="del">
        <pc:chgData name="Lipani, Aldo" userId="3d811883-7188-4056-86e4-ebeb30c53017" providerId="ADAL" clId="{DA34FCF8-70D4-D342-AFAC-0184599DE357}" dt="2019-10-27T13:54:57.226" v="1674" actId="2696"/>
        <pc:sldMkLst>
          <pc:docMk/>
          <pc:sldMk cId="3388416249" sldId="867"/>
        </pc:sldMkLst>
      </pc:sldChg>
      <pc:sldChg chg="add">
        <pc:chgData name="Lipani, Aldo" userId="3d811883-7188-4056-86e4-ebeb30c53017" providerId="ADAL" clId="{DA34FCF8-70D4-D342-AFAC-0184599DE357}" dt="2019-10-28T00:10:04.542" v="12282"/>
        <pc:sldMkLst>
          <pc:docMk/>
          <pc:sldMk cId="850156035" sldId="868"/>
        </pc:sldMkLst>
      </pc:sldChg>
      <pc:sldChg chg="del">
        <pc:chgData name="Lipani, Aldo" userId="3d811883-7188-4056-86e4-ebeb30c53017" providerId="ADAL" clId="{DA34FCF8-70D4-D342-AFAC-0184599DE357}" dt="2019-10-28T00:09:57.637" v="12281" actId="2696"/>
        <pc:sldMkLst>
          <pc:docMk/>
          <pc:sldMk cId="1133424546" sldId="868"/>
        </pc:sldMkLst>
      </pc:sldChg>
      <pc:sldChg chg="del">
        <pc:chgData name="Lipani, Aldo" userId="3d811883-7188-4056-86e4-ebeb30c53017" providerId="ADAL" clId="{DA34FCF8-70D4-D342-AFAC-0184599DE357}" dt="2019-10-27T13:54:57.333" v="1676" actId="2696"/>
        <pc:sldMkLst>
          <pc:docMk/>
          <pc:sldMk cId="2472721957" sldId="869"/>
        </pc:sldMkLst>
      </pc:sldChg>
      <pc:sldChg chg="del">
        <pc:chgData name="Lipani, Aldo" userId="3d811883-7188-4056-86e4-ebeb30c53017" providerId="ADAL" clId="{DA34FCF8-70D4-D342-AFAC-0184599DE357}" dt="2019-10-27T13:54:57.217" v="1671" actId="2696"/>
        <pc:sldMkLst>
          <pc:docMk/>
          <pc:sldMk cId="439832538" sldId="870"/>
        </pc:sldMkLst>
      </pc:sldChg>
      <pc:sldChg chg="del">
        <pc:chgData name="Lipani, Aldo" userId="3d811883-7188-4056-86e4-ebeb30c53017" providerId="ADAL" clId="{DA34FCF8-70D4-D342-AFAC-0184599DE357}" dt="2019-10-27T13:54:57.214" v="1670" actId="2696"/>
        <pc:sldMkLst>
          <pc:docMk/>
          <pc:sldMk cId="2200057215" sldId="871"/>
        </pc:sldMkLst>
      </pc:sldChg>
      <pc:sldChg chg="del">
        <pc:chgData name="Lipani, Aldo" userId="3d811883-7188-4056-86e4-ebeb30c53017" providerId="ADAL" clId="{DA34FCF8-70D4-D342-AFAC-0184599DE357}" dt="2019-10-27T13:54:57.223" v="1673" actId="2696"/>
        <pc:sldMkLst>
          <pc:docMk/>
          <pc:sldMk cId="2793059040" sldId="872"/>
        </pc:sldMkLst>
      </pc:sldChg>
      <pc:sldChg chg="del">
        <pc:chgData name="Lipani, Aldo" userId="3d811883-7188-4056-86e4-ebeb30c53017" providerId="ADAL" clId="{DA34FCF8-70D4-D342-AFAC-0184599DE357}" dt="2019-10-27T13:54:57.157" v="1655" actId="2696"/>
        <pc:sldMkLst>
          <pc:docMk/>
          <pc:sldMk cId="2709287006" sldId="873"/>
        </pc:sldMkLst>
      </pc:sldChg>
      <pc:sldChg chg="del">
        <pc:chgData name="Lipani, Aldo" userId="3d811883-7188-4056-86e4-ebeb30c53017" providerId="ADAL" clId="{DA34FCF8-70D4-D342-AFAC-0184599DE357}" dt="2019-10-27T13:54:57.145" v="1652" actId="2696"/>
        <pc:sldMkLst>
          <pc:docMk/>
          <pc:sldMk cId="3899770240" sldId="874"/>
        </pc:sldMkLst>
      </pc:sldChg>
      <pc:sldChg chg="modSp add">
        <pc:chgData name="Lipani, Aldo" userId="3d811883-7188-4056-86e4-ebeb30c53017" providerId="ADAL" clId="{DA34FCF8-70D4-D342-AFAC-0184599DE357}" dt="2019-10-28T00:11:04.839" v="12318" actId="20577"/>
        <pc:sldMkLst>
          <pc:docMk/>
          <pc:sldMk cId="1139425063" sldId="875"/>
        </pc:sldMkLst>
        <pc:spChg chg="mod">
          <ac:chgData name="Lipani, Aldo" userId="3d811883-7188-4056-86e4-ebeb30c53017" providerId="ADAL" clId="{DA34FCF8-70D4-D342-AFAC-0184599DE357}" dt="2019-10-28T00:11:04.839" v="12318" actId="20577"/>
          <ac:spMkLst>
            <pc:docMk/>
            <pc:sldMk cId="1139425063" sldId="875"/>
            <ac:spMk id="2" creationId="{D2D622CB-3AC4-A848-BE8D-B218E603F311}"/>
          </ac:spMkLst>
        </pc:spChg>
      </pc:sldChg>
      <pc:sldChg chg="del">
        <pc:chgData name="Lipani, Aldo" userId="3d811883-7188-4056-86e4-ebeb30c53017" providerId="ADAL" clId="{DA34FCF8-70D4-D342-AFAC-0184599DE357}" dt="2019-10-28T00:09:57.621" v="12280" actId="2696"/>
        <pc:sldMkLst>
          <pc:docMk/>
          <pc:sldMk cId="1365526456" sldId="875"/>
        </pc:sldMkLst>
      </pc:sldChg>
      <pc:sldChg chg="add">
        <pc:chgData name="Lipani, Aldo" userId="3d811883-7188-4056-86e4-ebeb30c53017" providerId="ADAL" clId="{DA34FCF8-70D4-D342-AFAC-0184599DE357}" dt="2019-10-28T00:10:04.542" v="12282"/>
        <pc:sldMkLst>
          <pc:docMk/>
          <pc:sldMk cId="3508325250" sldId="876"/>
        </pc:sldMkLst>
      </pc:sldChg>
      <pc:sldChg chg="del">
        <pc:chgData name="Lipani, Aldo" userId="3d811883-7188-4056-86e4-ebeb30c53017" providerId="ADAL" clId="{DA34FCF8-70D4-D342-AFAC-0184599DE357}" dt="2019-10-28T00:09:57.397" v="12275" actId="2696"/>
        <pc:sldMkLst>
          <pc:docMk/>
          <pc:sldMk cId="4071853634" sldId="876"/>
        </pc:sldMkLst>
      </pc:sldChg>
      <pc:sldChg chg="add">
        <pc:chgData name="Lipani, Aldo" userId="3d811883-7188-4056-86e4-ebeb30c53017" providerId="ADAL" clId="{DA34FCF8-70D4-D342-AFAC-0184599DE357}" dt="2019-10-28T00:10:04.542" v="12282"/>
        <pc:sldMkLst>
          <pc:docMk/>
          <pc:sldMk cId="3771076271" sldId="877"/>
        </pc:sldMkLst>
      </pc:sldChg>
      <pc:sldChg chg="del">
        <pc:chgData name="Lipani, Aldo" userId="3d811883-7188-4056-86e4-ebeb30c53017" providerId="ADAL" clId="{DA34FCF8-70D4-D342-AFAC-0184599DE357}" dt="2019-10-28T00:09:57.429" v="12276" actId="2696"/>
        <pc:sldMkLst>
          <pc:docMk/>
          <pc:sldMk cId="4260040537" sldId="877"/>
        </pc:sldMkLst>
      </pc:sldChg>
      <pc:sldChg chg="del">
        <pc:chgData name="Lipani, Aldo" userId="3d811883-7188-4056-86e4-ebeb30c53017" providerId="ADAL" clId="{DA34FCF8-70D4-D342-AFAC-0184599DE357}" dt="2019-10-28T00:09:57.451" v="12277" actId="2696"/>
        <pc:sldMkLst>
          <pc:docMk/>
          <pc:sldMk cId="2290651948" sldId="878"/>
        </pc:sldMkLst>
      </pc:sldChg>
      <pc:sldChg chg="add">
        <pc:chgData name="Lipani, Aldo" userId="3d811883-7188-4056-86e4-ebeb30c53017" providerId="ADAL" clId="{DA34FCF8-70D4-D342-AFAC-0184599DE357}" dt="2019-10-28T00:10:04.542" v="12282"/>
        <pc:sldMkLst>
          <pc:docMk/>
          <pc:sldMk cId="3795082422" sldId="878"/>
        </pc:sldMkLst>
      </pc:sldChg>
      <pc:sldChg chg="del">
        <pc:chgData name="Lipani, Aldo" userId="3d811883-7188-4056-86e4-ebeb30c53017" providerId="ADAL" clId="{DA34FCF8-70D4-D342-AFAC-0184599DE357}" dt="2019-10-28T00:09:57.470" v="12278" actId="2696"/>
        <pc:sldMkLst>
          <pc:docMk/>
          <pc:sldMk cId="1361752219" sldId="879"/>
        </pc:sldMkLst>
      </pc:sldChg>
      <pc:sldChg chg="add">
        <pc:chgData name="Lipani, Aldo" userId="3d811883-7188-4056-86e4-ebeb30c53017" providerId="ADAL" clId="{DA34FCF8-70D4-D342-AFAC-0184599DE357}" dt="2019-10-28T00:10:04.542" v="12282"/>
        <pc:sldMkLst>
          <pc:docMk/>
          <pc:sldMk cId="1442602589" sldId="879"/>
        </pc:sldMkLst>
      </pc:sldChg>
      <pc:sldChg chg="del">
        <pc:chgData name="Lipani, Aldo" userId="3d811883-7188-4056-86e4-ebeb30c53017" providerId="ADAL" clId="{DA34FCF8-70D4-D342-AFAC-0184599DE357}" dt="2019-10-28T00:09:57.523" v="12279" actId="2696"/>
        <pc:sldMkLst>
          <pc:docMk/>
          <pc:sldMk cId="2169815667" sldId="880"/>
        </pc:sldMkLst>
      </pc:sldChg>
      <pc:sldChg chg="add">
        <pc:chgData name="Lipani, Aldo" userId="3d811883-7188-4056-86e4-ebeb30c53017" providerId="ADAL" clId="{DA34FCF8-70D4-D342-AFAC-0184599DE357}" dt="2019-10-28T00:10:04.542" v="12282"/>
        <pc:sldMkLst>
          <pc:docMk/>
          <pc:sldMk cId="2324208589" sldId="880"/>
        </pc:sldMkLst>
      </pc:sldChg>
      <pc:sldChg chg="del">
        <pc:chgData name="Lipani, Aldo" userId="3d811883-7188-4056-86e4-ebeb30c53017" providerId="ADAL" clId="{DA34FCF8-70D4-D342-AFAC-0184599DE357}" dt="2019-10-27T13:54:57.149" v="1653" actId="2696"/>
        <pc:sldMkLst>
          <pc:docMk/>
          <pc:sldMk cId="217235040" sldId="881"/>
        </pc:sldMkLst>
      </pc:sldChg>
      <pc:sldChg chg="add ord">
        <pc:chgData name="Lipani, Aldo" userId="3d811883-7188-4056-86e4-ebeb30c53017" providerId="ADAL" clId="{DA34FCF8-70D4-D342-AFAC-0184599DE357}" dt="2019-10-27T12:47:56.710" v="40"/>
        <pc:sldMkLst>
          <pc:docMk/>
          <pc:sldMk cId="1447717030" sldId="882"/>
        </pc:sldMkLst>
      </pc:sldChg>
      <pc:sldChg chg="modSp add del ord">
        <pc:chgData name="Lipani, Aldo" userId="3d811883-7188-4056-86e4-ebeb30c53017" providerId="ADAL" clId="{DA34FCF8-70D4-D342-AFAC-0184599DE357}" dt="2019-10-27T21:15:47.262" v="5610" actId="2696"/>
        <pc:sldMkLst>
          <pc:docMk/>
          <pc:sldMk cId="740376220" sldId="883"/>
        </pc:sldMkLst>
        <pc:spChg chg="mod">
          <ac:chgData name="Lipani, Aldo" userId="3d811883-7188-4056-86e4-ebeb30c53017" providerId="ADAL" clId="{DA34FCF8-70D4-D342-AFAC-0184599DE357}" dt="2019-10-27T12:48:21.180" v="61" actId="20577"/>
          <ac:spMkLst>
            <pc:docMk/>
            <pc:sldMk cId="740376220" sldId="883"/>
            <ac:spMk id="6" creationId="{566B908A-85C8-D84C-A24B-BA8943763699}"/>
          </ac:spMkLst>
        </pc:spChg>
      </pc:sldChg>
      <pc:sldChg chg="addSp delSp modSp add">
        <pc:chgData name="Lipani, Aldo" userId="3d811883-7188-4056-86e4-ebeb30c53017" providerId="ADAL" clId="{DA34FCF8-70D4-D342-AFAC-0184599DE357}" dt="2019-10-28T12:22:04.874" v="15126" actId="20577"/>
        <pc:sldMkLst>
          <pc:docMk/>
          <pc:sldMk cId="545052963" sldId="884"/>
        </pc:sldMkLst>
        <pc:spChg chg="mod">
          <ac:chgData name="Lipani, Aldo" userId="3d811883-7188-4056-86e4-ebeb30c53017" providerId="ADAL" clId="{DA34FCF8-70D4-D342-AFAC-0184599DE357}" dt="2019-10-28T12:22:04.874" v="15126" actId="20577"/>
          <ac:spMkLst>
            <pc:docMk/>
            <pc:sldMk cId="545052963" sldId="884"/>
            <ac:spMk id="3" creationId="{48030374-BFD7-524C-B31A-24D124CB33C4}"/>
          </ac:spMkLst>
        </pc:spChg>
        <pc:spChg chg="add del">
          <ac:chgData name="Lipani, Aldo" userId="3d811883-7188-4056-86e4-ebeb30c53017" providerId="ADAL" clId="{DA34FCF8-70D4-D342-AFAC-0184599DE357}" dt="2019-10-28T10:37:08.414" v="14480"/>
          <ac:spMkLst>
            <pc:docMk/>
            <pc:sldMk cId="545052963" sldId="884"/>
            <ac:spMk id="5" creationId="{68FF01A1-FEF0-844C-9A09-062FE9969AD7}"/>
          </ac:spMkLst>
        </pc:spChg>
        <pc:spChg chg="mod">
          <ac:chgData name="Lipani, Aldo" userId="3d811883-7188-4056-86e4-ebeb30c53017" providerId="ADAL" clId="{DA34FCF8-70D4-D342-AFAC-0184599DE357}" dt="2019-10-27T12:48:39.264" v="84" actId="20577"/>
          <ac:spMkLst>
            <pc:docMk/>
            <pc:sldMk cId="545052963" sldId="884"/>
            <ac:spMk id="6" creationId="{566B908A-85C8-D84C-A24B-BA8943763699}"/>
          </ac:spMkLst>
        </pc:spChg>
      </pc:sldChg>
      <pc:sldChg chg="addSp delSp modSp add">
        <pc:chgData name="Lipani, Aldo" userId="3d811883-7188-4056-86e4-ebeb30c53017" providerId="ADAL" clId="{DA34FCF8-70D4-D342-AFAC-0184599DE357}" dt="2019-10-28T10:36:59.285" v="14473"/>
        <pc:sldMkLst>
          <pc:docMk/>
          <pc:sldMk cId="2037749261" sldId="885"/>
        </pc:sldMkLst>
        <pc:spChg chg="del">
          <ac:chgData name="Lipani, Aldo" userId="3d811883-7188-4056-86e4-ebeb30c53017" providerId="ADAL" clId="{DA34FCF8-70D4-D342-AFAC-0184599DE357}" dt="2019-10-27T12:50:01.443" v="89"/>
          <ac:spMkLst>
            <pc:docMk/>
            <pc:sldMk cId="2037749261" sldId="885"/>
            <ac:spMk id="2" creationId="{F385FB3B-54D8-934E-9CE2-663A54BAFE95}"/>
          </ac:spMkLst>
        </pc:spChg>
        <pc:spChg chg="del">
          <ac:chgData name="Lipani, Aldo" userId="3d811883-7188-4056-86e4-ebeb30c53017" providerId="ADAL" clId="{DA34FCF8-70D4-D342-AFAC-0184599DE357}" dt="2019-10-27T12:50:01.443" v="89"/>
          <ac:spMkLst>
            <pc:docMk/>
            <pc:sldMk cId="2037749261" sldId="885"/>
            <ac:spMk id="3" creationId="{F2977EDE-07B8-8449-B621-5DFFB7A7766A}"/>
          </ac:spMkLst>
        </pc:spChg>
        <pc:spChg chg="add mod">
          <ac:chgData name="Lipani, Aldo" userId="3d811883-7188-4056-86e4-ebeb30c53017" providerId="ADAL" clId="{DA34FCF8-70D4-D342-AFAC-0184599DE357}" dt="2019-10-27T12:50:06.155" v="99" actId="20577"/>
          <ac:spMkLst>
            <pc:docMk/>
            <pc:sldMk cId="2037749261" sldId="885"/>
            <ac:spMk id="4" creationId="{DC9479E8-AF4B-BF4B-99A9-C77761AB455E}"/>
          </ac:spMkLst>
        </pc:spChg>
        <pc:spChg chg="add mod">
          <ac:chgData name="Lipani, Aldo" userId="3d811883-7188-4056-86e4-ebeb30c53017" providerId="ADAL" clId="{DA34FCF8-70D4-D342-AFAC-0184599DE357}" dt="2019-10-27T12:55:35.011" v="370"/>
          <ac:spMkLst>
            <pc:docMk/>
            <pc:sldMk cId="2037749261" sldId="885"/>
            <ac:spMk id="5" creationId="{599AD9FF-BF1C-5047-89FD-16C1D022729A}"/>
          </ac:spMkLst>
        </pc:spChg>
        <pc:spChg chg="add">
          <ac:chgData name="Lipani, Aldo" userId="3d811883-7188-4056-86e4-ebeb30c53017" providerId="ADAL" clId="{DA34FCF8-70D4-D342-AFAC-0184599DE357}" dt="2019-10-28T10:36:59.285" v="14473"/>
          <ac:spMkLst>
            <pc:docMk/>
            <pc:sldMk cId="2037749261" sldId="885"/>
            <ac:spMk id="6" creationId="{C439B782-9E68-8F47-BE67-4B0FB0820911}"/>
          </ac:spMkLst>
        </pc:spChg>
      </pc:sldChg>
      <pc:sldChg chg="addSp delSp modSp add">
        <pc:chgData name="Lipani, Aldo" userId="3d811883-7188-4056-86e4-ebeb30c53017" providerId="ADAL" clId="{DA34FCF8-70D4-D342-AFAC-0184599DE357}" dt="2019-10-28T12:20:19.314" v="15103" actId="1038"/>
        <pc:sldMkLst>
          <pc:docMk/>
          <pc:sldMk cId="33676273" sldId="886"/>
        </pc:sldMkLst>
        <pc:spChg chg="mod">
          <ac:chgData name="Lipani, Aldo" userId="3d811883-7188-4056-86e4-ebeb30c53017" providerId="ADAL" clId="{DA34FCF8-70D4-D342-AFAC-0184599DE357}" dt="2019-10-27T12:55:58.963" v="409" actId="20577"/>
          <ac:spMkLst>
            <pc:docMk/>
            <pc:sldMk cId="33676273" sldId="886"/>
            <ac:spMk id="4" creationId="{DC9479E8-AF4B-BF4B-99A9-C77761AB455E}"/>
          </ac:spMkLst>
        </pc:spChg>
        <pc:spChg chg="mod">
          <ac:chgData name="Lipani, Aldo" userId="3d811883-7188-4056-86e4-ebeb30c53017" providerId="ADAL" clId="{DA34FCF8-70D4-D342-AFAC-0184599DE357}" dt="2019-10-27T12:56:06.410" v="412" actId="20577"/>
          <ac:spMkLst>
            <pc:docMk/>
            <pc:sldMk cId="33676273" sldId="886"/>
            <ac:spMk id="5" creationId="{599AD9FF-BF1C-5047-89FD-16C1D022729A}"/>
          </ac:spMkLst>
        </pc:spChg>
        <pc:spChg chg="add">
          <ac:chgData name="Lipani, Aldo" userId="3d811883-7188-4056-86e4-ebeb30c53017" providerId="ADAL" clId="{DA34FCF8-70D4-D342-AFAC-0184599DE357}" dt="2019-10-28T10:37:00.491" v="14474"/>
          <ac:spMkLst>
            <pc:docMk/>
            <pc:sldMk cId="33676273" sldId="886"/>
            <ac:spMk id="6" creationId="{4F8F01D8-E8E2-EB48-898B-278071091F2B}"/>
          </ac:spMkLst>
        </pc:spChg>
        <pc:picChg chg="add del mod">
          <ac:chgData name="Lipani, Aldo" userId="3d811883-7188-4056-86e4-ebeb30c53017" providerId="ADAL" clId="{DA34FCF8-70D4-D342-AFAC-0184599DE357}" dt="2019-10-27T12:59:43.583" v="416" actId="478"/>
          <ac:picMkLst>
            <pc:docMk/>
            <pc:sldMk cId="33676273" sldId="886"/>
            <ac:picMk id="2" creationId="{2BF66739-C0FD-834D-BED3-F6A86A1BD80D}"/>
          </ac:picMkLst>
        </pc:picChg>
        <pc:picChg chg="add mod">
          <ac:chgData name="Lipani, Aldo" userId="3d811883-7188-4056-86e4-ebeb30c53017" providerId="ADAL" clId="{DA34FCF8-70D4-D342-AFAC-0184599DE357}" dt="2019-10-28T12:20:19.314" v="15103" actId="1038"/>
          <ac:picMkLst>
            <pc:docMk/>
            <pc:sldMk cId="33676273" sldId="886"/>
            <ac:picMk id="3" creationId="{4C60B976-0F23-DB47-8381-9B660C97950E}"/>
          </ac:picMkLst>
        </pc:picChg>
      </pc:sldChg>
      <pc:sldChg chg="addSp delSp modSp add">
        <pc:chgData name="Lipani, Aldo" userId="3d811883-7188-4056-86e4-ebeb30c53017" providerId="ADAL" clId="{DA34FCF8-70D4-D342-AFAC-0184599DE357}" dt="2019-10-28T10:37:01.582" v="14475"/>
        <pc:sldMkLst>
          <pc:docMk/>
          <pc:sldMk cId="2485559801" sldId="887"/>
        </pc:sldMkLst>
        <pc:spChg chg="mod">
          <ac:chgData name="Lipani, Aldo" userId="3d811883-7188-4056-86e4-ebeb30c53017" providerId="ADAL" clId="{DA34FCF8-70D4-D342-AFAC-0184599DE357}" dt="2019-10-27T13:11:08.795" v="664" actId="20577"/>
          <ac:spMkLst>
            <pc:docMk/>
            <pc:sldMk cId="2485559801" sldId="887"/>
            <ac:spMk id="4" creationId="{DC9479E8-AF4B-BF4B-99A9-C77761AB455E}"/>
          </ac:spMkLst>
        </pc:spChg>
        <pc:spChg chg="mod">
          <ac:chgData name="Lipani, Aldo" userId="3d811883-7188-4056-86e4-ebeb30c53017" providerId="ADAL" clId="{DA34FCF8-70D4-D342-AFAC-0184599DE357}" dt="2019-10-27T13:12:31.368" v="764" actId="20577"/>
          <ac:spMkLst>
            <pc:docMk/>
            <pc:sldMk cId="2485559801" sldId="887"/>
            <ac:spMk id="5" creationId="{599AD9FF-BF1C-5047-89FD-16C1D022729A}"/>
          </ac:spMkLst>
        </pc:spChg>
        <pc:spChg chg="add">
          <ac:chgData name="Lipani, Aldo" userId="3d811883-7188-4056-86e4-ebeb30c53017" providerId="ADAL" clId="{DA34FCF8-70D4-D342-AFAC-0184599DE357}" dt="2019-10-28T10:37:01.582" v="14475"/>
          <ac:spMkLst>
            <pc:docMk/>
            <pc:sldMk cId="2485559801" sldId="887"/>
            <ac:spMk id="6" creationId="{C2D0D2A9-88DF-4649-B4EB-0861B058176E}"/>
          </ac:spMkLst>
        </pc:spChg>
        <pc:picChg chg="del">
          <ac:chgData name="Lipani, Aldo" userId="3d811883-7188-4056-86e4-ebeb30c53017" providerId="ADAL" clId="{DA34FCF8-70D4-D342-AFAC-0184599DE357}" dt="2019-10-27T13:00:21.062" v="491" actId="478"/>
          <ac:picMkLst>
            <pc:docMk/>
            <pc:sldMk cId="2485559801" sldId="887"/>
            <ac:picMk id="3" creationId="{4C60B976-0F23-DB47-8381-9B660C97950E}"/>
          </ac:picMkLst>
        </pc:picChg>
      </pc:sldChg>
      <pc:sldChg chg="addSp delSp modSp add ord">
        <pc:chgData name="Lipani, Aldo" userId="3d811883-7188-4056-86e4-ebeb30c53017" providerId="ADAL" clId="{DA34FCF8-70D4-D342-AFAC-0184599DE357}" dt="2019-10-28T12:20:59.895" v="15119" actId="20577"/>
        <pc:sldMkLst>
          <pc:docMk/>
          <pc:sldMk cId="589867458" sldId="888"/>
        </pc:sldMkLst>
        <pc:spChg chg="mod">
          <ac:chgData name="Lipani, Aldo" userId="3d811883-7188-4056-86e4-ebeb30c53017" providerId="ADAL" clId="{DA34FCF8-70D4-D342-AFAC-0184599DE357}" dt="2019-10-27T13:14:46.998" v="877" actId="20577"/>
          <ac:spMkLst>
            <pc:docMk/>
            <pc:sldMk cId="589867458" sldId="888"/>
            <ac:spMk id="4" creationId="{DC9479E8-AF4B-BF4B-99A9-C77761AB455E}"/>
          </ac:spMkLst>
        </pc:spChg>
        <pc:spChg chg="mod">
          <ac:chgData name="Lipani, Aldo" userId="3d811883-7188-4056-86e4-ebeb30c53017" providerId="ADAL" clId="{DA34FCF8-70D4-D342-AFAC-0184599DE357}" dt="2019-10-28T12:20:59.895" v="15119" actId="20577"/>
          <ac:spMkLst>
            <pc:docMk/>
            <pc:sldMk cId="589867458" sldId="888"/>
            <ac:spMk id="5" creationId="{599AD9FF-BF1C-5047-89FD-16C1D022729A}"/>
          </ac:spMkLst>
        </pc:spChg>
        <pc:spChg chg="add">
          <ac:chgData name="Lipani, Aldo" userId="3d811883-7188-4056-86e4-ebeb30c53017" providerId="ADAL" clId="{DA34FCF8-70D4-D342-AFAC-0184599DE357}" dt="2019-10-28T10:37:02.736" v="14476"/>
          <ac:spMkLst>
            <pc:docMk/>
            <pc:sldMk cId="589867458" sldId="888"/>
            <ac:spMk id="6" creationId="{98B01DFA-3A21-FE43-A66A-E4AD6087AFA0}"/>
          </ac:spMkLst>
        </pc:spChg>
        <pc:picChg chg="add del mod">
          <ac:chgData name="Lipani, Aldo" userId="3d811883-7188-4056-86e4-ebeb30c53017" providerId="ADAL" clId="{DA34FCF8-70D4-D342-AFAC-0184599DE357}" dt="2019-10-27T13:17:34.499" v="1069" actId="478"/>
          <ac:picMkLst>
            <pc:docMk/>
            <pc:sldMk cId="589867458" sldId="888"/>
            <ac:picMk id="2" creationId="{6BBFBC33-B17A-B246-AC0F-D5182B69778D}"/>
          </ac:picMkLst>
        </pc:picChg>
        <pc:picChg chg="del">
          <ac:chgData name="Lipani, Aldo" userId="3d811883-7188-4056-86e4-ebeb30c53017" providerId="ADAL" clId="{DA34FCF8-70D4-D342-AFAC-0184599DE357}" dt="2019-10-27T13:16:07.892" v="1013" actId="478"/>
          <ac:picMkLst>
            <pc:docMk/>
            <pc:sldMk cId="589867458" sldId="888"/>
            <ac:picMk id="3" creationId="{4C60B976-0F23-DB47-8381-9B660C97950E}"/>
          </ac:picMkLst>
        </pc:picChg>
        <pc:picChg chg="add del mod">
          <ac:chgData name="Lipani, Aldo" userId="3d811883-7188-4056-86e4-ebeb30c53017" providerId="ADAL" clId="{DA34FCF8-70D4-D342-AFAC-0184599DE357}" dt="2019-10-27T13:23:04.004" v="1239" actId="478"/>
          <ac:picMkLst>
            <pc:docMk/>
            <pc:sldMk cId="589867458" sldId="888"/>
            <ac:picMk id="6" creationId="{66238489-F33E-7646-BF50-757934DF2A01}"/>
          </ac:picMkLst>
        </pc:picChg>
        <pc:picChg chg="add mod">
          <ac:chgData name="Lipani, Aldo" userId="3d811883-7188-4056-86e4-ebeb30c53017" providerId="ADAL" clId="{DA34FCF8-70D4-D342-AFAC-0184599DE357}" dt="2019-10-27T13:23:44.396" v="1251" actId="1076"/>
          <ac:picMkLst>
            <pc:docMk/>
            <pc:sldMk cId="589867458" sldId="888"/>
            <ac:picMk id="7" creationId="{B7A849C0-01AC-E947-80FE-EC0D92C228C3}"/>
          </ac:picMkLst>
        </pc:picChg>
      </pc:sldChg>
      <pc:sldChg chg="delSp modSp add del">
        <pc:chgData name="Lipani, Aldo" userId="3d811883-7188-4056-86e4-ebeb30c53017" providerId="ADAL" clId="{DA34FCF8-70D4-D342-AFAC-0184599DE357}" dt="2019-10-27T13:55:22.695" v="1685" actId="2696"/>
        <pc:sldMkLst>
          <pc:docMk/>
          <pc:sldMk cId="818400623" sldId="889"/>
        </pc:sldMkLst>
        <pc:spChg chg="mod">
          <ac:chgData name="Lipani, Aldo" userId="3d811883-7188-4056-86e4-ebeb30c53017" providerId="ADAL" clId="{DA34FCF8-70D4-D342-AFAC-0184599DE357}" dt="2019-10-27T13:15:08.202" v="880"/>
          <ac:spMkLst>
            <pc:docMk/>
            <pc:sldMk cId="818400623" sldId="889"/>
            <ac:spMk id="5" creationId="{599AD9FF-BF1C-5047-89FD-16C1D022729A}"/>
          </ac:spMkLst>
        </pc:spChg>
        <pc:picChg chg="del">
          <ac:chgData name="Lipani, Aldo" userId="3d811883-7188-4056-86e4-ebeb30c53017" providerId="ADAL" clId="{DA34FCF8-70D4-D342-AFAC-0184599DE357}" dt="2019-10-27T13:15:10.598" v="881" actId="478"/>
          <ac:picMkLst>
            <pc:docMk/>
            <pc:sldMk cId="818400623" sldId="889"/>
            <ac:picMk id="3" creationId="{4C60B976-0F23-DB47-8381-9B660C97950E}"/>
          </ac:picMkLst>
        </pc:picChg>
      </pc:sldChg>
      <pc:sldChg chg="addSp delSp modSp add">
        <pc:chgData name="Lipani, Aldo" userId="3d811883-7188-4056-86e4-ebeb30c53017" providerId="ADAL" clId="{DA34FCF8-70D4-D342-AFAC-0184599DE357}" dt="2019-10-28T10:37:04.625" v="14477"/>
        <pc:sldMkLst>
          <pc:docMk/>
          <pc:sldMk cId="1861997266" sldId="890"/>
        </pc:sldMkLst>
        <pc:spChg chg="mod">
          <ac:chgData name="Lipani, Aldo" userId="3d811883-7188-4056-86e4-ebeb30c53017" providerId="ADAL" clId="{DA34FCF8-70D4-D342-AFAC-0184599DE357}" dt="2019-10-27T13:24:12.464" v="1266" actId="20577"/>
          <ac:spMkLst>
            <pc:docMk/>
            <pc:sldMk cId="1861997266" sldId="890"/>
            <ac:spMk id="4" creationId="{DC9479E8-AF4B-BF4B-99A9-C77761AB455E}"/>
          </ac:spMkLst>
        </pc:spChg>
        <pc:spChg chg="mod">
          <ac:chgData name="Lipani, Aldo" userId="3d811883-7188-4056-86e4-ebeb30c53017" providerId="ADAL" clId="{DA34FCF8-70D4-D342-AFAC-0184599DE357}" dt="2019-10-27T13:29:25.924" v="1456" actId="20577"/>
          <ac:spMkLst>
            <pc:docMk/>
            <pc:sldMk cId="1861997266" sldId="890"/>
            <ac:spMk id="5" creationId="{599AD9FF-BF1C-5047-89FD-16C1D022729A}"/>
          </ac:spMkLst>
        </pc:spChg>
        <pc:spChg chg="add">
          <ac:chgData name="Lipani, Aldo" userId="3d811883-7188-4056-86e4-ebeb30c53017" providerId="ADAL" clId="{DA34FCF8-70D4-D342-AFAC-0184599DE357}" dt="2019-10-28T10:37:04.625" v="14477"/>
          <ac:spMkLst>
            <pc:docMk/>
            <pc:sldMk cId="1861997266" sldId="890"/>
            <ac:spMk id="6" creationId="{F14CAEDC-3000-124A-B4E7-AF68C680C624}"/>
          </ac:spMkLst>
        </pc:spChg>
        <pc:picChg chg="add mod">
          <ac:chgData name="Lipani, Aldo" userId="3d811883-7188-4056-86e4-ebeb30c53017" providerId="ADAL" clId="{DA34FCF8-70D4-D342-AFAC-0184599DE357}" dt="2019-10-27T13:28:16.297" v="1417" actId="1076"/>
          <ac:picMkLst>
            <pc:docMk/>
            <pc:sldMk cId="1861997266" sldId="890"/>
            <ac:picMk id="2" creationId="{B451C9AB-DA6E-6448-B262-6C457FE58AB4}"/>
          </ac:picMkLst>
        </pc:picChg>
        <pc:picChg chg="add mod">
          <ac:chgData name="Lipani, Aldo" userId="3d811883-7188-4056-86e4-ebeb30c53017" providerId="ADAL" clId="{DA34FCF8-70D4-D342-AFAC-0184599DE357}" dt="2019-10-27T13:28:23.069" v="1420" actId="1076"/>
          <ac:picMkLst>
            <pc:docMk/>
            <pc:sldMk cId="1861997266" sldId="890"/>
            <ac:picMk id="3" creationId="{78FDD8FD-E2EC-D84B-98FB-2FCC68B3E81B}"/>
          </ac:picMkLst>
        </pc:picChg>
        <pc:picChg chg="del">
          <ac:chgData name="Lipani, Aldo" userId="3d811883-7188-4056-86e4-ebeb30c53017" providerId="ADAL" clId="{DA34FCF8-70D4-D342-AFAC-0184599DE357}" dt="2019-10-27T13:25:24.027" v="1352" actId="478"/>
          <ac:picMkLst>
            <pc:docMk/>
            <pc:sldMk cId="1861997266" sldId="890"/>
            <ac:picMk id="7" creationId="{B7A849C0-01AC-E947-80FE-EC0D92C228C3}"/>
          </ac:picMkLst>
        </pc:picChg>
      </pc:sldChg>
      <pc:sldChg chg="addSp delSp modSp add">
        <pc:chgData name="Lipani, Aldo" userId="3d811883-7188-4056-86e4-ebeb30c53017" providerId="ADAL" clId="{DA34FCF8-70D4-D342-AFAC-0184599DE357}" dt="2019-10-28T10:37:06.033" v="14478"/>
        <pc:sldMkLst>
          <pc:docMk/>
          <pc:sldMk cId="2699739629" sldId="891"/>
        </pc:sldMkLst>
        <pc:spChg chg="mod">
          <ac:chgData name="Lipani, Aldo" userId="3d811883-7188-4056-86e4-ebeb30c53017" providerId="ADAL" clId="{DA34FCF8-70D4-D342-AFAC-0184599DE357}" dt="2019-10-27T13:31:50.981" v="1593" actId="20577"/>
          <ac:spMkLst>
            <pc:docMk/>
            <pc:sldMk cId="2699739629" sldId="891"/>
            <ac:spMk id="4" creationId="{DC9479E8-AF4B-BF4B-99A9-C77761AB455E}"/>
          </ac:spMkLst>
        </pc:spChg>
        <pc:spChg chg="mod">
          <ac:chgData name="Lipani, Aldo" userId="3d811883-7188-4056-86e4-ebeb30c53017" providerId="ADAL" clId="{DA34FCF8-70D4-D342-AFAC-0184599DE357}" dt="2019-10-27T13:32:28.802" v="1650" actId="20577"/>
          <ac:spMkLst>
            <pc:docMk/>
            <pc:sldMk cId="2699739629" sldId="891"/>
            <ac:spMk id="5" creationId="{599AD9FF-BF1C-5047-89FD-16C1D022729A}"/>
          </ac:spMkLst>
        </pc:spChg>
        <pc:spChg chg="add">
          <ac:chgData name="Lipani, Aldo" userId="3d811883-7188-4056-86e4-ebeb30c53017" providerId="ADAL" clId="{DA34FCF8-70D4-D342-AFAC-0184599DE357}" dt="2019-10-28T10:37:06.033" v="14478"/>
          <ac:spMkLst>
            <pc:docMk/>
            <pc:sldMk cId="2699739629" sldId="891"/>
            <ac:spMk id="6" creationId="{0355D5F1-334E-4F43-831C-E7FF9EA448FE}"/>
          </ac:spMkLst>
        </pc:spChg>
        <pc:picChg chg="del">
          <ac:chgData name="Lipani, Aldo" userId="3d811883-7188-4056-86e4-ebeb30c53017" providerId="ADAL" clId="{DA34FCF8-70D4-D342-AFAC-0184599DE357}" dt="2019-10-27T13:30:02.487" v="1492" actId="478"/>
          <ac:picMkLst>
            <pc:docMk/>
            <pc:sldMk cId="2699739629" sldId="891"/>
            <ac:picMk id="2" creationId="{B451C9AB-DA6E-6448-B262-6C457FE58AB4}"/>
          </ac:picMkLst>
        </pc:picChg>
        <pc:picChg chg="del">
          <ac:chgData name="Lipani, Aldo" userId="3d811883-7188-4056-86e4-ebeb30c53017" providerId="ADAL" clId="{DA34FCF8-70D4-D342-AFAC-0184599DE357}" dt="2019-10-27T13:30:03.621" v="1493" actId="478"/>
          <ac:picMkLst>
            <pc:docMk/>
            <pc:sldMk cId="2699739629" sldId="891"/>
            <ac:picMk id="3" creationId="{78FDD8FD-E2EC-D84B-98FB-2FCC68B3E81B}"/>
          </ac:picMkLst>
        </pc:picChg>
      </pc:sldChg>
      <pc:sldChg chg="add del">
        <pc:chgData name="Lipani, Aldo" userId="3d811883-7188-4056-86e4-ebeb30c53017" providerId="ADAL" clId="{DA34FCF8-70D4-D342-AFAC-0184599DE357}" dt="2019-10-27T21:11:14.245" v="5576" actId="2696"/>
        <pc:sldMkLst>
          <pc:docMk/>
          <pc:sldMk cId="3140013201" sldId="892"/>
        </pc:sldMkLst>
      </pc:sldChg>
      <pc:sldChg chg="addSp delSp modSp add">
        <pc:chgData name="Lipani, Aldo" userId="3d811883-7188-4056-86e4-ebeb30c53017" providerId="ADAL" clId="{DA34FCF8-70D4-D342-AFAC-0184599DE357}" dt="2019-10-28T12:09:23.505" v="14611" actId="20577"/>
        <pc:sldMkLst>
          <pc:docMk/>
          <pc:sldMk cId="2050407232" sldId="893"/>
        </pc:sldMkLst>
        <pc:spChg chg="mod">
          <ac:chgData name="Lipani, Aldo" userId="3d811883-7188-4056-86e4-ebeb30c53017" providerId="ADAL" clId="{DA34FCF8-70D4-D342-AFAC-0184599DE357}" dt="2019-10-27T13:56:02.004" v="1714" actId="20577"/>
          <ac:spMkLst>
            <pc:docMk/>
            <pc:sldMk cId="2050407232" sldId="893"/>
            <ac:spMk id="2" creationId="{95B1B768-2A6A-F149-919D-6EC852CAA46C}"/>
          </ac:spMkLst>
        </pc:spChg>
        <pc:spChg chg="mod">
          <ac:chgData name="Lipani, Aldo" userId="3d811883-7188-4056-86e4-ebeb30c53017" providerId="ADAL" clId="{DA34FCF8-70D4-D342-AFAC-0184599DE357}" dt="2019-10-28T12:09:23.505" v="14611" actId="20577"/>
          <ac:spMkLst>
            <pc:docMk/>
            <pc:sldMk cId="2050407232" sldId="893"/>
            <ac:spMk id="3" creationId="{2912DE23-1859-EC48-989A-9DCA77F0E4EE}"/>
          </ac:spMkLst>
        </pc:spChg>
        <pc:spChg chg="add mod">
          <ac:chgData name="Lipani, Aldo" userId="3d811883-7188-4056-86e4-ebeb30c53017" providerId="ADAL" clId="{DA34FCF8-70D4-D342-AFAC-0184599DE357}" dt="2019-10-28T10:36:38.521" v="14461" actId="1036"/>
          <ac:spMkLst>
            <pc:docMk/>
            <pc:sldMk cId="2050407232" sldId="893"/>
            <ac:spMk id="4" creationId="{945059B5-01E9-F94D-8ECD-909D56A80A2E}"/>
          </ac:spMkLst>
        </pc:spChg>
        <pc:spChg chg="add del mod">
          <ac:chgData name="Lipani, Aldo" userId="3d811883-7188-4056-86e4-ebeb30c53017" providerId="ADAL" clId="{DA34FCF8-70D4-D342-AFAC-0184599DE357}" dt="2019-10-28T12:08:18.998" v="14596" actId="478"/>
          <ac:spMkLst>
            <pc:docMk/>
            <pc:sldMk cId="2050407232" sldId="893"/>
            <ac:spMk id="5" creationId="{015FA727-AB23-DD4F-8E4F-5EDDF74C55E0}"/>
          </ac:spMkLst>
        </pc:spChg>
      </pc:sldChg>
      <pc:sldChg chg="addSp modSp add">
        <pc:chgData name="Lipani, Aldo" userId="3d811883-7188-4056-86e4-ebeb30c53017" providerId="ADAL" clId="{DA34FCF8-70D4-D342-AFAC-0184599DE357}" dt="2019-10-28T12:11:11.230" v="14730" actId="5793"/>
        <pc:sldMkLst>
          <pc:docMk/>
          <pc:sldMk cId="3492446005" sldId="894"/>
        </pc:sldMkLst>
        <pc:spChg chg="mod">
          <ac:chgData name="Lipani, Aldo" userId="3d811883-7188-4056-86e4-ebeb30c53017" providerId="ADAL" clId="{DA34FCF8-70D4-D342-AFAC-0184599DE357}" dt="2019-10-27T14:01:09.677" v="2208" actId="20577"/>
          <ac:spMkLst>
            <pc:docMk/>
            <pc:sldMk cId="3492446005" sldId="894"/>
            <ac:spMk id="2" creationId="{95B1B768-2A6A-F149-919D-6EC852CAA46C}"/>
          </ac:spMkLst>
        </pc:spChg>
        <pc:spChg chg="mod">
          <ac:chgData name="Lipani, Aldo" userId="3d811883-7188-4056-86e4-ebeb30c53017" providerId="ADAL" clId="{DA34FCF8-70D4-D342-AFAC-0184599DE357}" dt="2019-10-28T12:11:11.230" v="14730" actId="5793"/>
          <ac:spMkLst>
            <pc:docMk/>
            <pc:sldMk cId="3492446005" sldId="894"/>
            <ac:spMk id="3" creationId="{2912DE23-1859-EC48-989A-9DCA77F0E4EE}"/>
          </ac:spMkLst>
        </pc:spChg>
        <pc:spChg chg="add">
          <ac:chgData name="Lipani, Aldo" userId="3d811883-7188-4056-86e4-ebeb30c53017" providerId="ADAL" clId="{DA34FCF8-70D4-D342-AFAC-0184599DE357}" dt="2019-10-28T10:36:41.066" v="14462"/>
          <ac:spMkLst>
            <pc:docMk/>
            <pc:sldMk cId="3492446005" sldId="894"/>
            <ac:spMk id="4" creationId="{DEF0F2BB-FC27-F243-B5DC-65A6179BF03B}"/>
          </ac:spMkLst>
        </pc:spChg>
      </pc:sldChg>
      <pc:sldChg chg="addSp modSp add">
        <pc:chgData name="Lipani, Aldo" userId="3d811883-7188-4056-86e4-ebeb30c53017" providerId="ADAL" clId="{DA34FCF8-70D4-D342-AFAC-0184599DE357}" dt="2019-10-28T12:11:56.719" v="14751" actId="20577"/>
        <pc:sldMkLst>
          <pc:docMk/>
          <pc:sldMk cId="3177939930" sldId="895"/>
        </pc:sldMkLst>
        <pc:spChg chg="mod">
          <ac:chgData name="Lipani, Aldo" userId="3d811883-7188-4056-86e4-ebeb30c53017" providerId="ADAL" clId="{DA34FCF8-70D4-D342-AFAC-0184599DE357}" dt="2019-10-27T14:02:24.450" v="2458" actId="20577"/>
          <ac:spMkLst>
            <pc:docMk/>
            <pc:sldMk cId="3177939930" sldId="895"/>
            <ac:spMk id="2" creationId="{95B1B768-2A6A-F149-919D-6EC852CAA46C}"/>
          </ac:spMkLst>
        </pc:spChg>
        <pc:spChg chg="mod">
          <ac:chgData name="Lipani, Aldo" userId="3d811883-7188-4056-86e4-ebeb30c53017" providerId="ADAL" clId="{DA34FCF8-70D4-D342-AFAC-0184599DE357}" dt="2019-10-28T12:11:56.719" v="14751" actId="20577"/>
          <ac:spMkLst>
            <pc:docMk/>
            <pc:sldMk cId="3177939930" sldId="895"/>
            <ac:spMk id="3" creationId="{2912DE23-1859-EC48-989A-9DCA77F0E4EE}"/>
          </ac:spMkLst>
        </pc:spChg>
        <pc:spChg chg="add">
          <ac:chgData name="Lipani, Aldo" userId="3d811883-7188-4056-86e4-ebeb30c53017" providerId="ADAL" clId="{DA34FCF8-70D4-D342-AFAC-0184599DE357}" dt="2019-10-28T10:36:42.531" v="14463"/>
          <ac:spMkLst>
            <pc:docMk/>
            <pc:sldMk cId="3177939930" sldId="895"/>
            <ac:spMk id="4" creationId="{C0F7A398-55DA-6B4B-97F8-D8752D633A47}"/>
          </ac:spMkLst>
        </pc:spChg>
      </pc:sldChg>
      <pc:sldChg chg="addSp modSp add">
        <pc:chgData name="Lipani, Aldo" userId="3d811883-7188-4056-86e4-ebeb30c53017" providerId="ADAL" clId="{DA34FCF8-70D4-D342-AFAC-0184599DE357}" dt="2019-10-28T12:12:28.861" v="14758" actId="5793"/>
        <pc:sldMkLst>
          <pc:docMk/>
          <pc:sldMk cId="3107728313" sldId="896"/>
        </pc:sldMkLst>
        <pc:spChg chg="mod">
          <ac:chgData name="Lipani, Aldo" userId="3d811883-7188-4056-86e4-ebeb30c53017" providerId="ADAL" clId="{DA34FCF8-70D4-D342-AFAC-0184599DE357}" dt="2019-10-27T14:05:52.224" v="2795" actId="20577"/>
          <ac:spMkLst>
            <pc:docMk/>
            <pc:sldMk cId="3107728313" sldId="896"/>
            <ac:spMk id="2" creationId="{95B1B768-2A6A-F149-919D-6EC852CAA46C}"/>
          </ac:spMkLst>
        </pc:spChg>
        <pc:spChg chg="mod">
          <ac:chgData name="Lipani, Aldo" userId="3d811883-7188-4056-86e4-ebeb30c53017" providerId="ADAL" clId="{DA34FCF8-70D4-D342-AFAC-0184599DE357}" dt="2019-10-28T12:12:28.861" v="14758" actId="5793"/>
          <ac:spMkLst>
            <pc:docMk/>
            <pc:sldMk cId="3107728313" sldId="896"/>
            <ac:spMk id="3" creationId="{2912DE23-1859-EC48-989A-9DCA77F0E4EE}"/>
          </ac:spMkLst>
        </pc:spChg>
        <pc:spChg chg="add">
          <ac:chgData name="Lipani, Aldo" userId="3d811883-7188-4056-86e4-ebeb30c53017" providerId="ADAL" clId="{DA34FCF8-70D4-D342-AFAC-0184599DE357}" dt="2019-10-28T10:36:43.450" v="14464"/>
          <ac:spMkLst>
            <pc:docMk/>
            <pc:sldMk cId="3107728313" sldId="896"/>
            <ac:spMk id="4" creationId="{5584506B-1820-9B4D-A5C0-F2559722EC71}"/>
          </ac:spMkLst>
        </pc:spChg>
      </pc:sldChg>
      <pc:sldChg chg="addSp modSp add">
        <pc:chgData name="Lipani, Aldo" userId="3d811883-7188-4056-86e4-ebeb30c53017" providerId="ADAL" clId="{DA34FCF8-70D4-D342-AFAC-0184599DE357}" dt="2019-10-28T12:13:33.464" v="14783" actId="20577"/>
        <pc:sldMkLst>
          <pc:docMk/>
          <pc:sldMk cId="2967609486" sldId="897"/>
        </pc:sldMkLst>
        <pc:spChg chg="mod">
          <ac:chgData name="Lipani, Aldo" userId="3d811883-7188-4056-86e4-ebeb30c53017" providerId="ADAL" clId="{DA34FCF8-70D4-D342-AFAC-0184599DE357}" dt="2019-10-28T12:13:33.464" v="14783" actId="20577"/>
          <ac:spMkLst>
            <pc:docMk/>
            <pc:sldMk cId="2967609486" sldId="897"/>
            <ac:spMk id="2" creationId="{95B1B768-2A6A-F149-919D-6EC852CAA46C}"/>
          </ac:spMkLst>
        </pc:spChg>
        <pc:spChg chg="mod">
          <ac:chgData name="Lipani, Aldo" userId="3d811883-7188-4056-86e4-ebeb30c53017" providerId="ADAL" clId="{DA34FCF8-70D4-D342-AFAC-0184599DE357}" dt="2019-10-27T14:10:05.377" v="3064" actId="404"/>
          <ac:spMkLst>
            <pc:docMk/>
            <pc:sldMk cId="2967609486" sldId="897"/>
            <ac:spMk id="3" creationId="{2912DE23-1859-EC48-989A-9DCA77F0E4EE}"/>
          </ac:spMkLst>
        </pc:spChg>
        <pc:spChg chg="add">
          <ac:chgData name="Lipani, Aldo" userId="3d811883-7188-4056-86e4-ebeb30c53017" providerId="ADAL" clId="{DA34FCF8-70D4-D342-AFAC-0184599DE357}" dt="2019-10-28T10:36:44.722" v="14465"/>
          <ac:spMkLst>
            <pc:docMk/>
            <pc:sldMk cId="2967609486" sldId="897"/>
            <ac:spMk id="4" creationId="{412FEC64-E114-A64B-A289-7EBE828437CB}"/>
          </ac:spMkLst>
        </pc:spChg>
      </pc:sldChg>
      <pc:sldChg chg="addSp modSp add">
        <pc:chgData name="Lipani, Aldo" userId="3d811883-7188-4056-86e4-ebeb30c53017" providerId="ADAL" clId="{DA34FCF8-70D4-D342-AFAC-0184599DE357}" dt="2019-10-28T12:12:49.451" v="14759" actId="20577"/>
        <pc:sldMkLst>
          <pc:docMk/>
          <pc:sldMk cId="3203641106" sldId="898"/>
        </pc:sldMkLst>
        <pc:spChg chg="mod">
          <ac:chgData name="Lipani, Aldo" userId="3d811883-7188-4056-86e4-ebeb30c53017" providerId="ADAL" clId="{DA34FCF8-70D4-D342-AFAC-0184599DE357}" dt="2019-10-27T14:11:04.422" v="3090" actId="20577"/>
          <ac:spMkLst>
            <pc:docMk/>
            <pc:sldMk cId="3203641106" sldId="898"/>
            <ac:spMk id="2" creationId="{95B1B768-2A6A-F149-919D-6EC852CAA46C}"/>
          </ac:spMkLst>
        </pc:spChg>
        <pc:spChg chg="mod">
          <ac:chgData name="Lipani, Aldo" userId="3d811883-7188-4056-86e4-ebeb30c53017" providerId="ADAL" clId="{DA34FCF8-70D4-D342-AFAC-0184599DE357}" dt="2019-10-28T12:12:49.451" v="14759" actId="20577"/>
          <ac:spMkLst>
            <pc:docMk/>
            <pc:sldMk cId="3203641106" sldId="898"/>
            <ac:spMk id="3" creationId="{2912DE23-1859-EC48-989A-9DCA77F0E4EE}"/>
          </ac:spMkLst>
        </pc:spChg>
        <pc:spChg chg="add">
          <ac:chgData name="Lipani, Aldo" userId="3d811883-7188-4056-86e4-ebeb30c53017" providerId="ADAL" clId="{DA34FCF8-70D4-D342-AFAC-0184599DE357}" dt="2019-10-28T10:36:45.894" v="14466"/>
          <ac:spMkLst>
            <pc:docMk/>
            <pc:sldMk cId="3203641106" sldId="898"/>
            <ac:spMk id="4" creationId="{F2C230AA-C738-D340-8105-AA5DFDE3D270}"/>
          </ac:spMkLst>
        </pc:spChg>
      </pc:sldChg>
      <pc:sldChg chg="add del">
        <pc:chgData name="Lipani, Aldo" userId="3d811883-7188-4056-86e4-ebeb30c53017" providerId="ADAL" clId="{DA34FCF8-70D4-D342-AFAC-0184599DE357}" dt="2019-10-27T18:40:17.561" v="3355"/>
        <pc:sldMkLst>
          <pc:docMk/>
          <pc:sldMk cId="2482011668" sldId="899"/>
        </pc:sldMkLst>
      </pc:sldChg>
      <pc:sldChg chg="addSp modSp add del ord">
        <pc:chgData name="Lipani, Aldo" userId="3d811883-7188-4056-86e4-ebeb30c53017" providerId="ADAL" clId="{DA34FCF8-70D4-D342-AFAC-0184599DE357}" dt="2019-10-28T12:13:54.969" v="14784" actId="2696"/>
        <pc:sldMkLst>
          <pc:docMk/>
          <pc:sldMk cId="3869206795" sldId="899"/>
        </pc:sldMkLst>
        <pc:spChg chg="mod">
          <ac:chgData name="Lipani, Aldo" userId="3d811883-7188-4056-86e4-ebeb30c53017" providerId="ADAL" clId="{DA34FCF8-70D4-D342-AFAC-0184599DE357}" dt="2019-10-27T18:40:42.897" v="3373" actId="20577"/>
          <ac:spMkLst>
            <pc:docMk/>
            <pc:sldMk cId="3869206795" sldId="899"/>
            <ac:spMk id="2" creationId="{95B1B768-2A6A-F149-919D-6EC852CAA46C}"/>
          </ac:spMkLst>
        </pc:spChg>
        <pc:spChg chg="mod">
          <ac:chgData name="Lipani, Aldo" userId="3d811883-7188-4056-86e4-ebeb30c53017" providerId="ADAL" clId="{DA34FCF8-70D4-D342-AFAC-0184599DE357}" dt="2019-10-27T18:43:35.938" v="3657" actId="20577"/>
          <ac:spMkLst>
            <pc:docMk/>
            <pc:sldMk cId="3869206795" sldId="899"/>
            <ac:spMk id="3" creationId="{2912DE23-1859-EC48-989A-9DCA77F0E4EE}"/>
          </ac:spMkLst>
        </pc:spChg>
        <pc:spChg chg="add">
          <ac:chgData name="Lipani, Aldo" userId="3d811883-7188-4056-86e4-ebeb30c53017" providerId="ADAL" clId="{DA34FCF8-70D4-D342-AFAC-0184599DE357}" dt="2019-10-28T10:36:47.570" v="14467"/>
          <ac:spMkLst>
            <pc:docMk/>
            <pc:sldMk cId="3869206795" sldId="899"/>
            <ac:spMk id="4" creationId="{609256FD-7C04-EE4A-B590-B86999E62935}"/>
          </ac:spMkLst>
        </pc:spChg>
      </pc:sldChg>
      <pc:sldChg chg="addSp modSp add">
        <pc:chgData name="Lipani, Aldo" userId="3d811883-7188-4056-86e4-ebeb30c53017" providerId="ADAL" clId="{DA34FCF8-70D4-D342-AFAC-0184599DE357}" dt="2019-10-28T12:13:57.516" v="14785" actId="20577"/>
        <pc:sldMkLst>
          <pc:docMk/>
          <pc:sldMk cId="2047284004" sldId="900"/>
        </pc:sldMkLst>
        <pc:spChg chg="mod">
          <ac:chgData name="Lipani, Aldo" userId="3d811883-7188-4056-86e4-ebeb30c53017" providerId="ADAL" clId="{DA34FCF8-70D4-D342-AFAC-0184599DE357}" dt="2019-10-28T12:13:57.516" v="14785" actId="20577"/>
          <ac:spMkLst>
            <pc:docMk/>
            <pc:sldMk cId="2047284004" sldId="900"/>
            <ac:spMk id="2" creationId="{95B1B768-2A6A-F149-919D-6EC852CAA46C}"/>
          </ac:spMkLst>
        </pc:spChg>
        <pc:spChg chg="mod">
          <ac:chgData name="Lipani, Aldo" userId="3d811883-7188-4056-86e4-ebeb30c53017" providerId="ADAL" clId="{DA34FCF8-70D4-D342-AFAC-0184599DE357}" dt="2019-10-27T18:44:48.338" v="3741" actId="404"/>
          <ac:spMkLst>
            <pc:docMk/>
            <pc:sldMk cId="2047284004" sldId="900"/>
            <ac:spMk id="3" creationId="{2912DE23-1859-EC48-989A-9DCA77F0E4EE}"/>
          </ac:spMkLst>
        </pc:spChg>
        <pc:spChg chg="add">
          <ac:chgData name="Lipani, Aldo" userId="3d811883-7188-4056-86e4-ebeb30c53017" providerId="ADAL" clId="{DA34FCF8-70D4-D342-AFAC-0184599DE357}" dt="2019-10-28T10:36:49.008" v="14468"/>
          <ac:spMkLst>
            <pc:docMk/>
            <pc:sldMk cId="2047284004" sldId="900"/>
            <ac:spMk id="4" creationId="{0A65639E-ACE8-DB4E-8103-BDD7D1B2547F}"/>
          </ac:spMkLst>
        </pc:spChg>
      </pc:sldChg>
      <pc:sldChg chg="addSp modSp add">
        <pc:chgData name="Lipani, Aldo" userId="3d811883-7188-4056-86e4-ebeb30c53017" providerId="ADAL" clId="{DA34FCF8-70D4-D342-AFAC-0184599DE357}" dt="2019-10-28T10:36:50.670" v="14469"/>
        <pc:sldMkLst>
          <pc:docMk/>
          <pc:sldMk cId="973325614" sldId="901"/>
        </pc:sldMkLst>
        <pc:spChg chg="mod">
          <ac:chgData name="Lipani, Aldo" userId="3d811883-7188-4056-86e4-ebeb30c53017" providerId="ADAL" clId="{DA34FCF8-70D4-D342-AFAC-0184599DE357}" dt="2019-10-27T18:45:40.401" v="3776" actId="20577"/>
          <ac:spMkLst>
            <pc:docMk/>
            <pc:sldMk cId="973325614" sldId="901"/>
            <ac:spMk id="2" creationId="{95B1B768-2A6A-F149-919D-6EC852CAA46C}"/>
          </ac:spMkLst>
        </pc:spChg>
        <pc:spChg chg="mod">
          <ac:chgData name="Lipani, Aldo" userId="3d811883-7188-4056-86e4-ebeb30c53017" providerId="ADAL" clId="{DA34FCF8-70D4-D342-AFAC-0184599DE357}" dt="2019-10-27T19:37:00.849" v="3795" actId="20577"/>
          <ac:spMkLst>
            <pc:docMk/>
            <pc:sldMk cId="973325614" sldId="901"/>
            <ac:spMk id="3" creationId="{2912DE23-1859-EC48-989A-9DCA77F0E4EE}"/>
          </ac:spMkLst>
        </pc:spChg>
        <pc:spChg chg="add">
          <ac:chgData name="Lipani, Aldo" userId="3d811883-7188-4056-86e4-ebeb30c53017" providerId="ADAL" clId="{DA34FCF8-70D4-D342-AFAC-0184599DE357}" dt="2019-10-28T10:36:50.670" v="14469"/>
          <ac:spMkLst>
            <pc:docMk/>
            <pc:sldMk cId="973325614" sldId="901"/>
            <ac:spMk id="4" creationId="{41667146-96F9-004E-812F-8AE170187374}"/>
          </ac:spMkLst>
        </pc:spChg>
      </pc:sldChg>
      <pc:sldChg chg="addSp modSp add">
        <pc:chgData name="Lipani, Aldo" userId="3d811883-7188-4056-86e4-ebeb30c53017" providerId="ADAL" clId="{DA34FCF8-70D4-D342-AFAC-0184599DE357}" dt="2019-10-28T10:36:53.077" v="14470"/>
        <pc:sldMkLst>
          <pc:docMk/>
          <pc:sldMk cId="3561329938" sldId="902"/>
        </pc:sldMkLst>
        <pc:spChg chg="mod">
          <ac:chgData name="Lipani, Aldo" userId="3d811883-7188-4056-86e4-ebeb30c53017" providerId="ADAL" clId="{DA34FCF8-70D4-D342-AFAC-0184599DE357}" dt="2019-10-27T19:37:23.957" v="3806" actId="20577"/>
          <ac:spMkLst>
            <pc:docMk/>
            <pc:sldMk cId="3561329938" sldId="902"/>
            <ac:spMk id="2" creationId="{95B1B768-2A6A-F149-919D-6EC852CAA46C}"/>
          </ac:spMkLst>
        </pc:spChg>
        <pc:spChg chg="mod">
          <ac:chgData name="Lipani, Aldo" userId="3d811883-7188-4056-86e4-ebeb30c53017" providerId="ADAL" clId="{DA34FCF8-70D4-D342-AFAC-0184599DE357}" dt="2019-10-27T19:40:57.673" v="4211" actId="404"/>
          <ac:spMkLst>
            <pc:docMk/>
            <pc:sldMk cId="3561329938" sldId="902"/>
            <ac:spMk id="3" creationId="{2912DE23-1859-EC48-989A-9DCA77F0E4EE}"/>
          </ac:spMkLst>
        </pc:spChg>
        <pc:spChg chg="add">
          <ac:chgData name="Lipani, Aldo" userId="3d811883-7188-4056-86e4-ebeb30c53017" providerId="ADAL" clId="{DA34FCF8-70D4-D342-AFAC-0184599DE357}" dt="2019-10-28T10:36:53.077" v="14470"/>
          <ac:spMkLst>
            <pc:docMk/>
            <pc:sldMk cId="3561329938" sldId="902"/>
            <ac:spMk id="4" creationId="{E285459E-7536-DC4A-B3C8-0EBCE5E7CC37}"/>
          </ac:spMkLst>
        </pc:spChg>
      </pc:sldChg>
      <pc:sldChg chg="addSp modSp add">
        <pc:chgData name="Lipani, Aldo" userId="3d811883-7188-4056-86e4-ebeb30c53017" providerId="ADAL" clId="{DA34FCF8-70D4-D342-AFAC-0184599DE357}" dt="2019-10-28T12:17:16.753" v="14943" actId="20577"/>
        <pc:sldMkLst>
          <pc:docMk/>
          <pc:sldMk cId="2992123945" sldId="903"/>
        </pc:sldMkLst>
        <pc:spChg chg="mod">
          <ac:chgData name="Lipani, Aldo" userId="3d811883-7188-4056-86e4-ebeb30c53017" providerId="ADAL" clId="{DA34FCF8-70D4-D342-AFAC-0184599DE357}" dt="2019-10-27T19:55:40.770" v="4951" actId="20577"/>
          <ac:spMkLst>
            <pc:docMk/>
            <pc:sldMk cId="2992123945" sldId="903"/>
            <ac:spMk id="2" creationId="{95B1B768-2A6A-F149-919D-6EC852CAA46C}"/>
          </ac:spMkLst>
        </pc:spChg>
        <pc:spChg chg="mod">
          <ac:chgData name="Lipani, Aldo" userId="3d811883-7188-4056-86e4-ebeb30c53017" providerId="ADAL" clId="{DA34FCF8-70D4-D342-AFAC-0184599DE357}" dt="2019-10-28T12:17:16.753" v="14943" actId="20577"/>
          <ac:spMkLst>
            <pc:docMk/>
            <pc:sldMk cId="2992123945" sldId="903"/>
            <ac:spMk id="3" creationId="{2912DE23-1859-EC48-989A-9DCA77F0E4EE}"/>
          </ac:spMkLst>
        </pc:spChg>
        <pc:spChg chg="add">
          <ac:chgData name="Lipani, Aldo" userId="3d811883-7188-4056-86e4-ebeb30c53017" providerId="ADAL" clId="{DA34FCF8-70D4-D342-AFAC-0184599DE357}" dt="2019-10-28T10:36:54.713" v="14471"/>
          <ac:spMkLst>
            <pc:docMk/>
            <pc:sldMk cId="2992123945" sldId="903"/>
            <ac:spMk id="4" creationId="{DA9E0183-70C3-9D49-BA0C-9DBD7A13B864}"/>
          </ac:spMkLst>
        </pc:spChg>
      </pc:sldChg>
      <pc:sldChg chg="addSp modSp add ord">
        <pc:chgData name="Lipani, Aldo" userId="3d811883-7188-4056-86e4-ebeb30c53017" providerId="ADAL" clId="{DA34FCF8-70D4-D342-AFAC-0184599DE357}" dt="2019-10-28T12:19:52.852" v="15099" actId="20577"/>
        <pc:sldMkLst>
          <pc:docMk/>
          <pc:sldMk cId="2425427212" sldId="904"/>
        </pc:sldMkLst>
        <pc:spChg chg="mod">
          <ac:chgData name="Lipani, Aldo" userId="3d811883-7188-4056-86e4-ebeb30c53017" providerId="ADAL" clId="{DA34FCF8-70D4-D342-AFAC-0184599DE357}" dt="2019-10-27T19:59:53.381" v="5456" actId="20577"/>
          <ac:spMkLst>
            <pc:docMk/>
            <pc:sldMk cId="2425427212" sldId="904"/>
            <ac:spMk id="2" creationId="{95B1B768-2A6A-F149-919D-6EC852CAA46C}"/>
          </ac:spMkLst>
        </pc:spChg>
        <pc:spChg chg="mod">
          <ac:chgData name="Lipani, Aldo" userId="3d811883-7188-4056-86e4-ebeb30c53017" providerId="ADAL" clId="{DA34FCF8-70D4-D342-AFAC-0184599DE357}" dt="2019-10-28T12:19:52.852" v="15099" actId="20577"/>
          <ac:spMkLst>
            <pc:docMk/>
            <pc:sldMk cId="2425427212" sldId="904"/>
            <ac:spMk id="3" creationId="{2912DE23-1859-EC48-989A-9DCA77F0E4EE}"/>
          </ac:spMkLst>
        </pc:spChg>
        <pc:spChg chg="add">
          <ac:chgData name="Lipani, Aldo" userId="3d811883-7188-4056-86e4-ebeb30c53017" providerId="ADAL" clId="{DA34FCF8-70D4-D342-AFAC-0184599DE357}" dt="2019-10-28T10:36:56.031" v="14472"/>
          <ac:spMkLst>
            <pc:docMk/>
            <pc:sldMk cId="2425427212" sldId="904"/>
            <ac:spMk id="4" creationId="{7A59DABB-36CB-AC44-AEC3-90E5FEC0A87A}"/>
          </ac:spMkLst>
        </pc:spChg>
      </pc:sldChg>
      <pc:sldChg chg="addSp delSp modSp add">
        <pc:chgData name="Lipani, Aldo" userId="3d811883-7188-4056-86e4-ebeb30c53017" providerId="ADAL" clId="{DA34FCF8-70D4-D342-AFAC-0184599DE357}" dt="2019-10-28T10:37:10.229" v="14481"/>
        <pc:sldMkLst>
          <pc:docMk/>
          <pc:sldMk cId="1434353400" sldId="905"/>
        </pc:sldMkLst>
        <pc:spChg chg="del">
          <ac:chgData name="Lipani, Aldo" userId="3d811883-7188-4056-86e4-ebeb30c53017" providerId="ADAL" clId="{DA34FCF8-70D4-D342-AFAC-0184599DE357}" dt="2019-10-27T21:15:59.411" v="5612"/>
          <ac:spMkLst>
            <pc:docMk/>
            <pc:sldMk cId="1434353400" sldId="905"/>
            <ac:spMk id="2" creationId="{256C7915-5DE4-564D-AE3C-06876181E34C}"/>
          </ac:spMkLst>
        </pc:spChg>
        <pc:spChg chg="del">
          <ac:chgData name="Lipani, Aldo" userId="3d811883-7188-4056-86e4-ebeb30c53017" providerId="ADAL" clId="{DA34FCF8-70D4-D342-AFAC-0184599DE357}" dt="2019-10-27T21:15:59.411" v="5612"/>
          <ac:spMkLst>
            <pc:docMk/>
            <pc:sldMk cId="1434353400" sldId="905"/>
            <ac:spMk id="3" creationId="{1EA91B3D-9F55-AB4D-AD01-11397ACCF8FD}"/>
          </ac:spMkLst>
        </pc:spChg>
        <pc:spChg chg="add mod">
          <ac:chgData name="Lipani, Aldo" userId="3d811883-7188-4056-86e4-ebeb30c53017" providerId="ADAL" clId="{DA34FCF8-70D4-D342-AFAC-0184599DE357}" dt="2019-10-27T21:38:04.144" v="5635" actId="20577"/>
          <ac:spMkLst>
            <pc:docMk/>
            <pc:sldMk cId="1434353400" sldId="905"/>
            <ac:spMk id="4" creationId="{19D76072-E128-D849-8EB1-C4005A112DD9}"/>
          </ac:spMkLst>
        </pc:spChg>
        <pc:spChg chg="add">
          <ac:chgData name="Lipani, Aldo" userId="3d811883-7188-4056-86e4-ebeb30c53017" providerId="ADAL" clId="{DA34FCF8-70D4-D342-AFAC-0184599DE357}" dt="2019-10-28T10:37:10.229" v="14481"/>
          <ac:spMkLst>
            <pc:docMk/>
            <pc:sldMk cId="1434353400" sldId="905"/>
            <ac:spMk id="5" creationId="{35AB9C6B-F6B6-2B4D-96BD-368CDE51A0CD}"/>
          </ac:spMkLst>
        </pc:spChg>
        <pc:spChg chg="add del mod">
          <ac:chgData name="Lipani, Aldo" userId="3d811883-7188-4056-86e4-ebeb30c53017" providerId="ADAL" clId="{DA34FCF8-70D4-D342-AFAC-0184599DE357}" dt="2019-10-27T21:54:08.905" v="5636"/>
          <ac:spMkLst>
            <pc:docMk/>
            <pc:sldMk cId="1434353400" sldId="905"/>
            <ac:spMk id="5" creationId="{45BE5E3F-61AF-9D4B-A4A1-701AB41DF599}"/>
          </ac:spMkLst>
        </pc:spChg>
        <pc:picChg chg="add mod">
          <ac:chgData name="Lipani, Aldo" userId="3d811883-7188-4056-86e4-ebeb30c53017" providerId="ADAL" clId="{DA34FCF8-70D4-D342-AFAC-0184599DE357}" dt="2019-10-27T21:54:15.207" v="5639" actId="1076"/>
          <ac:picMkLst>
            <pc:docMk/>
            <pc:sldMk cId="1434353400" sldId="905"/>
            <ac:picMk id="7" creationId="{0F658E6F-B58B-2C43-976B-B7B0908FE394}"/>
          </ac:picMkLst>
        </pc:picChg>
      </pc:sldChg>
      <pc:sldChg chg="modSp add del">
        <pc:chgData name="Lipani, Aldo" userId="3d811883-7188-4056-86e4-ebeb30c53017" providerId="ADAL" clId="{DA34FCF8-70D4-D342-AFAC-0184599DE357}" dt="2019-10-27T21:11:52.760" v="5609" actId="2696"/>
        <pc:sldMkLst>
          <pc:docMk/>
          <pc:sldMk cId="3690006310" sldId="905"/>
        </pc:sldMkLst>
        <pc:spChg chg="mod">
          <ac:chgData name="Lipani, Aldo" userId="3d811883-7188-4056-86e4-ebeb30c53017" providerId="ADAL" clId="{DA34FCF8-70D4-D342-AFAC-0184599DE357}" dt="2019-10-27T21:11:47.256" v="5608" actId="20577"/>
          <ac:spMkLst>
            <pc:docMk/>
            <pc:sldMk cId="3690006310" sldId="905"/>
            <ac:spMk id="2" creationId="{95B1B768-2A6A-F149-919D-6EC852CAA46C}"/>
          </ac:spMkLst>
        </pc:spChg>
      </pc:sldChg>
      <pc:sldChg chg="addSp delSp modSp add">
        <pc:chgData name="Lipani, Aldo" userId="3d811883-7188-4056-86e4-ebeb30c53017" providerId="ADAL" clId="{DA34FCF8-70D4-D342-AFAC-0184599DE357}" dt="2019-10-28T12:24:39.967" v="15235" actId="20577"/>
        <pc:sldMkLst>
          <pc:docMk/>
          <pc:sldMk cId="4189697085" sldId="906"/>
        </pc:sldMkLst>
        <pc:spChg chg="add mod">
          <ac:chgData name="Lipani, Aldo" userId="3d811883-7188-4056-86e4-ebeb30c53017" providerId="ADAL" clId="{DA34FCF8-70D4-D342-AFAC-0184599DE357}" dt="2019-10-28T12:24:39.967" v="15235" actId="20577"/>
          <ac:spMkLst>
            <pc:docMk/>
            <pc:sldMk cId="4189697085" sldId="906"/>
            <ac:spMk id="3" creationId="{D6FCC0C7-EF96-8049-B2DE-91A4034D5765}"/>
          </ac:spMkLst>
        </pc:spChg>
        <pc:spChg chg="add">
          <ac:chgData name="Lipani, Aldo" userId="3d811883-7188-4056-86e4-ebeb30c53017" providerId="ADAL" clId="{DA34FCF8-70D4-D342-AFAC-0184599DE357}" dt="2019-10-28T10:37:11.650" v="14482"/>
          <ac:spMkLst>
            <pc:docMk/>
            <pc:sldMk cId="4189697085" sldId="906"/>
            <ac:spMk id="5" creationId="{F5881550-C1F5-DD49-8B46-CA15044F61FC}"/>
          </ac:spMkLst>
        </pc:spChg>
        <pc:picChg chg="del">
          <ac:chgData name="Lipani, Aldo" userId="3d811883-7188-4056-86e4-ebeb30c53017" providerId="ADAL" clId="{DA34FCF8-70D4-D342-AFAC-0184599DE357}" dt="2019-10-27T21:54:50.644" v="5641" actId="478"/>
          <ac:picMkLst>
            <pc:docMk/>
            <pc:sldMk cId="4189697085" sldId="906"/>
            <ac:picMk id="7" creationId="{0F658E6F-B58B-2C43-976B-B7B0908FE394}"/>
          </ac:picMkLst>
        </pc:picChg>
      </pc:sldChg>
      <pc:sldChg chg="addSp modSp add">
        <pc:chgData name="Lipani, Aldo" userId="3d811883-7188-4056-86e4-ebeb30c53017" providerId="ADAL" clId="{DA34FCF8-70D4-D342-AFAC-0184599DE357}" dt="2019-10-28T12:30:35.751" v="15239" actId="113"/>
        <pc:sldMkLst>
          <pc:docMk/>
          <pc:sldMk cId="637209470" sldId="907"/>
        </pc:sldMkLst>
        <pc:spChg chg="mod">
          <ac:chgData name="Lipani, Aldo" userId="3d811883-7188-4056-86e4-ebeb30c53017" providerId="ADAL" clId="{DA34FCF8-70D4-D342-AFAC-0184599DE357}" dt="2019-10-28T12:30:35.751" v="15239" actId="113"/>
          <ac:spMkLst>
            <pc:docMk/>
            <pc:sldMk cId="637209470" sldId="907"/>
            <ac:spMk id="3" creationId="{D6FCC0C7-EF96-8049-B2DE-91A4034D5765}"/>
          </ac:spMkLst>
        </pc:spChg>
        <pc:spChg chg="mod">
          <ac:chgData name="Lipani, Aldo" userId="3d811883-7188-4056-86e4-ebeb30c53017" providerId="ADAL" clId="{DA34FCF8-70D4-D342-AFAC-0184599DE357}" dt="2019-10-27T22:00:52.595" v="6370" actId="20577"/>
          <ac:spMkLst>
            <pc:docMk/>
            <pc:sldMk cId="637209470" sldId="907"/>
            <ac:spMk id="4" creationId="{19D76072-E128-D849-8EB1-C4005A112DD9}"/>
          </ac:spMkLst>
        </pc:spChg>
        <pc:spChg chg="add">
          <ac:chgData name="Lipani, Aldo" userId="3d811883-7188-4056-86e4-ebeb30c53017" providerId="ADAL" clId="{DA34FCF8-70D4-D342-AFAC-0184599DE357}" dt="2019-10-28T10:37:13.092" v="14483"/>
          <ac:spMkLst>
            <pc:docMk/>
            <pc:sldMk cId="637209470" sldId="907"/>
            <ac:spMk id="5" creationId="{CAF90EB3-0B88-DA47-95D6-8C41D843E695}"/>
          </ac:spMkLst>
        </pc:spChg>
      </pc:sldChg>
      <pc:sldChg chg="addSp modSp add">
        <pc:chgData name="Lipani, Aldo" userId="3d811883-7188-4056-86e4-ebeb30c53017" providerId="ADAL" clId="{DA34FCF8-70D4-D342-AFAC-0184599DE357}" dt="2019-10-28T10:37:14.354" v="14484"/>
        <pc:sldMkLst>
          <pc:docMk/>
          <pc:sldMk cId="3336511245" sldId="908"/>
        </pc:sldMkLst>
        <pc:spChg chg="mod">
          <ac:chgData name="Lipani, Aldo" userId="3d811883-7188-4056-86e4-ebeb30c53017" providerId="ADAL" clId="{DA34FCF8-70D4-D342-AFAC-0184599DE357}" dt="2019-10-27T22:07:07.723" v="7009" actId="20577"/>
          <ac:spMkLst>
            <pc:docMk/>
            <pc:sldMk cId="3336511245" sldId="908"/>
            <ac:spMk id="3" creationId="{D6FCC0C7-EF96-8049-B2DE-91A4034D5765}"/>
          </ac:spMkLst>
        </pc:spChg>
        <pc:spChg chg="mod">
          <ac:chgData name="Lipani, Aldo" userId="3d811883-7188-4056-86e4-ebeb30c53017" providerId="ADAL" clId="{DA34FCF8-70D4-D342-AFAC-0184599DE357}" dt="2019-10-27T22:07:11.653" v="7014" actId="20577"/>
          <ac:spMkLst>
            <pc:docMk/>
            <pc:sldMk cId="3336511245" sldId="908"/>
            <ac:spMk id="4" creationId="{19D76072-E128-D849-8EB1-C4005A112DD9}"/>
          </ac:spMkLst>
        </pc:spChg>
        <pc:spChg chg="add">
          <ac:chgData name="Lipani, Aldo" userId="3d811883-7188-4056-86e4-ebeb30c53017" providerId="ADAL" clId="{DA34FCF8-70D4-D342-AFAC-0184599DE357}" dt="2019-10-28T10:37:14.354" v="14484"/>
          <ac:spMkLst>
            <pc:docMk/>
            <pc:sldMk cId="3336511245" sldId="908"/>
            <ac:spMk id="5" creationId="{C2211A82-1647-A04A-AB06-E02880417304}"/>
          </ac:spMkLst>
        </pc:spChg>
      </pc:sldChg>
      <pc:sldChg chg="addSp delSp modSp add">
        <pc:chgData name="Lipani, Aldo" userId="3d811883-7188-4056-86e4-ebeb30c53017" providerId="ADAL" clId="{DA34FCF8-70D4-D342-AFAC-0184599DE357}" dt="2019-10-28T12:31:50.975" v="15338" actId="20577"/>
        <pc:sldMkLst>
          <pc:docMk/>
          <pc:sldMk cId="2887500330" sldId="909"/>
        </pc:sldMkLst>
        <pc:spChg chg="mod">
          <ac:chgData name="Lipani, Aldo" userId="3d811883-7188-4056-86e4-ebeb30c53017" providerId="ADAL" clId="{DA34FCF8-70D4-D342-AFAC-0184599DE357}" dt="2019-10-28T12:31:50.975" v="15338" actId="20577"/>
          <ac:spMkLst>
            <pc:docMk/>
            <pc:sldMk cId="2887500330" sldId="909"/>
            <ac:spMk id="3" creationId="{D6FCC0C7-EF96-8049-B2DE-91A4034D5765}"/>
          </ac:spMkLst>
        </pc:spChg>
        <pc:spChg chg="mod">
          <ac:chgData name="Lipani, Aldo" userId="3d811883-7188-4056-86e4-ebeb30c53017" providerId="ADAL" clId="{DA34FCF8-70D4-D342-AFAC-0184599DE357}" dt="2019-10-27T22:07:30.926" v="7021" actId="20577"/>
          <ac:spMkLst>
            <pc:docMk/>
            <pc:sldMk cId="2887500330" sldId="909"/>
            <ac:spMk id="4" creationId="{19D76072-E128-D849-8EB1-C4005A112DD9}"/>
          </ac:spMkLst>
        </pc:spChg>
        <pc:spChg chg="add">
          <ac:chgData name="Lipani, Aldo" userId="3d811883-7188-4056-86e4-ebeb30c53017" providerId="ADAL" clId="{DA34FCF8-70D4-D342-AFAC-0184599DE357}" dt="2019-10-28T10:37:15.508" v="14485"/>
          <ac:spMkLst>
            <pc:docMk/>
            <pc:sldMk cId="2887500330" sldId="909"/>
            <ac:spMk id="5" creationId="{842E776B-F17A-874F-AAB8-7B7E7BF733BB}"/>
          </ac:spMkLst>
        </pc:spChg>
        <pc:spChg chg="add del">
          <ac:chgData name="Lipani, Aldo" userId="3d811883-7188-4056-86e4-ebeb30c53017" providerId="ADAL" clId="{DA34FCF8-70D4-D342-AFAC-0184599DE357}" dt="2019-10-28T10:37:17.877" v="14487"/>
          <ac:spMkLst>
            <pc:docMk/>
            <pc:sldMk cId="2887500330" sldId="909"/>
            <ac:spMk id="6" creationId="{5B8554D4-071D-D74B-AE0B-214F934674DB}"/>
          </ac:spMkLst>
        </pc:spChg>
        <pc:picChg chg="add del">
          <ac:chgData name="Lipani, Aldo" userId="3d811883-7188-4056-86e4-ebeb30c53017" providerId="ADAL" clId="{DA34FCF8-70D4-D342-AFAC-0184599DE357}" dt="2019-10-27T22:10:03.093" v="7354"/>
          <ac:picMkLst>
            <pc:docMk/>
            <pc:sldMk cId="2887500330" sldId="909"/>
            <ac:picMk id="5" creationId="{4D9B97C5-5B99-EB40-BCE0-295302A768CE}"/>
          </ac:picMkLst>
        </pc:picChg>
      </pc:sldChg>
      <pc:sldChg chg="addSp modSp add">
        <pc:chgData name="Lipani, Aldo" userId="3d811883-7188-4056-86e4-ebeb30c53017" providerId="ADAL" clId="{DA34FCF8-70D4-D342-AFAC-0184599DE357}" dt="2019-10-28T10:37:19.297" v="14488"/>
        <pc:sldMkLst>
          <pc:docMk/>
          <pc:sldMk cId="1430608467" sldId="910"/>
        </pc:sldMkLst>
        <pc:spChg chg="mod">
          <ac:chgData name="Lipani, Aldo" userId="3d811883-7188-4056-86e4-ebeb30c53017" providerId="ADAL" clId="{DA34FCF8-70D4-D342-AFAC-0184599DE357}" dt="2019-10-27T22:09:53.318" v="7352" actId="313"/>
          <ac:spMkLst>
            <pc:docMk/>
            <pc:sldMk cId="1430608467" sldId="910"/>
            <ac:spMk id="3" creationId="{D6FCC0C7-EF96-8049-B2DE-91A4034D5765}"/>
          </ac:spMkLst>
        </pc:spChg>
        <pc:spChg chg="mod">
          <ac:chgData name="Lipani, Aldo" userId="3d811883-7188-4056-86e4-ebeb30c53017" providerId="ADAL" clId="{DA34FCF8-70D4-D342-AFAC-0184599DE357}" dt="2019-10-27T22:10:26.385" v="7364" actId="20577"/>
          <ac:spMkLst>
            <pc:docMk/>
            <pc:sldMk cId="1430608467" sldId="910"/>
            <ac:spMk id="4" creationId="{19D76072-E128-D849-8EB1-C4005A112DD9}"/>
          </ac:spMkLst>
        </pc:spChg>
        <pc:spChg chg="add">
          <ac:chgData name="Lipani, Aldo" userId="3d811883-7188-4056-86e4-ebeb30c53017" providerId="ADAL" clId="{DA34FCF8-70D4-D342-AFAC-0184599DE357}" dt="2019-10-28T10:37:19.297" v="14488"/>
          <ac:spMkLst>
            <pc:docMk/>
            <pc:sldMk cId="1430608467" sldId="910"/>
            <ac:spMk id="6" creationId="{FEFBE106-9CD4-8949-ABC5-FAA839628E64}"/>
          </ac:spMkLst>
        </pc:spChg>
        <pc:picChg chg="add mod">
          <ac:chgData name="Lipani, Aldo" userId="3d811883-7188-4056-86e4-ebeb30c53017" providerId="ADAL" clId="{DA34FCF8-70D4-D342-AFAC-0184599DE357}" dt="2019-10-27T22:10:10.394" v="7357" actId="1076"/>
          <ac:picMkLst>
            <pc:docMk/>
            <pc:sldMk cId="1430608467" sldId="910"/>
            <ac:picMk id="5" creationId="{639E7557-F0B1-D34A-8492-5D4C571DA83E}"/>
          </ac:picMkLst>
        </pc:picChg>
      </pc:sldChg>
      <pc:sldChg chg="addSp delSp modSp add">
        <pc:chgData name="Lipani, Aldo" userId="3d811883-7188-4056-86e4-ebeb30c53017" providerId="ADAL" clId="{DA34FCF8-70D4-D342-AFAC-0184599DE357}" dt="2019-10-28T10:37:20.710" v="14489"/>
        <pc:sldMkLst>
          <pc:docMk/>
          <pc:sldMk cId="3877807561" sldId="911"/>
        </pc:sldMkLst>
        <pc:spChg chg="mod">
          <ac:chgData name="Lipani, Aldo" userId="3d811883-7188-4056-86e4-ebeb30c53017" providerId="ADAL" clId="{DA34FCF8-70D4-D342-AFAC-0184599DE357}" dt="2019-10-27T22:15:43.254" v="7722" actId="313"/>
          <ac:spMkLst>
            <pc:docMk/>
            <pc:sldMk cId="3877807561" sldId="911"/>
            <ac:spMk id="3" creationId="{D6FCC0C7-EF96-8049-B2DE-91A4034D5765}"/>
          </ac:spMkLst>
        </pc:spChg>
        <pc:spChg chg="mod">
          <ac:chgData name="Lipani, Aldo" userId="3d811883-7188-4056-86e4-ebeb30c53017" providerId="ADAL" clId="{DA34FCF8-70D4-D342-AFAC-0184599DE357}" dt="2019-10-27T22:16:33.365" v="7729" actId="20577"/>
          <ac:spMkLst>
            <pc:docMk/>
            <pc:sldMk cId="3877807561" sldId="911"/>
            <ac:spMk id="4" creationId="{19D76072-E128-D849-8EB1-C4005A112DD9}"/>
          </ac:spMkLst>
        </pc:spChg>
        <pc:spChg chg="add mod">
          <ac:chgData name="Lipani, Aldo" userId="3d811883-7188-4056-86e4-ebeb30c53017" providerId="ADAL" clId="{DA34FCF8-70D4-D342-AFAC-0184599DE357}" dt="2019-10-27T22:14:29.475" v="7570" actId="1076"/>
          <ac:spMkLst>
            <pc:docMk/>
            <pc:sldMk cId="3877807561" sldId="911"/>
            <ac:spMk id="7" creationId="{8509D9E6-E59A-5649-8BF8-8E2F770647D6}"/>
          </ac:spMkLst>
        </pc:spChg>
        <pc:spChg chg="add mod">
          <ac:chgData name="Lipani, Aldo" userId="3d811883-7188-4056-86e4-ebeb30c53017" providerId="ADAL" clId="{DA34FCF8-70D4-D342-AFAC-0184599DE357}" dt="2019-10-27T22:14:32.862" v="7571" actId="1076"/>
          <ac:spMkLst>
            <pc:docMk/>
            <pc:sldMk cId="3877807561" sldId="911"/>
            <ac:spMk id="8" creationId="{8E16E83E-F885-E047-B1E7-EE7B4571492A}"/>
          </ac:spMkLst>
        </pc:spChg>
        <pc:spChg chg="add mod">
          <ac:chgData name="Lipani, Aldo" userId="3d811883-7188-4056-86e4-ebeb30c53017" providerId="ADAL" clId="{DA34FCF8-70D4-D342-AFAC-0184599DE357}" dt="2019-10-27T22:15:34.305" v="7720" actId="1076"/>
          <ac:spMkLst>
            <pc:docMk/>
            <pc:sldMk cId="3877807561" sldId="911"/>
            <ac:spMk id="9" creationId="{55BFAC8B-BAF7-E540-9C9E-1B8745F394B7}"/>
          </ac:spMkLst>
        </pc:spChg>
        <pc:spChg chg="add mod">
          <ac:chgData name="Lipani, Aldo" userId="3d811883-7188-4056-86e4-ebeb30c53017" providerId="ADAL" clId="{DA34FCF8-70D4-D342-AFAC-0184599DE357}" dt="2019-10-27T22:15:36.884" v="7721" actId="1076"/>
          <ac:spMkLst>
            <pc:docMk/>
            <pc:sldMk cId="3877807561" sldId="911"/>
            <ac:spMk id="10" creationId="{0984F3C0-679C-3940-A8C3-4F50F26B59B2}"/>
          </ac:spMkLst>
        </pc:spChg>
        <pc:spChg chg="add">
          <ac:chgData name="Lipani, Aldo" userId="3d811883-7188-4056-86e4-ebeb30c53017" providerId="ADAL" clId="{DA34FCF8-70D4-D342-AFAC-0184599DE357}" dt="2019-10-28T10:37:20.710" v="14489"/>
          <ac:spMkLst>
            <pc:docMk/>
            <pc:sldMk cId="3877807561" sldId="911"/>
            <ac:spMk id="11" creationId="{A3EAB538-1549-094F-A0BA-7061A241EC17}"/>
          </ac:spMkLst>
        </pc:spChg>
        <pc:picChg chg="del">
          <ac:chgData name="Lipani, Aldo" userId="3d811883-7188-4056-86e4-ebeb30c53017" providerId="ADAL" clId="{DA34FCF8-70D4-D342-AFAC-0184599DE357}" dt="2019-10-27T22:12:05.770" v="7520" actId="478"/>
          <ac:picMkLst>
            <pc:docMk/>
            <pc:sldMk cId="3877807561" sldId="911"/>
            <ac:picMk id="5" creationId="{639E7557-F0B1-D34A-8492-5D4C571DA83E}"/>
          </ac:picMkLst>
        </pc:picChg>
        <pc:picChg chg="add mod">
          <ac:chgData name="Lipani, Aldo" userId="3d811883-7188-4056-86e4-ebeb30c53017" providerId="ADAL" clId="{DA34FCF8-70D4-D342-AFAC-0184599DE357}" dt="2019-10-27T22:14:26.040" v="7569" actId="1035"/>
          <ac:picMkLst>
            <pc:docMk/>
            <pc:sldMk cId="3877807561" sldId="911"/>
            <ac:picMk id="6" creationId="{E647EB06-FE70-9F46-9FE5-6F01B4CDF6AE}"/>
          </ac:picMkLst>
        </pc:picChg>
      </pc:sldChg>
      <pc:sldChg chg="addSp delSp modSp add">
        <pc:chgData name="Lipani, Aldo" userId="3d811883-7188-4056-86e4-ebeb30c53017" providerId="ADAL" clId="{DA34FCF8-70D4-D342-AFAC-0184599DE357}" dt="2019-10-28T12:33:39.701" v="15413" actId="20577"/>
        <pc:sldMkLst>
          <pc:docMk/>
          <pc:sldMk cId="4040476181" sldId="912"/>
        </pc:sldMkLst>
        <pc:spChg chg="mod">
          <ac:chgData name="Lipani, Aldo" userId="3d811883-7188-4056-86e4-ebeb30c53017" providerId="ADAL" clId="{DA34FCF8-70D4-D342-AFAC-0184599DE357}" dt="2019-10-28T12:33:39.701" v="15413" actId="20577"/>
          <ac:spMkLst>
            <pc:docMk/>
            <pc:sldMk cId="4040476181" sldId="912"/>
            <ac:spMk id="3" creationId="{D6FCC0C7-EF96-8049-B2DE-91A4034D5765}"/>
          </ac:spMkLst>
        </pc:spChg>
        <pc:spChg chg="mod">
          <ac:chgData name="Lipani, Aldo" userId="3d811883-7188-4056-86e4-ebeb30c53017" providerId="ADAL" clId="{DA34FCF8-70D4-D342-AFAC-0184599DE357}" dt="2019-10-27T22:16:39.407" v="7733" actId="20577"/>
          <ac:spMkLst>
            <pc:docMk/>
            <pc:sldMk cId="4040476181" sldId="912"/>
            <ac:spMk id="4" creationId="{19D76072-E128-D849-8EB1-C4005A112DD9}"/>
          </ac:spMkLst>
        </pc:spChg>
        <pc:spChg chg="add">
          <ac:chgData name="Lipani, Aldo" userId="3d811883-7188-4056-86e4-ebeb30c53017" providerId="ADAL" clId="{DA34FCF8-70D4-D342-AFAC-0184599DE357}" dt="2019-10-28T10:37:22.001" v="14490"/>
          <ac:spMkLst>
            <pc:docMk/>
            <pc:sldMk cId="4040476181" sldId="912"/>
            <ac:spMk id="5" creationId="{A4463E09-D94B-0840-AD97-5AEF6786C375}"/>
          </ac:spMkLst>
        </pc:spChg>
        <pc:spChg chg="del">
          <ac:chgData name="Lipani, Aldo" userId="3d811883-7188-4056-86e4-ebeb30c53017" providerId="ADAL" clId="{DA34FCF8-70D4-D342-AFAC-0184599DE357}" dt="2019-10-27T22:20:34.750" v="7948" actId="478"/>
          <ac:spMkLst>
            <pc:docMk/>
            <pc:sldMk cId="4040476181" sldId="912"/>
            <ac:spMk id="7" creationId="{8509D9E6-E59A-5649-8BF8-8E2F770647D6}"/>
          </ac:spMkLst>
        </pc:spChg>
        <pc:spChg chg="del mod">
          <ac:chgData name="Lipani, Aldo" userId="3d811883-7188-4056-86e4-ebeb30c53017" providerId="ADAL" clId="{DA34FCF8-70D4-D342-AFAC-0184599DE357}" dt="2019-10-27T22:20:24.800" v="7941" actId="478"/>
          <ac:spMkLst>
            <pc:docMk/>
            <pc:sldMk cId="4040476181" sldId="912"/>
            <ac:spMk id="8" creationId="{8E16E83E-F885-E047-B1E7-EE7B4571492A}"/>
          </ac:spMkLst>
        </pc:spChg>
        <pc:spChg chg="del">
          <ac:chgData name="Lipani, Aldo" userId="3d811883-7188-4056-86e4-ebeb30c53017" providerId="ADAL" clId="{DA34FCF8-70D4-D342-AFAC-0184599DE357}" dt="2019-10-27T22:20:35.816" v="7949" actId="478"/>
          <ac:spMkLst>
            <pc:docMk/>
            <pc:sldMk cId="4040476181" sldId="912"/>
            <ac:spMk id="9" creationId="{55BFAC8B-BAF7-E540-9C9E-1B8745F394B7}"/>
          </ac:spMkLst>
        </pc:spChg>
        <pc:spChg chg="del">
          <ac:chgData name="Lipani, Aldo" userId="3d811883-7188-4056-86e4-ebeb30c53017" providerId="ADAL" clId="{DA34FCF8-70D4-D342-AFAC-0184599DE357}" dt="2019-10-27T22:20:36.850" v="7950" actId="478"/>
          <ac:spMkLst>
            <pc:docMk/>
            <pc:sldMk cId="4040476181" sldId="912"/>
            <ac:spMk id="10" creationId="{0984F3C0-679C-3940-A8C3-4F50F26B59B2}"/>
          </ac:spMkLst>
        </pc:spChg>
        <pc:picChg chg="del">
          <ac:chgData name="Lipani, Aldo" userId="3d811883-7188-4056-86e4-ebeb30c53017" providerId="ADAL" clId="{DA34FCF8-70D4-D342-AFAC-0184599DE357}" dt="2019-10-27T22:17:11.373" v="7761" actId="478"/>
          <ac:picMkLst>
            <pc:docMk/>
            <pc:sldMk cId="4040476181" sldId="912"/>
            <ac:picMk id="6" creationId="{E647EB06-FE70-9F46-9FE5-6F01B4CDF6AE}"/>
          </ac:picMkLst>
        </pc:picChg>
      </pc:sldChg>
      <pc:sldChg chg="addSp modSp add">
        <pc:chgData name="Lipani, Aldo" userId="3d811883-7188-4056-86e4-ebeb30c53017" providerId="ADAL" clId="{DA34FCF8-70D4-D342-AFAC-0184599DE357}" dt="2019-10-28T12:34:11.561" v="15425" actId="20577"/>
        <pc:sldMkLst>
          <pc:docMk/>
          <pc:sldMk cId="1416028549" sldId="913"/>
        </pc:sldMkLst>
        <pc:spChg chg="mod">
          <ac:chgData name="Lipani, Aldo" userId="3d811883-7188-4056-86e4-ebeb30c53017" providerId="ADAL" clId="{DA34FCF8-70D4-D342-AFAC-0184599DE357}" dt="2019-10-28T12:34:11.561" v="15425" actId="20577"/>
          <ac:spMkLst>
            <pc:docMk/>
            <pc:sldMk cId="1416028549" sldId="913"/>
            <ac:spMk id="3" creationId="{D6FCC0C7-EF96-8049-B2DE-91A4034D5765}"/>
          </ac:spMkLst>
        </pc:spChg>
        <pc:spChg chg="mod">
          <ac:chgData name="Lipani, Aldo" userId="3d811883-7188-4056-86e4-ebeb30c53017" providerId="ADAL" clId="{DA34FCF8-70D4-D342-AFAC-0184599DE357}" dt="2019-10-27T22:21:10.906" v="7973" actId="20577"/>
          <ac:spMkLst>
            <pc:docMk/>
            <pc:sldMk cId="1416028549" sldId="913"/>
            <ac:spMk id="4" creationId="{19D76072-E128-D849-8EB1-C4005A112DD9}"/>
          </ac:spMkLst>
        </pc:spChg>
        <pc:spChg chg="add">
          <ac:chgData name="Lipani, Aldo" userId="3d811883-7188-4056-86e4-ebeb30c53017" providerId="ADAL" clId="{DA34FCF8-70D4-D342-AFAC-0184599DE357}" dt="2019-10-28T10:37:23.295" v="14491"/>
          <ac:spMkLst>
            <pc:docMk/>
            <pc:sldMk cId="1416028549" sldId="913"/>
            <ac:spMk id="6" creationId="{EE2A1C56-DD24-8C45-9F44-ED6A671379E2}"/>
          </ac:spMkLst>
        </pc:spChg>
        <pc:picChg chg="add mod">
          <ac:chgData name="Lipani, Aldo" userId="3d811883-7188-4056-86e4-ebeb30c53017" providerId="ADAL" clId="{DA34FCF8-70D4-D342-AFAC-0184599DE357}" dt="2019-10-27T22:22:38.277" v="8161" actId="1076"/>
          <ac:picMkLst>
            <pc:docMk/>
            <pc:sldMk cId="1416028549" sldId="913"/>
            <ac:picMk id="5" creationId="{F1DF5F0E-3DB8-4C43-8070-F5DCCE70ED7E}"/>
          </ac:picMkLst>
        </pc:picChg>
      </pc:sldChg>
      <pc:sldChg chg="addSp modSp add">
        <pc:chgData name="Lipani, Aldo" userId="3d811883-7188-4056-86e4-ebeb30c53017" providerId="ADAL" clId="{DA34FCF8-70D4-D342-AFAC-0184599DE357}" dt="2019-10-28T12:39:20.520" v="15446" actId="313"/>
        <pc:sldMkLst>
          <pc:docMk/>
          <pc:sldMk cId="3980559576" sldId="914"/>
        </pc:sldMkLst>
        <pc:spChg chg="mod">
          <ac:chgData name="Lipani, Aldo" userId="3d811883-7188-4056-86e4-ebeb30c53017" providerId="ADAL" clId="{DA34FCF8-70D4-D342-AFAC-0184599DE357}" dt="2019-10-28T12:39:20.520" v="15446" actId="313"/>
          <ac:spMkLst>
            <pc:docMk/>
            <pc:sldMk cId="3980559576" sldId="914"/>
            <ac:spMk id="3" creationId="{D6FCC0C7-EF96-8049-B2DE-91A4034D5765}"/>
          </ac:spMkLst>
        </pc:spChg>
        <pc:spChg chg="mod">
          <ac:chgData name="Lipani, Aldo" userId="3d811883-7188-4056-86e4-ebeb30c53017" providerId="ADAL" clId="{DA34FCF8-70D4-D342-AFAC-0184599DE357}" dt="2019-10-27T22:24:00.825" v="8191" actId="20577"/>
          <ac:spMkLst>
            <pc:docMk/>
            <pc:sldMk cId="3980559576" sldId="914"/>
            <ac:spMk id="4" creationId="{19D76072-E128-D849-8EB1-C4005A112DD9}"/>
          </ac:spMkLst>
        </pc:spChg>
        <pc:spChg chg="add">
          <ac:chgData name="Lipani, Aldo" userId="3d811883-7188-4056-86e4-ebeb30c53017" providerId="ADAL" clId="{DA34FCF8-70D4-D342-AFAC-0184599DE357}" dt="2019-10-28T10:37:24.656" v="14492"/>
          <ac:spMkLst>
            <pc:docMk/>
            <pc:sldMk cId="3980559576" sldId="914"/>
            <ac:spMk id="6" creationId="{BB373D2F-ECD1-A44B-8810-CEB7B9A7296B}"/>
          </ac:spMkLst>
        </pc:spChg>
        <pc:picChg chg="mod">
          <ac:chgData name="Lipani, Aldo" userId="3d811883-7188-4056-86e4-ebeb30c53017" providerId="ADAL" clId="{DA34FCF8-70D4-D342-AFAC-0184599DE357}" dt="2019-10-27T22:27:18.513" v="8521" actId="1076"/>
          <ac:picMkLst>
            <pc:docMk/>
            <pc:sldMk cId="3980559576" sldId="914"/>
            <ac:picMk id="5" creationId="{F1DF5F0E-3DB8-4C43-8070-F5DCCE70ED7E}"/>
          </ac:picMkLst>
        </pc:picChg>
      </pc:sldChg>
      <pc:sldChg chg="addSp delSp modSp add">
        <pc:chgData name="Lipani, Aldo" userId="3d811883-7188-4056-86e4-ebeb30c53017" providerId="ADAL" clId="{DA34FCF8-70D4-D342-AFAC-0184599DE357}" dt="2019-10-28T12:39:04.326" v="15442" actId="20577"/>
        <pc:sldMkLst>
          <pc:docMk/>
          <pc:sldMk cId="3221056734" sldId="915"/>
        </pc:sldMkLst>
        <pc:spChg chg="add del mod">
          <ac:chgData name="Lipani, Aldo" userId="3d811883-7188-4056-86e4-ebeb30c53017" providerId="ADAL" clId="{DA34FCF8-70D4-D342-AFAC-0184599DE357}" dt="2019-10-27T22:27:31.767" v="8523" actId="767"/>
          <ac:spMkLst>
            <pc:docMk/>
            <pc:sldMk cId="3221056734" sldId="915"/>
            <ac:spMk id="2" creationId="{3F89C8BC-CDE8-7840-BFAB-1FC1C8A7836D}"/>
          </ac:spMkLst>
        </pc:spChg>
        <pc:spChg chg="mod">
          <ac:chgData name="Lipani, Aldo" userId="3d811883-7188-4056-86e4-ebeb30c53017" providerId="ADAL" clId="{DA34FCF8-70D4-D342-AFAC-0184599DE357}" dt="2019-10-28T12:39:04.326" v="15442" actId="20577"/>
          <ac:spMkLst>
            <pc:docMk/>
            <pc:sldMk cId="3221056734" sldId="915"/>
            <ac:spMk id="3" creationId="{D6FCC0C7-EF96-8049-B2DE-91A4034D5765}"/>
          </ac:spMkLst>
        </pc:spChg>
        <pc:spChg chg="mod">
          <ac:chgData name="Lipani, Aldo" userId="3d811883-7188-4056-86e4-ebeb30c53017" providerId="ADAL" clId="{DA34FCF8-70D4-D342-AFAC-0184599DE357}" dt="2019-10-27T22:26:15.976" v="8476" actId="20577"/>
          <ac:spMkLst>
            <pc:docMk/>
            <pc:sldMk cId="3221056734" sldId="915"/>
            <ac:spMk id="4" creationId="{19D76072-E128-D849-8EB1-C4005A112DD9}"/>
          </ac:spMkLst>
        </pc:spChg>
        <pc:spChg chg="add">
          <ac:chgData name="Lipani, Aldo" userId="3d811883-7188-4056-86e4-ebeb30c53017" providerId="ADAL" clId="{DA34FCF8-70D4-D342-AFAC-0184599DE357}" dt="2019-10-28T10:37:26.014" v="14493"/>
          <ac:spMkLst>
            <pc:docMk/>
            <pc:sldMk cId="3221056734" sldId="915"/>
            <ac:spMk id="5" creationId="{47D8A80C-59E7-D24B-9FD4-7B89210FAD11}"/>
          </ac:spMkLst>
        </pc:spChg>
        <pc:spChg chg="add del mod">
          <ac:chgData name="Lipani, Aldo" userId="3d811883-7188-4056-86e4-ebeb30c53017" providerId="ADAL" clId="{DA34FCF8-70D4-D342-AFAC-0184599DE357}" dt="2019-10-27T22:27:34.047" v="8524"/>
          <ac:spMkLst>
            <pc:docMk/>
            <pc:sldMk cId="3221056734" sldId="915"/>
            <ac:spMk id="6" creationId="{0B61CA7A-E785-3548-893E-A6C20CB00C99}"/>
          </ac:spMkLst>
        </pc:spChg>
        <pc:spChg chg="add del mod">
          <ac:chgData name="Lipani, Aldo" userId="3d811883-7188-4056-86e4-ebeb30c53017" providerId="ADAL" clId="{DA34FCF8-70D4-D342-AFAC-0184599DE357}" dt="2019-10-27T22:27:34.047" v="8524"/>
          <ac:spMkLst>
            <pc:docMk/>
            <pc:sldMk cId="3221056734" sldId="915"/>
            <ac:spMk id="7" creationId="{B119A125-7687-1A41-A336-855F8380B0EF}"/>
          </ac:spMkLst>
        </pc:spChg>
        <pc:picChg chg="del">
          <ac:chgData name="Lipani, Aldo" userId="3d811883-7188-4056-86e4-ebeb30c53017" providerId="ADAL" clId="{DA34FCF8-70D4-D342-AFAC-0184599DE357}" dt="2019-10-27T22:26:17.689" v="8477" actId="478"/>
          <ac:picMkLst>
            <pc:docMk/>
            <pc:sldMk cId="3221056734" sldId="915"/>
            <ac:picMk id="5" creationId="{F1DF5F0E-3DB8-4C43-8070-F5DCCE70ED7E}"/>
          </ac:picMkLst>
        </pc:picChg>
        <pc:picChg chg="add mod modCrop">
          <ac:chgData name="Lipani, Aldo" userId="3d811883-7188-4056-86e4-ebeb30c53017" providerId="ADAL" clId="{DA34FCF8-70D4-D342-AFAC-0184599DE357}" dt="2019-10-28T12:38:38.091" v="15436" actId="1076"/>
          <ac:picMkLst>
            <pc:docMk/>
            <pc:sldMk cId="3221056734" sldId="915"/>
            <ac:picMk id="6" creationId="{DFAD8041-1910-124E-A23F-E18ECA19C4F6}"/>
          </ac:picMkLst>
        </pc:picChg>
      </pc:sldChg>
      <pc:sldChg chg="addSp modSp add">
        <pc:chgData name="Lipani, Aldo" userId="3d811883-7188-4056-86e4-ebeb30c53017" providerId="ADAL" clId="{DA34FCF8-70D4-D342-AFAC-0184599DE357}" dt="2019-10-28T12:49:25.503" v="15918" actId="20577"/>
        <pc:sldMkLst>
          <pc:docMk/>
          <pc:sldMk cId="385933789" sldId="916"/>
        </pc:sldMkLst>
        <pc:spChg chg="mod">
          <ac:chgData name="Lipani, Aldo" userId="3d811883-7188-4056-86e4-ebeb30c53017" providerId="ADAL" clId="{DA34FCF8-70D4-D342-AFAC-0184599DE357}" dt="2019-10-28T12:49:25.503" v="15918" actId="20577"/>
          <ac:spMkLst>
            <pc:docMk/>
            <pc:sldMk cId="385933789" sldId="916"/>
            <ac:spMk id="3" creationId="{D6FCC0C7-EF96-8049-B2DE-91A4034D5765}"/>
          </ac:spMkLst>
        </pc:spChg>
        <pc:spChg chg="add">
          <ac:chgData name="Lipani, Aldo" userId="3d811883-7188-4056-86e4-ebeb30c53017" providerId="ADAL" clId="{DA34FCF8-70D4-D342-AFAC-0184599DE357}" dt="2019-10-28T10:37:27.288" v="14494"/>
          <ac:spMkLst>
            <pc:docMk/>
            <pc:sldMk cId="385933789" sldId="916"/>
            <ac:spMk id="5" creationId="{5A8CB3E0-A56F-BF47-B082-47DEEBC65F45}"/>
          </ac:spMkLst>
        </pc:spChg>
      </pc:sldChg>
      <pc:sldChg chg="addSp delSp modSp add">
        <pc:chgData name="Lipani, Aldo" userId="3d811883-7188-4056-86e4-ebeb30c53017" providerId="ADAL" clId="{DA34FCF8-70D4-D342-AFAC-0184599DE357}" dt="2019-10-28T19:55:42.558" v="16191" actId="20577"/>
        <pc:sldMkLst>
          <pc:docMk/>
          <pc:sldMk cId="3116661040" sldId="917"/>
        </pc:sldMkLst>
        <pc:spChg chg="mod">
          <ac:chgData name="Lipani, Aldo" userId="3d811883-7188-4056-86e4-ebeb30c53017" providerId="ADAL" clId="{DA34FCF8-70D4-D342-AFAC-0184599DE357}" dt="2019-10-28T19:55:42.558" v="16191" actId="20577"/>
          <ac:spMkLst>
            <pc:docMk/>
            <pc:sldMk cId="3116661040" sldId="917"/>
            <ac:spMk id="3" creationId="{D6FCC0C7-EF96-8049-B2DE-91A4034D5765}"/>
          </ac:spMkLst>
        </pc:spChg>
        <pc:spChg chg="mod">
          <ac:chgData name="Lipani, Aldo" userId="3d811883-7188-4056-86e4-ebeb30c53017" providerId="ADAL" clId="{DA34FCF8-70D4-D342-AFAC-0184599DE357}" dt="2019-10-27T22:53:05.073" v="9269" actId="20577"/>
          <ac:spMkLst>
            <pc:docMk/>
            <pc:sldMk cId="3116661040" sldId="917"/>
            <ac:spMk id="4" creationId="{19D76072-E128-D849-8EB1-C4005A112DD9}"/>
          </ac:spMkLst>
        </pc:spChg>
        <pc:spChg chg="add mod">
          <ac:chgData name="Lipani, Aldo" userId="3d811883-7188-4056-86e4-ebeb30c53017" providerId="ADAL" clId="{DA34FCF8-70D4-D342-AFAC-0184599DE357}" dt="2019-10-27T22:42:55.952" v="9037" actId="1035"/>
          <ac:spMkLst>
            <pc:docMk/>
            <pc:sldMk cId="3116661040" sldId="917"/>
            <ac:spMk id="12" creationId="{21FA620D-FD35-DD4D-8926-CD642768FD0F}"/>
          </ac:spMkLst>
        </pc:spChg>
        <pc:spChg chg="add mod">
          <ac:chgData name="Lipani, Aldo" userId="3d811883-7188-4056-86e4-ebeb30c53017" providerId="ADAL" clId="{DA34FCF8-70D4-D342-AFAC-0184599DE357}" dt="2019-10-27T22:42:55.952" v="9037" actId="1035"/>
          <ac:spMkLst>
            <pc:docMk/>
            <pc:sldMk cId="3116661040" sldId="917"/>
            <ac:spMk id="13" creationId="{09E0221B-BBBC-B04B-98E3-BE56F0FA90A1}"/>
          </ac:spMkLst>
        </pc:spChg>
        <pc:spChg chg="add mod">
          <ac:chgData name="Lipani, Aldo" userId="3d811883-7188-4056-86e4-ebeb30c53017" providerId="ADAL" clId="{DA34FCF8-70D4-D342-AFAC-0184599DE357}" dt="2019-10-27T22:47:45.095" v="9078" actId="1076"/>
          <ac:spMkLst>
            <pc:docMk/>
            <pc:sldMk cId="3116661040" sldId="917"/>
            <ac:spMk id="14" creationId="{ABBA8D2C-2D13-A34C-A6DD-E6B67413544A}"/>
          </ac:spMkLst>
        </pc:spChg>
        <pc:spChg chg="add">
          <ac:chgData name="Lipani, Aldo" userId="3d811883-7188-4056-86e4-ebeb30c53017" providerId="ADAL" clId="{DA34FCF8-70D4-D342-AFAC-0184599DE357}" dt="2019-10-28T10:37:28.618" v="14495"/>
          <ac:spMkLst>
            <pc:docMk/>
            <pc:sldMk cId="3116661040" sldId="917"/>
            <ac:spMk id="15" creationId="{00538FA1-4831-684F-B8A1-66D4107526DF}"/>
          </ac:spMkLst>
        </pc:spChg>
        <pc:spChg chg="add del mod">
          <ac:chgData name="Lipani, Aldo" userId="3d811883-7188-4056-86e4-ebeb30c53017" providerId="ADAL" clId="{DA34FCF8-70D4-D342-AFAC-0184599DE357}" dt="2019-10-27T22:47:33.734" v="9075" actId="478"/>
          <ac:spMkLst>
            <pc:docMk/>
            <pc:sldMk cId="3116661040" sldId="917"/>
            <ac:spMk id="15" creationId="{3A019D58-F614-5442-8CC0-09ADA36FA448}"/>
          </ac:spMkLst>
        </pc:spChg>
        <pc:spChg chg="add mod">
          <ac:chgData name="Lipani, Aldo" userId="3d811883-7188-4056-86e4-ebeb30c53017" providerId="ADAL" clId="{DA34FCF8-70D4-D342-AFAC-0184599DE357}" dt="2019-10-27T22:42:55.952" v="9037" actId="1035"/>
          <ac:spMkLst>
            <pc:docMk/>
            <pc:sldMk cId="3116661040" sldId="917"/>
            <ac:spMk id="24" creationId="{EB3DC001-8361-6540-B003-4D86574BA2CF}"/>
          </ac:spMkLst>
        </pc:spChg>
        <pc:spChg chg="add mod">
          <ac:chgData name="Lipani, Aldo" userId="3d811883-7188-4056-86e4-ebeb30c53017" providerId="ADAL" clId="{DA34FCF8-70D4-D342-AFAC-0184599DE357}" dt="2019-10-27T22:42:55.952" v="9037" actId="1035"/>
          <ac:spMkLst>
            <pc:docMk/>
            <pc:sldMk cId="3116661040" sldId="917"/>
            <ac:spMk id="25" creationId="{79C5E43C-B904-E64C-ABF5-7DC327F416CE}"/>
          </ac:spMkLst>
        </pc:spChg>
        <pc:spChg chg="add del mod">
          <ac:chgData name="Lipani, Aldo" userId="3d811883-7188-4056-86e4-ebeb30c53017" providerId="ADAL" clId="{DA34FCF8-70D4-D342-AFAC-0184599DE357}" dt="2019-10-27T22:47:39.268" v="9077" actId="478"/>
          <ac:spMkLst>
            <pc:docMk/>
            <pc:sldMk cId="3116661040" sldId="917"/>
            <ac:spMk id="26" creationId="{0A98E771-D2B2-4240-A16B-D53F7DB810C6}"/>
          </ac:spMkLst>
        </pc:spChg>
        <pc:spChg chg="add del mod">
          <ac:chgData name="Lipani, Aldo" userId="3d811883-7188-4056-86e4-ebeb30c53017" providerId="ADAL" clId="{DA34FCF8-70D4-D342-AFAC-0184599DE357}" dt="2019-10-27T22:47:30.470" v="9074" actId="478"/>
          <ac:spMkLst>
            <pc:docMk/>
            <pc:sldMk cId="3116661040" sldId="917"/>
            <ac:spMk id="27" creationId="{94CE4DEF-4921-6E4F-A87E-C3620A02A5A2}"/>
          </ac:spMkLst>
        </pc:spChg>
        <pc:spChg chg="add mod">
          <ac:chgData name="Lipani, Aldo" userId="3d811883-7188-4056-86e4-ebeb30c53017" providerId="ADAL" clId="{DA34FCF8-70D4-D342-AFAC-0184599DE357}" dt="2019-10-27T22:48:09.809" v="9082" actId="14100"/>
          <ac:spMkLst>
            <pc:docMk/>
            <pc:sldMk cId="3116661040" sldId="917"/>
            <ac:spMk id="28" creationId="{26096408-1FDB-B64D-BAFC-62E68509088C}"/>
          </ac:spMkLst>
        </pc:spChg>
        <pc:cxnChg chg="add del mod">
          <ac:chgData name="Lipani, Aldo" userId="3d811883-7188-4056-86e4-ebeb30c53017" providerId="ADAL" clId="{DA34FCF8-70D4-D342-AFAC-0184599DE357}" dt="2019-10-27T22:47:37.135" v="9076" actId="478"/>
          <ac:cxnSpMkLst>
            <pc:docMk/>
            <pc:sldMk cId="3116661040" sldId="917"/>
            <ac:cxnSpMk id="5" creationId="{53230D9B-4A22-EB40-AAAE-CEC422E4D8E4}"/>
          </ac:cxnSpMkLst>
        </pc:cxnChg>
        <pc:cxnChg chg="add mod">
          <ac:chgData name="Lipani, Aldo" userId="3d811883-7188-4056-86e4-ebeb30c53017" providerId="ADAL" clId="{DA34FCF8-70D4-D342-AFAC-0184599DE357}" dt="2019-10-27T22:42:55.952" v="9037" actId="1035"/>
          <ac:cxnSpMkLst>
            <pc:docMk/>
            <pc:sldMk cId="3116661040" sldId="917"/>
            <ac:cxnSpMk id="7" creationId="{96D19A55-D7B7-4847-882B-7F8AB184E302}"/>
          </ac:cxnSpMkLst>
        </pc:cxnChg>
        <pc:cxnChg chg="add del">
          <ac:chgData name="Lipani, Aldo" userId="3d811883-7188-4056-86e4-ebeb30c53017" providerId="ADAL" clId="{DA34FCF8-70D4-D342-AFAC-0184599DE357}" dt="2019-10-27T22:39:27.481" v="8978"/>
          <ac:cxnSpMkLst>
            <pc:docMk/>
            <pc:sldMk cId="3116661040" sldId="917"/>
            <ac:cxnSpMk id="11" creationId="{B9FF6925-E131-EB45-A207-FC77BBA2D2EC}"/>
          </ac:cxnSpMkLst>
        </pc:cxnChg>
        <pc:cxnChg chg="add mod">
          <ac:chgData name="Lipani, Aldo" userId="3d811883-7188-4056-86e4-ebeb30c53017" providerId="ADAL" clId="{DA34FCF8-70D4-D342-AFAC-0184599DE357}" dt="2019-10-27T22:42:55.952" v="9037" actId="1035"/>
          <ac:cxnSpMkLst>
            <pc:docMk/>
            <pc:sldMk cId="3116661040" sldId="917"/>
            <ac:cxnSpMk id="17" creationId="{F6528DCB-097C-3E42-999E-1A64780C6228}"/>
          </ac:cxnSpMkLst>
        </pc:cxnChg>
        <pc:cxnChg chg="add mod">
          <ac:chgData name="Lipani, Aldo" userId="3d811883-7188-4056-86e4-ebeb30c53017" providerId="ADAL" clId="{DA34FCF8-70D4-D342-AFAC-0184599DE357}" dt="2019-10-27T22:42:55.952" v="9037" actId="1035"/>
          <ac:cxnSpMkLst>
            <pc:docMk/>
            <pc:sldMk cId="3116661040" sldId="917"/>
            <ac:cxnSpMk id="19" creationId="{3AA5E420-2E21-5A46-ABCD-5E3216BCFADC}"/>
          </ac:cxnSpMkLst>
        </pc:cxnChg>
      </pc:sldChg>
      <pc:sldChg chg="addSp delSp modSp add">
        <pc:chgData name="Lipani, Aldo" userId="3d811883-7188-4056-86e4-ebeb30c53017" providerId="ADAL" clId="{DA34FCF8-70D4-D342-AFAC-0184599DE357}" dt="2019-10-28T13:00:49.941" v="15964" actId="20577"/>
        <pc:sldMkLst>
          <pc:docMk/>
          <pc:sldMk cId="2577079166" sldId="918"/>
        </pc:sldMkLst>
        <pc:spChg chg="del">
          <ac:chgData name="Lipani, Aldo" userId="3d811883-7188-4056-86e4-ebeb30c53017" providerId="ADAL" clId="{DA34FCF8-70D4-D342-AFAC-0184599DE357}" dt="2019-10-28T00:00:21.407" v="11962"/>
          <ac:spMkLst>
            <pc:docMk/>
            <pc:sldMk cId="2577079166" sldId="918"/>
            <ac:spMk id="3" creationId="{D6FCC0C7-EF96-8049-B2DE-91A4034D5765}"/>
          </ac:spMkLst>
        </pc:spChg>
        <pc:spChg chg="mod">
          <ac:chgData name="Lipani, Aldo" userId="3d811883-7188-4056-86e4-ebeb30c53017" providerId="ADAL" clId="{DA34FCF8-70D4-D342-AFAC-0184599DE357}" dt="2019-10-28T00:00:30.709" v="11975" actId="20577"/>
          <ac:spMkLst>
            <pc:docMk/>
            <pc:sldMk cId="2577079166" sldId="918"/>
            <ac:spMk id="4" creationId="{19D76072-E128-D849-8EB1-C4005A112DD9}"/>
          </ac:spMkLst>
        </pc:spChg>
        <pc:spChg chg="add">
          <ac:chgData name="Lipani, Aldo" userId="3d811883-7188-4056-86e4-ebeb30c53017" providerId="ADAL" clId="{DA34FCF8-70D4-D342-AFAC-0184599DE357}" dt="2019-10-28T10:37:33.442" v="14498"/>
          <ac:spMkLst>
            <pc:docMk/>
            <pc:sldMk cId="2577079166" sldId="918"/>
            <ac:spMk id="5" creationId="{DBA8B68D-3EC5-AC48-AB88-CF117C3DF7E1}"/>
          </ac:spMkLst>
        </pc:spChg>
        <pc:spChg chg="add mod">
          <ac:chgData name="Lipani, Aldo" userId="3d811883-7188-4056-86e4-ebeb30c53017" providerId="ADAL" clId="{DA34FCF8-70D4-D342-AFAC-0184599DE357}" dt="2019-10-28T13:00:49.941" v="15964" actId="20577"/>
          <ac:spMkLst>
            <pc:docMk/>
            <pc:sldMk cId="2577079166" sldId="918"/>
            <ac:spMk id="6" creationId="{0FFAD120-D3BC-944F-9DD1-CD40205EE10E}"/>
          </ac:spMkLst>
        </pc:spChg>
        <pc:picChg chg="add del mod">
          <ac:chgData name="Lipani, Aldo" userId="3d811883-7188-4056-86e4-ebeb30c53017" providerId="ADAL" clId="{DA34FCF8-70D4-D342-AFAC-0184599DE357}" dt="2019-10-28T00:00:51.373" v="11980"/>
          <ac:picMkLst>
            <pc:docMk/>
            <pc:sldMk cId="2577079166" sldId="918"/>
            <ac:picMk id="5" creationId="{A72CE15D-CC67-B748-9428-2B217855678E}"/>
          </ac:picMkLst>
        </pc:picChg>
        <pc:picChg chg="add mod">
          <ac:chgData name="Lipani, Aldo" userId="3d811883-7188-4056-86e4-ebeb30c53017" providerId="ADAL" clId="{DA34FCF8-70D4-D342-AFAC-0184599DE357}" dt="2019-10-28T00:01:22.880" v="12065" actId="1076"/>
          <ac:picMkLst>
            <pc:docMk/>
            <pc:sldMk cId="2577079166" sldId="918"/>
            <ac:picMk id="7" creationId="{8AEC89D6-85A1-304C-BFEF-2CCC5C48C5F9}"/>
          </ac:picMkLst>
        </pc:picChg>
      </pc:sldChg>
      <pc:sldChg chg="addSp modSp add">
        <pc:chgData name="Lipani, Aldo" userId="3d811883-7188-4056-86e4-ebeb30c53017" providerId="ADAL" clId="{DA34FCF8-70D4-D342-AFAC-0184599DE357}" dt="2019-10-28T19:58:11.094" v="16199" actId="20577"/>
        <pc:sldMkLst>
          <pc:docMk/>
          <pc:sldMk cId="3317100214" sldId="919"/>
        </pc:sldMkLst>
        <pc:spChg chg="mod">
          <ac:chgData name="Lipani, Aldo" userId="3d811883-7188-4056-86e4-ebeb30c53017" providerId="ADAL" clId="{DA34FCF8-70D4-D342-AFAC-0184599DE357}" dt="2019-10-28T19:58:11.094" v="16199" actId="20577"/>
          <ac:spMkLst>
            <pc:docMk/>
            <pc:sldMk cId="3317100214" sldId="919"/>
            <ac:spMk id="3" creationId="{D6FCC0C7-EF96-8049-B2DE-91A4034D5765}"/>
          </ac:spMkLst>
        </pc:spChg>
        <pc:spChg chg="add">
          <ac:chgData name="Lipani, Aldo" userId="3d811883-7188-4056-86e4-ebeb30c53017" providerId="ADAL" clId="{DA34FCF8-70D4-D342-AFAC-0184599DE357}" dt="2019-10-28T10:37:29.913" v="14496"/>
          <ac:spMkLst>
            <pc:docMk/>
            <pc:sldMk cId="3317100214" sldId="919"/>
            <ac:spMk id="16" creationId="{9F6319B2-042B-7B4E-8829-DB6ACA42B504}"/>
          </ac:spMkLst>
        </pc:spChg>
      </pc:sldChg>
      <pc:sldChg chg="addSp modSp add">
        <pc:chgData name="Lipani, Aldo" userId="3d811883-7188-4056-86e4-ebeb30c53017" providerId="ADAL" clId="{DA34FCF8-70D4-D342-AFAC-0184599DE357}" dt="2019-10-28T12:50:22.557" v="15923" actId="113"/>
        <pc:sldMkLst>
          <pc:docMk/>
          <pc:sldMk cId="2085612992" sldId="920"/>
        </pc:sldMkLst>
        <pc:spChg chg="mod">
          <ac:chgData name="Lipani, Aldo" userId="3d811883-7188-4056-86e4-ebeb30c53017" providerId="ADAL" clId="{DA34FCF8-70D4-D342-AFAC-0184599DE357}" dt="2019-10-28T12:50:22.557" v="15923" actId="113"/>
          <ac:spMkLst>
            <pc:docMk/>
            <pc:sldMk cId="2085612992" sldId="920"/>
            <ac:spMk id="3" creationId="{D6FCC0C7-EF96-8049-B2DE-91A4034D5765}"/>
          </ac:spMkLst>
        </pc:spChg>
        <pc:spChg chg="mod">
          <ac:chgData name="Lipani, Aldo" userId="3d811883-7188-4056-86e4-ebeb30c53017" providerId="ADAL" clId="{DA34FCF8-70D4-D342-AFAC-0184599DE357}" dt="2019-10-27T23:49:03.012" v="11576" actId="20577"/>
          <ac:spMkLst>
            <pc:docMk/>
            <pc:sldMk cId="2085612992" sldId="920"/>
            <ac:spMk id="4" creationId="{19D76072-E128-D849-8EB1-C4005A112DD9}"/>
          </ac:spMkLst>
        </pc:spChg>
        <pc:spChg chg="mod">
          <ac:chgData name="Lipani, Aldo" userId="3d811883-7188-4056-86e4-ebeb30c53017" providerId="ADAL" clId="{DA34FCF8-70D4-D342-AFAC-0184599DE357}" dt="2019-10-27T23:50:10.773" v="11587" actId="16959"/>
          <ac:spMkLst>
            <pc:docMk/>
            <pc:sldMk cId="2085612992" sldId="920"/>
            <ac:spMk id="13" creationId="{09E0221B-BBBC-B04B-98E3-BE56F0FA90A1}"/>
          </ac:spMkLst>
        </pc:spChg>
        <pc:spChg chg="add">
          <ac:chgData name="Lipani, Aldo" userId="3d811883-7188-4056-86e4-ebeb30c53017" providerId="ADAL" clId="{DA34FCF8-70D4-D342-AFAC-0184599DE357}" dt="2019-10-28T10:37:32.221" v="14497"/>
          <ac:spMkLst>
            <pc:docMk/>
            <pc:sldMk cId="2085612992" sldId="920"/>
            <ac:spMk id="16" creationId="{2B10C030-1007-0244-A5A2-3489E53C709E}"/>
          </ac:spMkLst>
        </pc:spChg>
        <pc:cxnChg chg="mod">
          <ac:chgData name="Lipani, Aldo" userId="3d811883-7188-4056-86e4-ebeb30c53017" providerId="ADAL" clId="{DA34FCF8-70D4-D342-AFAC-0184599DE357}" dt="2019-10-27T23:49:11.978" v="11578" actId="14100"/>
          <ac:cxnSpMkLst>
            <pc:docMk/>
            <pc:sldMk cId="2085612992" sldId="920"/>
            <ac:cxnSpMk id="5" creationId="{53230D9B-4A22-EB40-AAAE-CEC422E4D8E4}"/>
          </ac:cxnSpMkLst>
        </pc:cxnChg>
        <pc:cxnChg chg="mod">
          <ac:chgData name="Lipani, Aldo" userId="3d811883-7188-4056-86e4-ebeb30c53017" providerId="ADAL" clId="{DA34FCF8-70D4-D342-AFAC-0184599DE357}" dt="2019-10-27T23:49:36.412" v="11584" actId="14100"/>
          <ac:cxnSpMkLst>
            <pc:docMk/>
            <pc:sldMk cId="2085612992" sldId="920"/>
            <ac:cxnSpMk id="7" creationId="{96D19A55-D7B7-4847-882B-7F8AB184E302}"/>
          </ac:cxnSpMkLst>
        </pc:cxnChg>
      </pc:sldChg>
      <pc:sldChg chg="addSp delSp modSp add">
        <pc:chgData name="Lipani, Aldo" userId="3d811883-7188-4056-86e4-ebeb30c53017" providerId="ADAL" clId="{DA34FCF8-70D4-D342-AFAC-0184599DE357}" dt="2019-10-28T13:01:16.657" v="15981" actId="20577"/>
        <pc:sldMkLst>
          <pc:docMk/>
          <pc:sldMk cId="3947611980" sldId="921"/>
        </pc:sldMkLst>
        <pc:spChg chg="mod">
          <ac:chgData name="Lipani, Aldo" userId="3d811883-7188-4056-86e4-ebeb30c53017" providerId="ADAL" clId="{DA34FCF8-70D4-D342-AFAC-0184599DE357}" dt="2019-10-28T00:02:15.113" v="12193" actId="20577"/>
          <ac:spMkLst>
            <pc:docMk/>
            <pc:sldMk cId="3947611980" sldId="921"/>
            <ac:spMk id="4" creationId="{19D76072-E128-D849-8EB1-C4005A112DD9}"/>
          </ac:spMkLst>
        </pc:spChg>
        <pc:spChg chg="mod">
          <ac:chgData name="Lipani, Aldo" userId="3d811883-7188-4056-86e4-ebeb30c53017" providerId="ADAL" clId="{DA34FCF8-70D4-D342-AFAC-0184599DE357}" dt="2019-10-28T13:01:16.657" v="15981" actId="20577"/>
          <ac:spMkLst>
            <pc:docMk/>
            <pc:sldMk cId="3947611980" sldId="921"/>
            <ac:spMk id="6" creationId="{0FFAD120-D3BC-944F-9DD1-CD40205EE10E}"/>
          </ac:spMkLst>
        </pc:spChg>
        <pc:spChg chg="add mod">
          <ac:chgData name="Lipani, Aldo" userId="3d811883-7188-4056-86e4-ebeb30c53017" providerId="ADAL" clId="{DA34FCF8-70D4-D342-AFAC-0184599DE357}" dt="2019-10-28T00:26:28.155" v="13575" actId="1038"/>
          <ac:spMkLst>
            <pc:docMk/>
            <pc:sldMk cId="3947611980" sldId="921"/>
            <ac:spMk id="9" creationId="{3DA74DC2-411D-3442-A3A8-050EB2F814CA}"/>
          </ac:spMkLst>
        </pc:spChg>
        <pc:spChg chg="add mod">
          <ac:chgData name="Lipani, Aldo" userId="3d811883-7188-4056-86e4-ebeb30c53017" providerId="ADAL" clId="{DA34FCF8-70D4-D342-AFAC-0184599DE357}" dt="2019-10-28T00:26:28.155" v="13575" actId="1038"/>
          <ac:spMkLst>
            <pc:docMk/>
            <pc:sldMk cId="3947611980" sldId="921"/>
            <ac:spMk id="10" creationId="{E374C0D6-69BC-964F-B48D-68955C5724FE}"/>
          </ac:spMkLst>
        </pc:spChg>
        <pc:spChg chg="add mod">
          <ac:chgData name="Lipani, Aldo" userId="3d811883-7188-4056-86e4-ebeb30c53017" providerId="ADAL" clId="{DA34FCF8-70D4-D342-AFAC-0184599DE357}" dt="2019-10-28T00:26:28.155" v="13575" actId="1038"/>
          <ac:spMkLst>
            <pc:docMk/>
            <pc:sldMk cId="3947611980" sldId="921"/>
            <ac:spMk id="11" creationId="{0452F93D-B250-2040-9A90-C0CCBB77365F}"/>
          </ac:spMkLst>
        </pc:spChg>
        <pc:spChg chg="add mod">
          <ac:chgData name="Lipani, Aldo" userId="3d811883-7188-4056-86e4-ebeb30c53017" providerId="ADAL" clId="{DA34FCF8-70D4-D342-AFAC-0184599DE357}" dt="2019-10-28T00:26:28.155" v="13575" actId="1038"/>
          <ac:spMkLst>
            <pc:docMk/>
            <pc:sldMk cId="3947611980" sldId="921"/>
            <ac:spMk id="12" creationId="{FB5D6A70-F64A-774C-B76A-249421556781}"/>
          </ac:spMkLst>
        </pc:spChg>
        <pc:spChg chg="add del mod">
          <ac:chgData name="Lipani, Aldo" userId="3d811883-7188-4056-86e4-ebeb30c53017" providerId="ADAL" clId="{DA34FCF8-70D4-D342-AFAC-0184599DE357}" dt="2019-10-28T00:19:57.083" v="12907" actId="478"/>
          <ac:spMkLst>
            <pc:docMk/>
            <pc:sldMk cId="3947611980" sldId="921"/>
            <ac:spMk id="15" creationId="{377B07C4-C6F2-5E47-BFA0-A1E5E6B843A6}"/>
          </ac:spMkLst>
        </pc:spChg>
        <pc:spChg chg="add del mod">
          <ac:chgData name="Lipani, Aldo" userId="3d811883-7188-4056-86e4-ebeb30c53017" providerId="ADAL" clId="{DA34FCF8-70D4-D342-AFAC-0184599DE357}" dt="2019-10-28T00:17:08.021" v="12841" actId="478"/>
          <ac:spMkLst>
            <pc:docMk/>
            <pc:sldMk cId="3947611980" sldId="921"/>
            <ac:spMk id="16" creationId="{C77F0427-B2E8-7244-9988-0DF3A2D6820B}"/>
          </ac:spMkLst>
        </pc:spChg>
        <pc:spChg chg="add mod">
          <ac:chgData name="Lipani, Aldo" userId="3d811883-7188-4056-86e4-ebeb30c53017" providerId="ADAL" clId="{DA34FCF8-70D4-D342-AFAC-0184599DE357}" dt="2019-10-28T00:26:28.155" v="13575" actId="1038"/>
          <ac:spMkLst>
            <pc:docMk/>
            <pc:sldMk cId="3947611980" sldId="921"/>
            <ac:spMk id="17" creationId="{B7C20929-9750-DC48-BABC-49D90F141E6A}"/>
          </ac:spMkLst>
        </pc:spChg>
        <pc:spChg chg="add mod">
          <ac:chgData name="Lipani, Aldo" userId="3d811883-7188-4056-86e4-ebeb30c53017" providerId="ADAL" clId="{DA34FCF8-70D4-D342-AFAC-0184599DE357}" dt="2019-10-28T00:26:28.155" v="13575" actId="1038"/>
          <ac:spMkLst>
            <pc:docMk/>
            <pc:sldMk cId="3947611980" sldId="921"/>
            <ac:spMk id="18" creationId="{85618045-D9A9-D24B-922B-ABCBFC9391F5}"/>
          </ac:spMkLst>
        </pc:spChg>
        <pc:spChg chg="add mod">
          <ac:chgData name="Lipani, Aldo" userId="3d811883-7188-4056-86e4-ebeb30c53017" providerId="ADAL" clId="{DA34FCF8-70D4-D342-AFAC-0184599DE357}" dt="2019-10-28T00:26:28.155" v="13575" actId="1038"/>
          <ac:spMkLst>
            <pc:docMk/>
            <pc:sldMk cId="3947611980" sldId="921"/>
            <ac:spMk id="22" creationId="{3E1D555F-BA7B-4E4D-BD24-75BCDFCF76E9}"/>
          </ac:spMkLst>
        </pc:spChg>
        <pc:spChg chg="add mod">
          <ac:chgData name="Lipani, Aldo" userId="3d811883-7188-4056-86e4-ebeb30c53017" providerId="ADAL" clId="{DA34FCF8-70D4-D342-AFAC-0184599DE357}" dt="2019-10-28T00:26:28.155" v="13575" actId="1038"/>
          <ac:spMkLst>
            <pc:docMk/>
            <pc:sldMk cId="3947611980" sldId="921"/>
            <ac:spMk id="25" creationId="{81FC1C0C-2497-B142-805B-918D42E793CD}"/>
          </ac:spMkLst>
        </pc:spChg>
        <pc:spChg chg="add mod">
          <ac:chgData name="Lipani, Aldo" userId="3d811883-7188-4056-86e4-ebeb30c53017" providerId="ADAL" clId="{DA34FCF8-70D4-D342-AFAC-0184599DE357}" dt="2019-10-28T00:26:28.155" v="13575" actId="1038"/>
          <ac:spMkLst>
            <pc:docMk/>
            <pc:sldMk cId="3947611980" sldId="921"/>
            <ac:spMk id="26" creationId="{9C83D0E0-FCEF-5848-8795-81AD08568B37}"/>
          </ac:spMkLst>
        </pc:spChg>
        <pc:spChg chg="add mod">
          <ac:chgData name="Lipani, Aldo" userId="3d811883-7188-4056-86e4-ebeb30c53017" providerId="ADAL" clId="{DA34FCF8-70D4-D342-AFAC-0184599DE357}" dt="2019-10-28T00:26:28.155" v="13575" actId="1038"/>
          <ac:spMkLst>
            <pc:docMk/>
            <pc:sldMk cId="3947611980" sldId="921"/>
            <ac:spMk id="27" creationId="{F55CA0BD-62A6-8B4B-B4D8-777448748F75}"/>
          </ac:spMkLst>
        </pc:spChg>
        <pc:spChg chg="add mod">
          <ac:chgData name="Lipani, Aldo" userId="3d811883-7188-4056-86e4-ebeb30c53017" providerId="ADAL" clId="{DA34FCF8-70D4-D342-AFAC-0184599DE357}" dt="2019-10-28T00:26:28.155" v="13575" actId="1038"/>
          <ac:spMkLst>
            <pc:docMk/>
            <pc:sldMk cId="3947611980" sldId="921"/>
            <ac:spMk id="28" creationId="{21D53D63-8BA7-AB45-A917-DAF212689C39}"/>
          </ac:spMkLst>
        </pc:spChg>
        <pc:spChg chg="add mod">
          <ac:chgData name="Lipani, Aldo" userId="3d811883-7188-4056-86e4-ebeb30c53017" providerId="ADAL" clId="{DA34FCF8-70D4-D342-AFAC-0184599DE357}" dt="2019-10-28T00:26:28.155" v="13575" actId="1038"/>
          <ac:spMkLst>
            <pc:docMk/>
            <pc:sldMk cId="3947611980" sldId="921"/>
            <ac:spMk id="29" creationId="{A573EE21-2169-934A-9621-211EE3AE24BB}"/>
          </ac:spMkLst>
        </pc:spChg>
        <pc:spChg chg="add mod">
          <ac:chgData name="Lipani, Aldo" userId="3d811883-7188-4056-86e4-ebeb30c53017" providerId="ADAL" clId="{DA34FCF8-70D4-D342-AFAC-0184599DE357}" dt="2019-10-28T00:26:28.155" v="13575" actId="1038"/>
          <ac:spMkLst>
            <pc:docMk/>
            <pc:sldMk cId="3947611980" sldId="921"/>
            <ac:spMk id="30" creationId="{BA772864-D3A7-B243-A214-FDBDA5538832}"/>
          </ac:spMkLst>
        </pc:spChg>
        <pc:spChg chg="add mod">
          <ac:chgData name="Lipani, Aldo" userId="3d811883-7188-4056-86e4-ebeb30c53017" providerId="ADAL" clId="{DA34FCF8-70D4-D342-AFAC-0184599DE357}" dt="2019-10-28T00:26:28.155" v="13575" actId="1038"/>
          <ac:spMkLst>
            <pc:docMk/>
            <pc:sldMk cId="3947611980" sldId="921"/>
            <ac:spMk id="32" creationId="{E508B54D-7000-144F-90E6-26C6A5AF3BEB}"/>
          </ac:spMkLst>
        </pc:spChg>
        <pc:spChg chg="add">
          <ac:chgData name="Lipani, Aldo" userId="3d811883-7188-4056-86e4-ebeb30c53017" providerId="ADAL" clId="{DA34FCF8-70D4-D342-AFAC-0184599DE357}" dt="2019-10-28T10:37:34.734" v="14499"/>
          <ac:spMkLst>
            <pc:docMk/>
            <pc:sldMk cId="3947611980" sldId="921"/>
            <ac:spMk id="33" creationId="{8EA0850E-D605-7046-85CD-3C3EF7F75B01}"/>
          </ac:spMkLst>
        </pc:spChg>
        <pc:spChg chg="add mod">
          <ac:chgData name="Lipani, Aldo" userId="3d811883-7188-4056-86e4-ebeb30c53017" providerId="ADAL" clId="{DA34FCF8-70D4-D342-AFAC-0184599DE357}" dt="2019-10-28T00:26:07.297" v="13571" actId="1076"/>
          <ac:spMkLst>
            <pc:docMk/>
            <pc:sldMk cId="3947611980" sldId="921"/>
            <ac:spMk id="34" creationId="{DDF8BE48-0255-654B-8CE5-9768B1806AF3}"/>
          </ac:spMkLst>
        </pc:spChg>
        <pc:spChg chg="add mod">
          <ac:chgData name="Lipani, Aldo" userId="3d811883-7188-4056-86e4-ebeb30c53017" providerId="ADAL" clId="{DA34FCF8-70D4-D342-AFAC-0184599DE357}" dt="2019-10-28T00:26:11.924" v="13572" actId="1076"/>
          <ac:spMkLst>
            <pc:docMk/>
            <pc:sldMk cId="3947611980" sldId="921"/>
            <ac:spMk id="35" creationId="{977772D9-25B0-5746-8B6E-04942877155D}"/>
          </ac:spMkLst>
        </pc:spChg>
        <pc:picChg chg="del mod">
          <ac:chgData name="Lipani, Aldo" userId="3d811883-7188-4056-86e4-ebeb30c53017" providerId="ADAL" clId="{DA34FCF8-70D4-D342-AFAC-0184599DE357}" dt="2019-10-28T00:16:26.671" v="12821" actId="478"/>
          <ac:picMkLst>
            <pc:docMk/>
            <pc:sldMk cId="3947611980" sldId="921"/>
            <ac:picMk id="7" creationId="{8AEC89D6-85A1-304C-BFEF-2CCC5C48C5F9}"/>
          </ac:picMkLst>
        </pc:picChg>
        <pc:cxnChg chg="add mod">
          <ac:chgData name="Lipani, Aldo" userId="3d811883-7188-4056-86e4-ebeb30c53017" providerId="ADAL" clId="{DA34FCF8-70D4-D342-AFAC-0184599DE357}" dt="2019-10-28T00:23:06.829" v="13274" actId="1036"/>
          <ac:cxnSpMkLst>
            <pc:docMk/>
            <pc:sldMk cId="3947611980" sldId="921"/>
            <ac:cxnSpMk id="5" creationId="{E05BA436-22FA-6347-9297-1DACB236EF41}"/>
          </ac:cxnSpMkLst>
        </pc:cxnChg>
        <pc:cxnChg chg="add mod">
          <ac:chgData name="Lipani, Aldo" userId="3d811883-7188-4056-86e4-ebeb30c53017" providerId="ADAL" clId="{DA34FCF8-70D4-D342-AFAC-0184599DE357}" dt="2019-10-28T00:23:06.829" v="13274" actId="1036"/>
          <ac:cxnSpMkLst>
            <pc:docMk/>
            <pc:sldMk cId="3947611980" sldId="921"/>
            <ac:cxnSpMk id="8" creationId="{D2209715-C09C-EF41-85AF-E6016E6D21AA}"/>
          </ac:cxnSpMkLst>
        </pc:cxnChg>
        <pc:cxnChg chg="add del mod">
          <ac:chgData name="Lipani, Aldo" userId="3d811883-7188-4056-86e4-ebeb30c53017" providerId="ADAL" clId="{DA34FCF8-70D4-D342-AFAC-0184599DE357}" dt="2019-10-28T00:17:08.021" v="12841" actId="478"/>
          <ac:cxnSpMkLst>
            <pc:docMk/>
            <pc:sldMk cId="3947611980" sldId="921"/>
            <ac:cxnSpMk id="13" creationId="{A357A86E-E72B-6D42-A288-B625EC645729}"/>
          </ac:cxnSpMkLst>
        </pc:cxnChg>
        <pc:cxnChg chg="add del mod">
          <ac:chgData name="Lipani, Aldo" userId="3d811883-7188-4056-86e4-ebeb30c53017" providerId="ADAL" clId="{DA34FCF8-70D4-D342-AFAC-0184599DE357}" dt="2019-10-28T00:19:59.206" v="12908" actId="478"/>
          <ac:cxnSpMkLst>
            <pc:docMk/>
            <pc:sldMk cId="3947611980" sldId="921"/>
            <ac:cxnSpMk id="14" creationId="{52944C5D-BAB1-1145-88BE-01163E39D950}"/>
          </ac:cxnSpMkLst>
        </pc:cxnChg>
        <pc:cxnChg chg="add mod">
          <ac:chgData name="Lipani, Aldo" userId="3d811883-7188-4056-86e4-ebeb30c53017" providerId="ADAL" clId="{DA34FCF8-70D4-D342-AFAC-0184599DE357}" dt="2019-10-28T00:23:06.829" v="13274" actId="1036"/>
          <ac:cxnSpMkLst>
            <pc:docMk/>
            <pc:sldMk cId="3947611980" sldId="921"/>
            <ac:cxnSpMk id="19" creationId="{7E2CA0AB-991A-CD4C-866D-D64668BBB172}"/>
          </ac:cxnSpMkLst>
        </pc:cxnChg>
        <pc:cxnChg chg="add mod">
          <ac:chgData name="Lipani, Aldo" userId="3d811883-7188-4056-86e4-ebeb30c53017" providerId="ADAL" clId="{DA34FCF8-70D4-D342-AFAC-0184599DE357}" dt="2019-10-28T00:23:06.829" v="13274" actId="1036"/>
          <ac:cxnSpMkLst>
            <pc:docMk/>
            <pc:sldMk cId="3947611980" sldId="921"/>
            <ac:cxnSpMk id="23" creationId="{0D6C8E26-5E34-FE41-8014-FEFCF6A36CBF}"/>
          </ac:cxnSpMkLst>
        </pc:cxnChg>
        <pc:cxnChg chg="add mod">
          <ac:chgData name="Lipani, Aldo" userId="3d811883-7188-4056-86e4-ebeb30c53017" providerId="ADAL" clId="{DA34FCF8-70D4-D342-AFAC-0184599DE357}" dt="2019-10-28T00:23:06.829" v="13274" actId="1036"/>
          <ac:cxnSpMkLst>
            <pc:docMk/>
            <pc:sldMk cId="3947611980" sldId="921"/>
            <ac:cxnSpMk id="24" creationId="{BF94228F-3712-604E-8837-465748F08498}"/>
          </ac:cxnSpMkLst>
        </pc:cxnChg>
        <pc:cxnChg chg="add mod">
          <ac:chgData name="Lipani, Aldo" userId="3d811883-7188-4056-86e4-ebeb30c53017" providerId="ADAL" clId="{DA34FCF8-70D4-D342-AFAC-0184599DE357}" dt="2019-10-28T00:23:06.829" v="13274" actId="1036"/>
          <ac:cxnSpMkLst>
            <pc:docMk/>
            <pc:sldMk cId="3947611980" sldId="921"/>
            <ac:cxnSpMk id="31" creationId="{E371D320-3844-6849-A987-E8D2063058B8}"/>
          </ac:cxnSpMkLst>
        </pc:cxnChg>
      </pc:sldChg>
      <pc:sldChg chg="addSp delSp modSp add ord">
        <pc:chgData name="Lipani, Aldo" userId="3d811883-7188-4056-86e4-ebeb30c53017" providerId="ADAL" clId="{DA34FCF8-70D4-D342-AFAC-0184599DE357}" dt="2019-10-28T13:05:33.989" v="16029"/>
        <pc:sldMkLst>
          <pc:docMk/>
          <pc:sldMk cId="1884611820" sldId="922"/>
        </pc:sldMkLst>
        <pc:spChg chg="mod">
          <ac:chgData name="Lipani, Aldo" userId="3d811883-7188-4056-86e4-ebeb30c53017" providerId="ADAL" clId="{DA34FCF8-70D4-D342-AFAC-0184599DE357}" dt="2019-10-28T00:03:40.768" v="12218" actId="20577"/>
          <ac:spMkLst>
            <pc:docMk/>
            <pc:sldMk cId="1884611820" sldId="922"/>
            <ac:spMk id="4" creationId="{19D76072-E128-D849-8EB1-C4005A112DD9}"/>
          </ac:spMkLst>
        </pc:spChg>
        <pc:spChg chg="add">
          <ac:chgData name="Lipani, Aldo" userId="3d811883-7188-4056-86e4-ebeb30c53017" providerId="ADAL" clId="{DA34FCF8-70D4-D342-AFAC-0184599DE357}" dt="2019-10-28T10:37:36.072" v="14500"/>
          <ac:spMkLst>
            <pc:docMk/>
            <pc:sldMk cId="1884611820" sldId="922"/>
            <ac:spMk id="5" creationId="{569223D6-F447-7246-9327-10DB755CFB92}"/>
          </ac:spMkLst>
        </pc:spChg>
        <pc:picChg chg="add mod">
          <ac:chgData name="Lipani, Aldo" userId="3d811883-7188-4056-86e4-ebeb30c53017" providerId="ADAL" clId="{DA34FCF8-70D4-D342-AFAC-0184599DE357}" dt="2019-10-28T00:04:30.795" v="12222" actId="1076"/>
          <ac:picMkLst>
            <pc:docMk/>
            <pc:sldMk cId="1884611820" sldId="922"/>
            <ac:picMk id="2" creationId="{E7357855-0CCB-D040-A7F4-498A73F51159}"/>
          </ac:picMkLst>
        </pc:picChg>
        <pc:picChg chg="del">
          <ac:chgData name="Lipani, Aldo" userId="3d811883-7188-4056-86e4-ebeb30c53017" providerId="ADAL" clId="{DA34FCF8-70D4-D342-AFAC-0184599DE357}" dt="2019-10-28T00:02:26.822" v="12196" actId="478"/>
          <ac:picMkLst>
            <pc:docMk/>
            <pc:sldMk cId="1884611820" sldId="922"/>
            <ac:picMk id="7" creationId="{8AEC89D6-85A1-304C-BFEF-2CCC5C48C5F9}"/>
          </ac:picMkLst>
        </pc:picChg>
      </pc:sldChg>
      <pc:sldChg chg="addSp delSp modSp add">
        <pc:chgData name="Lipani, Aldo" userId="3d811883-7188-4056-86e4-ebeb30c53017" providerId="ADAL" clId="{DA34FCF8-70D4-D342-AFAC-0184599DE357}" dt="2019-10-28T13:07:56.192" v="16126" actId="20577"/>
        <pc:sldMkLst>
          <pc:docMk/>
          <pc:sldMk cId="1753081378" sldId="923"/>
        </pc:sldMkLst>
        <pc:spChg chg="add del mod">
          <ac:chgData name="Lipani, Aldo" userId="3d811883-7188-4056-86e4-ebeb30c53017" providerId="ADAL" clId="{DA34FCF8-70D4-D342-AFAC-0184599DE357}" dt="2019-10-28T09:51:26.022" v="14082"/>
          <ac:spMkLst>
            <pc:docMk/>
            <pc:sldMk cId="1753081378" sldId="923"/>
            <ac:spMk id="2" creationId="{A47A1A0F-05C6-BB4E-8E57-383DC9F97316}"/>
          </ac:spMkLst>
        </pc:spChg>
        <pc:spChg chg="add del mod">
          <ac:chgData name="Lipani, Aldo" userId="3d811883-7188-4056-86e4-ebeb30c53017" providerId="ADAL" clId="{DA34FCF8-70D4-D342-AFAC-0184599DE357}" dt="2019-10-28T09:51:26.022" v="14082"/>
          <ac:spMkLst>
            <pc:docMk/>
            <pc:sldMk cId="1753081378" sldId="923"/>
            <ac:spMk id="3" creationId="{35947664-907F-C544-977B-2FEDF3BECBFD}"/>
          </ac:spMkLst>
        </pc:spChg>
        <pc:spChg chg="mod">
          <ac:chgData name="Lipani, Aldo" userId="3d811883-7188-4056-86e4-ebeb30c53017" providerId="ADAL" clId="{DA34FCF8-70D4-D342-AFAC-0184599DE357}" dt="2019-10-28T09:53:16.679" v="14201" actId="20577"/>
          <ac:spMkLst>
            <pc:docMk/>
            <pc:sldMk cId="1753081378" sldId="923"/>
            <ac:spMk id="4" creationId="{19D76072-E128-D849-8EB1-C4005A112DD9}"/>
          </ac:spMkLst>
        </pc:spChg>
        <pc:spChg chg="add del mod">
          <ac:chgData name="Lipani, Aldo" userId="3d811883-7188-4056-86e4-ebeb30c53017" providerId="ADAL" clId="{DA34FCF8-70D4-D342-AFAC-0184599DE357}" dt="2019-10-28T09:51:38.207" v="14089"/>
          <ac:spMkLst>
            <pc:docMk/>
            <pc:sldMk cId="1753081378" sldId="923"/>
            <ac:spMk id="5" creationId="{3FAF6E3F-8140-8D40-A9D9-7ED112645C51}"/>
          </ac:spMkLst>
        </pc:spChg>
        <pc:spChg chg="mod">
          <ac:chgData name="Lipani, Aldo" userId="3d811883-7188-4056-86e4-ebeb30c53017" providerId="ADAL" clId="{DA34FCF8-70D4-D342-AFAC-0184599DE357}" dt="2019-10-28T13:07:56.192" v="16126" actId="20577"/>
          <ac:spMkLst>
            <pc:docMk/>
            <pc:sldMk cId="1753081378" sldId="923"/>
            <ac:spMk id="6" creationId="{0FFAD120-D3BC-944F-9DD1-CD40205EE10E}"/>
          </ac:spMkLst>
        </pc:spChg>
        <pc:spChg chg="add del mod">
          <ac:chgData name="Lipani, Aldo" userId="3d811883-7188-4056-86e4-ebeb30c53017" providerId="ADAL" clId="{DA34FCF8-70D4-D342-AFAC-0184599DE357}" dt="2019-10-28T09:51:38.207" v="14089"/>
          <ac:spMkLst>
            <pc:docMk/>
            <pc:sldMk cId="1753081378" sldId="923"/>
            <ac:spMk id="7" creationId="{B5ACEFCB-60B0-3C4D-ABDD-19F1148F5F65}"/>
          </ac:spMkLst>
        </pc:spChg>
        <pc:spChg chg="add">
          <ac:chgData name="Lipani, Aldo" userId="3d811883-7188-4056-86e4-ebeb30c53017" providerId="ADAL" clId="{DA34FCF8-70D4-D342-AFAC-0184599DE357}" dt="2019-10-28T10:37:37.353" v="14501"/>
          <ac:spMkLst>
            <pc:docMk/>
            <pc:sldMk cId="1753081378" sldId="923"/>
            <ac:spMk id="8" creationId="{DE468855-4E66-6640-AF70-BBC252B98E39}"/>
          </ac:spMkLst>
        </pc:spChg>
        <pc:picChg chg="del">
          <ac:chgData name="Lipani, Aldo" userId="3d811883-7188-4056-86e4-ebeb30c53017" providerId="ADAL" clId="{DA34FCF8-70D4-D342-AFAC-0184599DE357}" dt="2019-10-28T00:04:39.409" v="12238" actId="478"/>
          <ac:picMkLst>
            <pc:docMk/>
            <pc:sldMk cId="1753081378" sldId="923"/>
            <ac:picMk id="2" creationId="{E7357855-0CCB-D040-A7F4-498A73F51159}"/>
          </ac:picMkLst>
        </pc:picChg>
        <pc:picChg chg="add del mod">
          <ac:chgData name="Lipani, Aldo" userId="3d811883-7188-4056-86e4-ebeb30c53017" providerId="ADAL" clId="{DA34FCF8-70D4-D342-AFAC-0184599DE357}" dt="2019-10-28T00:06:33.111" v="12251" actId="478"/>
          <ac:picMkLst>
            <pc:docMk/>
            <pc:sldMk cId="1753081378" sldId="923"/>
            <ac:picMk id="3" creationId="{6F1B1EB5-6576-F643-A5CA-32A352D84909}"/>
          </ac:picMkLst>
        </pc:picChg>
        <pc:picChg chg="add del mod">
          <ac:chgData name="Lipani, Aldo" userId="3d811883-7188-4056-86e4-ebeb30c53017" providerId="ADAL" clId="{DA34FCF8-70D4-D342-AFAC-0184599DE357}" dt="2019-10-28T00:06:29.993" v="12250" actId="478"/>
          <ac:picMkLst>
            <pc:docMk/>
            <pc:sldMk cId="1753081378" sldId="923"/>
            <ac:picMk id="5" creationId="{C6736FA5-1586-7C42-9225-394AD4E3B12F}"/>
          </ac:picMkLst>
        </pc:picChg>
      </pc:sldChg>
      <pc:sldChg chg="delSp modSp add ord">
        <pc:chgData name="Lipani, Aldo" userId="3d811883-7188-4056-86e4-ebeb30c53017" providerId="ADAL" clId="{DA34FCF8-70D4-D342-AFAC-0184599DE357}" dt="2019-10-28T13:03:19.622" v="16026"/>
        <pc:sldMkLst>
          <pc:docMk/>
          <pc:sldMk cId="2709127404" sldId="924"/>
        </pc:sldMkLst>
        <pc:spChg chg="mod">
          <ac:chgData name="Lipani, Aldo" userId="3d811883-7188-4056-86e4-ebeb30c53017" providerId="ADAL" clId="{DA34FCF8-70D4-D342-AFAC-0184599DE357}" dt="2019-10-28T13:02:02.981" v="15994" actId="20577"/>
          <ac:spMkLst>
            <pc:docMk/>
            <pc:sldMk cId="2709127404" sldId="924"/>
            <ac:spMk id="4" creationId="{19D76072-E128-D849-8EB1-C4005A112DD9}"/>
          </ac:spMkLst>
        </pc:spChg>
        <pc:spChg chg="mod">
          <ac:chgData name="Lipani, Aldo" userId="3d811883-7188-4056-86e4-ebeb30c53017" providerId="ADAL" clId="{DA34FCF8-70D4-D342-AFAC-0184599DE357}" dt="2019-10-28T13:02:57.474" v="16025" actId="113"/>
          <ac:spMkLst>
            <pc:docMk/>
            <pc:sldMk cId="2709127404" sldId="924"/>
            <ac:spMk id="6" creationId="{0FFAD120-D3BC-944F-9DD1-CD40205EE10E}"/>
          </ac:spMkLst>
        </pc:spChg>
        <pc:picChg chg="del">
          <ac:chgData name="Lipani, Aldo" userId="3d811883-7188-4056-86e4-ebeb30c53017" providerId="ADAL" clId="{DA34FCF8-70D4-D342-AFAC-0184599DE357}" dt="2019-10-28T13:02:06.580" v="15995" actId="478"/>
          <ac:picMkLst>
            <pc:docMk/>
            <pc:sldMk cId="2709127404" sldId="924"/>
            <ac:picMk id="2" creationId="{E7357855-0CCB-D040-A7F4-498A73F51159}"/>
          </ac:picMkLst>
        </pc:picChg>
      </pc:sldChg>
    </pc:docChg>
  </pc:docChgLst>
  <pc:docChgLst>
    <pc:chgData name="Lipani, Aldo" userId="3d811883-7188-4056-86e4-ebeb30c53017" providerId="ADAL" clId="{0C97AF31-43BD-EE43-B6C7-6475BAF3D5E0}"/>
    <pc:docChg chg="undo custSel addSld delSld modSld sldOrd">
      <pc:chgData name="Lipani, Aldo" userId="3d811883-7188-4056-86e4-ebeb30c53017" providerId="ADAL" clId="{0C97AF31-43BD-EE43-B6C7-6475BAF3D5E0}" dt="2019-10-06T14:40:04.670" v="8734" actId="20577"/>
      <pc:docMkLst>
        <pc:docMk/>
      </pc:docMkLst>
      <pc:sldChg chg="modSp">
        <pc:chgData name="Lipani, Aldo" userId="3d811883-7188-4056-86e4-ebeb30c53017" providerId="ADAL" clId="{0C97AF31-43BD-EE43-B6C7-6475BAF3D5E0}" dt="2019-10-04T17:05:08.035" v="55" actId="20577"/>
        <pc:sldMkLst>
          <pc:docMk/>
          <pc:sldMk cId="3972362767" sldId="555"/>
        </pc:sldMkLst>
        <pc:spChg chg="mod">
          <ac:chgData name="Lipani, Aldo" userId="3d811883-7188-4056-86e4-ebeb30c53017" providerId="ADAL" clId="{0C97AF31-43BD-EE43-B6C7-6475BAF3D5E0}" dt="2019-10-04T17:05:08.035" v="55" actId="20577"/>
          <ac:spMkLst>
            <pc:docMk/>
            <pc:sldMk cId="3972362767" sldId="555"/>
            <ac:spMk id="4099" creationId="{00000000-0000-0000-0000-000000000000}"/>
          </ac:spMkLst>
        </pc:spChg>
      </pc:sldChg>
    </pc:docChg>
  </pc:docChgLst>
  <pc:docChgLst>
    <pc:chgData name="Lipani, Aldo" userId="3d811883-7188-4056-86e4-ebeb30c53017" providerId="ADAL" clId="{3215D4EB-4E6F-1E44-BC52-19D9BFC4C212}"/>
    <pc:docChg chg="undo custSel addSld delSld modSld sldOrd">
      <pc:chgData name="Lipani, Aldo" userId="3d811883-7188-4056-86e4-ebeb30c53017" providerId="ADAL" clId="{3215D4EB-4E6F-1E44-BC52-19D9BFC4C212}" dt="2019-10-14T12:29:55.095" v="14738" actId="20577"/>
      <pc:docMkLst>
        <pc:docMk/>
      </pc:docMkLst>
      <pc:sldChg chg="modSp">
        <pc:chgData name="Lipani, Aldo" userId="3d811883-7188-4056-86e4-ebeb30c53017" providerId="ADAL" clId="{3215D4EB-4E6F-1E44-BC52-19D9BFC4C212}" dt="2019-10-12T12:38:46.830" v="913" actId="20577"/>
        <pc:sldMkLst>
          <pc:docMk/>
          <pc:sldMk cId="3972362767" sldId="555"/>
        </pc:sldMkLst>
        <pc:spChg chg="mod">
          <ac:chgData name="Lipani, Aldo" userId="3d811883-7188-4056-86e4-ebeb30c53017" providerId="ADAL" clId="{3215D4EB-4E6F-1E44-BC52-19D9BFC4C212}" dt="2019-10-12T12:38:46.830" v="913" actId="20577"/>
          <ac:spMkLst>
            <pc:docMk/>
            <pc:sldMk cId="3972362767" sldId="555"/>
            <ac:spMk id="4099" creationId="{00000000-0000-0000-0000-000000000000}"/>
          </ac:spMkLst>
        </pc:spChg>
      </pc:sldChg>
      <pc:sldChg chg="addSp modSp add">
        <pc:chgData name="Lipani, Aldo" userId="3d811883-7188-4056-86e4-ebeb30c53017" providerId="ADAL" clId="{3215D4EB-4E6F-1E44-BC52-19D9BFC4C212}" dt="2019-10-14T07:33:13.363" v="12545" actId="1076"/>
        <pc:sldMkLst>
          <pc:docMk/>
          <pc:sldMk cId="1434595258" sldId="774"/>
        </pc:sldMkLst>
        <pc:spChg chg="add mod">
          <ac:chgData name="Lipani, Aldo" userId="3d811883-7188-4056-86e4-ebeb30c53017" providerId="ADAL" clId="{3215D4EB-4E6F-1E44-BC52-19D9BFC4C212}" dt="2019-10-14T07:32:26.912" v="12544" actId="1076"/>
          <ac:spMkLst>
            <pc:docMk/>
            <pc:sldMk cId="1434595258" sldId="774"/>
            <ac:spMk id="2" creationId="{9AE5409A-9286-7044-A1EA-52438B22570C}"/>
          </ac:spMkLst>
        </pc:spChg>
        <pc:spChg chg="mod">
          <ac:chgData name="Lipani, Aldo" userId="3d811883-7188-4056-86e4-ebeb30c53017" providerId="ADAL" clId="{3215D4EB-4E6F-1E44-BC52-19D9BFC4C212}" dt="2019-10-14T07:33:13.363" v="12545" actId="1076"/>
          <ac:spMkLst>
            <pc:docMk/>
            <pc:sldMk cId="1434595258" sldId="774"/>
            <ac:spMk id="18" creationId="{72724FD1-1382-D145-B1B6-6C1EFC4C7110}"/>
          </ac:spMkLst>
        </pc:spChg>
        <pc:picChg chg="mod">
          <ac:chgData name="Lipani, Aldo" userId="3d811883-7188-4056-86e4-ebeb30c53017" providerId="ADAL" clId="{3215D4EB-4E6F-1E44-BC52-19D9BFC4C212}" dt="2019-10-14T07:33:13.363" v="12545" actId="1076"/>
          <ac:picMkLst>
            <pc:docMk/>
            <pc:sldMk cId="1434595258" sldId="774"/>
            <ac:picMk id="17" creationId="{5BDDDEFB-CFB0-6742-AADD-1DD215E11B8D}"/>
          </ac:picMkLst>
        </pc:picChg>
      </pc:sldChg>
      <pc:sldChg chg="modSp add ord">
        <pc:chgData name="Lipani, Aldo" userId="3d811883-7188-4056-86e4-ebeb30c53017" providerId="ADAL" clId="{3215D4EB-4E6F-1E44-BC52-19D9BFC4C212}" dt="2019-10-12T12:40:12.953" v="943" actId="20577"/>
        <pc:sldMkLst>
          <pc:docMk/>
          <pc:sldMk cId="844796453" sldId="783"/>
        </pc:sldMkLst>
        <pc:spChg chg="mod">
          <ac:chgData name="Lipani, Aldo" userId="3d811883-7188-4056-86e4-ebeb30c53017" providerId="ADAL" clId="{3215D4EB-4E6F-1E44-BC52-19D9BFC4C212}" dt="2019-10-12T12:40:12.953" v="943" actId="20577"/>
          <ac:spMkLst>
            <pc:docMk/>
            <pc:sldMk cId="844796453" sldId="783"/>
            <ac:spMk id="6" creationId="{566B908A-85C8-D84C-A24B-BA8943763699}"/>
          </ac:spMkLst>
        </pc:spChg>
      </pc:sldChg>
    </pc:docChg>
  </pc:docChgLst>
  <pc:docChgLst>
    <pc:chgData name="Lipani, Aldo" userId="3d811883-7188-4056-86e4-ebeb30c53017" providerId="ADAL" clId="{D276DF11-7755-1742-A60E-641ACB413E1F}"/>
    <pc:docChg chg="undo custSel modSld sldOrd">
      <pc:chgData name="Lipani, Aldo" userId="3d811883-7188-4056-86e4-ebeb30c53017" providerId="ADAL" clId="{D276DF11-7755-1742-A60E-641ACB413E1F}" dt="2019-09-30T12:36:23.840" v="662" actId="1035"/>
      <pc:docMkLst>
        <pc:docMk/>
      </pc:docMkLst>
      <pc:sldChg chg="modSp">
        <pc:chgData name="Lipani, Aldo" userId="3d811883-7188-4056-86e4-ebeb30c53017" providerId="ADAL" clId="{D276DF11-7755-1742-A60E-641ACB413E1F}" dt="2019-09-30T11:12:54.887" v="12" actId="20577"/>
        <pc:sldMkLst>
          <pc:docMk/>
          <pc:sldMk cId="3972362767" sldId="555"/>
        </pc:sldMkLst>
        <pc:spChg chg="mod">
          <ac:chgData name="Lipani, Aldo" userId="3d811883-7188-4056-86e4-ebeb30c53017" providerId="ADAL" clId="{D276DF11-7755-1742-A60E-641ACB413E1F}" dt="2019-09-30T11:12:54.887" v="12" actId="20577"/>
          <ac:spMkLst>
            <pc:docMk/>
            <pc:sldMk cId="3972362767" sldId="555"/>
            <ac:spMk id="4099" creationId="{00000000-0000-0000-0000-000000000000}"/>
          </ac:spMkLst>
        </pc:spChg>
      </pc:sldChg>
    </pc:docChg>
  </pc:docChgLst>
  <pc:docChgLst>
    <pc:chgData name="Lipani, Aldo" userId="3d811883-7188-4056-86e4-ebeb30c53017" providerId="ADAL" clId="{667C833C-76E4-6248-A772-9C8DA58B4060}"/>
    <pc:docChg chg="undo custSel addSld delSld modSld sldOrd">
      <pc:chgData name="Lipani, Aldo" userId="3d811883-7188-4056-86e4-ebeb30c53017" providerId="ADAL" clId="{667C833C-76E4-6248-A772-9C8DA58B4060}" dt="2020-10-04T19:09:26.501" v="3402" actId="20577"/>
      <pc:docMkLst>
        <pc:docMk/>
      </pc:docMkLst>
      <pc:sldChg chg="modSp mod">
        <pc:chgData name="Lipani, Aldo" userId="3d811883-7188-4056-86e4-ebeb30c53017" providerId="ADAL" clId="{667C833C-76E4-6248-A772-9C8DA58B4060}" dt="2020-10-03T21:57:44.800" v="3255" actId="20577"/>
        <pc:sldMkLst>
          <pc:docMk/>
          <pc:sldMk cId="3972362767" sldId="555"/>
        </pc:sldMkLst>
        <pc:spChg chg="mod">
          <ac:chgData name="Lipani, Aldo" userId="3d811883-7188-4056-86e4-ebeb30c53017" providerId="ADAL" clId="{667C833C-76E4-6248-A772-9C8DA58B4060}" dt="2020-10-03T21:57:44.800" v="3255" actId="20577"/>
          <ac:spMkLst>
            <pc:docMk/>
            <pc:sldMk cId="3972362767" sldId="555"/>
            <ac:spMk id="4099" creationId="{00000000-0000-0000-0000-000000000000}"/>
          </ac:spMkLst>
        </pc:spChg>
      </pc:sldChg>
      <pc:sldChg chg="del">
        <pc:chgData name="Lipani, Aldo" userId="3d811883-7188-4056-86e4-ebeb30c53017" providerId="ADAL" clId="{667C833C-76E4-6248-A772-9C8DA58B4060}" dt="2020-10-03T20:17:52.467" v="3173" actId="2696"/>
        <pc:sldMkLst>
          <pc:docMk/>
          <pc:sldMk cId="1434595258" sldId="774"/>
        </pc:sldMkLst>
      </pc:sldChg>
      <pc:sldChg chg="del">
        <pc:chgData name="Lipani, Aldo" userId="3d811883-7188-4056-86e4-ebeb30c53017" providerId="ADAL" clId="{667C833C-76E4-6248-A772-9C8DA58B4060}" dt="2020-10-03T14:57:13.887" v="5" actId="2696"/>
        <pc:sldMkLst>
          <pc:docMk/>
          <pc:sldMk cId="117916467" sldId="866"/>
        </pc:sldMkLst>
      </pc:sldChg>
      <pc:sldChg chg="modSp add mod">
        <pc:chgData name="Lipani, Aldo" userId="3d811883-7188-4056-86e4-ebeb30c53017" providerId="ADAL" clId="{667C833C-76E4-6248-A772-9C8DA58B4060}" dt="2020-10-03T15:10:17.075" v="42" actId="20577"/>
        <pc:sldMkLst>
          <pc:docMk/>
          <pc:sldMk cId="3011458422" sldId="866"/>
        </pc:sldMkLst>
        <pc:spChg chg="mod">
          <ac:chgData name="Lipani, Aldo" userId="3d811883-7188-4056-86e4-ebeb30c53017" providerId="ADAL" clId="{667C833C-76E4-6248-A772-9C8DA58B4060}" dt="2020-10-03T15:10:17.075" v="42" actId="20577"/>
          <ac:spMkLst>
            <pc:docMk/>
            <pc:sldMk cId="3011458422" sldId="866"/>
            <ac:spMk id="9" creationId="{3AB3BC18-199B-C44F-B339-573547996898}"/>
          </ac:spMkLst>
        </pc:spChg>
      </pc:sldChg>
      <pc:sldChg chg="add">
        <pc:chgData name="Lipani, Aldo" userId="3d811883-7188-4056-86e4-ebeb30c53017" providerId="ADAL" clId="{667C833C-76E4-6248-A772-9C8DA58B4060}" dt="2020-10-03T14:57:22.561" v="13"/>
        <pc:sldMkLst>
          <pc:docMk/>
          <pc:sldMk cId="774799973" sldId="868"/>
        </pc:sldMkLst>
      </pc:sldChg>
      <pc:sldChg chg="del">
        <pc:chgData name="Lipani, Aldo" userId="3d811883-7188-4056-86e4-ebeb30c53017" providerId="ADAL" clId="{667C833C-76E4-6248-A772-9C8DA58B4060}" dt="2020-10-03T14:57:20.479" v="12" actId="2696"/>
        <pc:sldMkLst>
          <pc:docMk/>
          <pc:sldMk cId="850156035" sldId="868"/>
        </pc:sldMkLst>
      </pc:sldChg>
      <pc:sldChg chg="del">
        <pc:chgData name="Lipani, Aldo" userId="3d811883-7188-4056-86e4-ebeb30c53017" providerId="ADAL" clId="{667C833C-76E4-6248-A772-9C8DA58B4060}" dt="2020-10-03T14:57:19.796" v="11" actId="2696"/>
        <pc:sldMkLst>
          <pc:docMk/>
          <pc:sldMk cId="1139425063" sldId="875"/>
        </pc:sldMkLst>
      </pc:sldChg>
      <pc:sldChg chg="add">
        <pc:chgData name="Lipani, Aldo" userId="3d811883-7188-4056-86e4-ebeb30c53017" providerId="ADAL" clId="{667C833C-76E4-6248-A772-9C8DA58B4060}" dt="2020-10-03T14:57:22.561" v="13"/>
        <pc:sldMkLst>
          <pc:docMk/>
          <pc:sldMk cId="1870394214" sldId="875"/>
        </pc:sldMkLst>
      </pc:sldChg>
      <pc:sldChg chg="add">
        <pc:chgData name="Lipani, Aldo" userId="3d811883-7188-4056-86e4-ebeb30c53017" providerId="ADAL" clId="{667C833C-76E4-6248-A772-9C8DA58B4060}" dt="2020-10-03T14:57:22.561" v="13"/>
        <pc:sldMkLst>
          <pc:docMk/>
          <pc:sldMk cId="156753667" sldId="876"/>
        </pc:sldMkLst>
      </pc:sldChg>
      <pc:sldChg chg="del">
        <pc:chgData name="Lipani, Aldo" userId="3d811883-7188-4056-86e4-ebeb30c53017" providerId="ADAL" clId="{667C833C-76E4-6248-A772-9C8DA58B4060}" dt="2020-10-03T14:57:14.871" v="6" actId="2696"/>
        <pc:sldMkLst>
          <pc:docMk/>
          <pc:sldMk cId="3508325250" sldId="876"/>
        </pc:sldMkLst>
      </pc:sldChg>
      <pc:sldChg chg="add">
        <pc:chgData name="Lipani, Aldo" userId="3d811883-7188-4056-86e4-ebeb30c53017" providerId="ADAL" clId="{667C833C-76E4-6248-A772-9C8DA58B4060}" dt="2020-10-03T14:57:22.561" v="13"/>
        <pc:sldMkLst>
          <pc:docMk/>
          <pc:sldMk cId="1587345812" sldId="877"/>
        </pc:sldMkLst>
      </pc:sldChg>
      <pc:sldChg chg="del">
        <pc:chgData name="Lipani, Aldo" userId="3d811883-7188-4056-86e4-ebeb30c53017" providerId="ADAL" clId="{667C833C-76E4-6248-A772-9C8DA58B4060}" dt="2020-10-03T14:57:16.168" v="7" actId="2696"/>
        <pc:sldMkLst>
          <pc:docMk/>
          <pc:sldMk cId="3771076271" sldId="877"/>
        </pc:sldMkLst>
      </pc:sldChg>
      <pc:sldChg chg="add">
        <pc:chgData name="Lipani, Aldo" userId="3d811883-7188-4056-86e4-ebeb30c53017" providerId="ADAL" clId="{667C833C-76E4-6248-A772-9C8DA58B4060}" dt="2020-10-03T14:57:22.561" v="13"/>
        <pc:sldMkLst>
          <pc:docMk/>
          <pc:sldMk cId="1046622488" sldId="878"/>
        </pc:sldMkLst>
      </pc:sldChg>
      <pc:sldChg chg="del">
        <pc:chgData name="Lipani, Aldo" userId="3d811883-7188-4056-86e4-ebeb30c53017" providerId="ADAL" clId="{667C833C-76E4-6248-A772-9C8DA58B4060}" dt="2020-10-03T14:57:17.102" v="8" actId="2696"/>
        <pc:sldMkLst>
          <pc:docMk/>
          <pc:sldMk cId="3795082422" sldId="878"/>
        </pc:sldMkLst>
      </pc:sldChg>
      <pc:sldChg chg="del">
        <pc:chgData name="Lipani, Aldo" userId="3d811883-7188-4056-86e4-ebeb30c53017" providerId="ADAL" clId="{667C833C-76E4-6248-A772-9C8DA58B4060}" dt="2020-10-03T14:57:18.439" v="9" actId="2696"/>
        <pc:sldMkLst>
          <pc:docMk/>
          <pc:sldMk cId="1442602589" sldId="879"/>
        </pc:sldMkLst>
      </pc:sldChg>
      <pc:sldChg chg="add">
        <pc:chgData name="Lipani, Aldo" userId="3d811883-7188-4056-86e4-ebeb30c53017" providerId="ADAL" clId="{667C833C-76E4-6248-A772-9C8DA58B4060}" dt="2020-10-03T14:57:22.561" v="13"/>
        <pc:sldMkLst>
          <pc:docMk/>
          <pc:sldMk cId="3809297050" sldId="879"/>
        </pc:sldMkLst>
      </pc:sldChg>
      <pc:sldChg chg="add">
        <pc:chgData name="Lipani, Aldo" userId="3d811883-7188-4056-86e4-ebeb30c53017" providerId="ADAL" clId="{667C833C-76E4-6248-A772-9C8DA58B4060}" dt="2020-10-03T14:57:22.561" v="13"/>
        <pc:sldMkLst>
          <pc:docMk/>
          <pc:sldMk cId="2132466136" sldId="880"/>
        </pc:sldMkLst>
      </pc:sldChg>
      <pc:sldChg chg="del">
        <pc:chgData name="Lipani, Aldo" userId="3d811883-7188-4056-86e4-ebeb30c53017" providerId="ADAL" clId="{667C833C-76E4-6248-A772-9C8DA58B4060}" dt="2020-10-03T14:57:18.965" v="10" actId="2696"/>
        <pc:sldMkLst>
          <pc:docMk/>
          <pc:sldMk cId="2324208589" sldId="880"/>
        </pc:sldMkLst>
      </pc:sldChg>
      <pc:sldChg chg="modSp mod">
        <pc:chgData name="Lipani, Aldo" userId="3d811883-7188-4056-86e4-ebeb30c53017" providerId="ADAL" clId="{667C833C-76E4-6248-A772-9C8DA58B4060}" dt="2020-10-03T15:22:27.823" v="53" actId="20577"/>
        <pc:sldMkLst>
          <pc:docMk/>
          <pc:sldMk cId="2037749261" sldId="885"/>
        </pc:sldMkLst>
        <pc:spChg chg="mod">
          <ac:chgData name="Lipani, Aldo" userId="3d811883-7188-4056-86e4-ebeb30c53017" providerId="ADAL" clId="{667C833C-76E4-6248-A772-9C8DA58B4060}" dt="2020-10-03T15:22:27.823" v="53" actId="20577"/>
          <ac:spMkLst>
            <pc:docMk/>
            <pc:sldMk cId="2037749261" sldId="885"/>
            <ac:spMk id="5" creationId="{599AD9FF-BF1C-5047-89FD-16C1D022729A}"/>
          </ac:spMkLst>
        </pc:spChg>
      </pc:sldChg>
      <pc:sldChg chg="modSp mod">
        <pc:chgData name="Lipani, Aldo" userId="3d811883-7188-4056-86e4-ebeb30c53017" providerId="ADAL" clId="{667C833C-76E4-6248-A772-9C8DA58B4060}" dt="2020-10-03T15:05:52.843" v="41" actId="6549"/>
        <pc:sldMkLst>
          <pc:docMk/>
          <pc:sldMk cId="2485559801" sldId="887"/>
        </pc:sldMkLst>
        <pc:spChg chg="mod">
          <ac:chgData name="Lipani, Aldo" userId="3d811883-7188-4056-86e4-ebeb30c53017" providerId="ADAL" clId="{667C833C-76E4-6248-A772-9C8DA58B4060}" dt="2020-10-03T15:05:52.843" v="41" actId="6549"/>
          <ac:spMkLst>
            <pc:docMk/>
            <pc:sldMk cId="2485559801" sldId="887"/>
            <ac:spMk id="5" creationId="{599AD9FF-BF1C-5047-89FD-16C1D022729A}"/>
          </ac:spMkLst>
        </pc:spChg>
      </pc:sldChg>
      <pc:sldChg chg="modSp mod">
        <pc:chgData name="Lipani, Aldo" userId="3d811883-7188-4056-86e4-ebeb30c53017" providerId="ADAL" clId="{667C833C-76E4-6248-A772-9C8DA58B4060}" dt="2020-10-03T18:21:12.092" v="61" actId="6549"/>
        <pc:sldMkLst>
          <pc:docMk/>
          <pc:sldMk cId="589867458" sldId="888"/>
        </pc:sldMkLst>
        <pc:spChg chg="mod">
          <ac:chgData name="Lipani, Aldo" userId="3d811883-7188-4056-86e4-ebeb30c53017" providerId="ADAL" clId="{667C833C-76E4-6248-A772-9C8DA58B4060}" dt="2020-10-03T18:21:12.092" v="61" actId="6549"/>
          <ac:spMkLst>
            <pc:docMk/>
            <pc:sldMk cId="589867458" sldId="888"/>
            <ac:spMk id="5" creationId="{599AD9FF-BF1C-5047-89FD-16C1D022729A}"/>
          </ac:spMkLst>
        </pc:spChg>
      </pc:sldChg>
      <pc:sldChg chg="modSp mod">
        <pc:chgData name="Lipani, Aldo" userId="3d811883-7188-4056-86e4-ebeb30c53017" providerId="ADAL" clId="{667C833C-76E4-6248-A772-9C8DA58B4060}" dt="2020-10-03T15:12:11.347" v="44" actId="20577"/>
        <pc:sldMkLst>
          <pc:docMk/>
          <pc:sldMk cId="3492446005" sldId="894"/>
        </pc:sldMkLst>
        <pc:spChg chg="mod">
          <ac:chgData name="Lipani, Aldo" userId="3d811883-7188-4056-86e4-ebeb30c53017" providerId="ADAL" clId="{667C833C-76E4-6248-A772-9C8DA58B4060}" dt="2020-10-03T15:12:11.347" v="44" actId="20577"/>
          <ac:spMkLst>
            <pc:docMk/>
            <pc:sldMk cId="3492446005" sldId="894"/>
            <ac:spMk id="3" creationId="{2912DE23-1859-EC48-989A-9DCA77F0E4EE}"/>
          </ac:spMkLst>
        </pc:spChg>
      </pc:sldChg>
      <pc:sldChg chg="modSp mod">
        <pc:chgData name="Lipani, Aldo" userId="3d811883-7188-4056-86e4-ebeb30c53017" providerId="ADAL" clId="{667C833C-76E4-6248-A772-9C8DA58B4060}" dt="2020-10-03T15:00:04.073" v="33" actId="20577"/>
        <pc:sldMkLst>
          <pc:docMk/>
          <pc:sldMk cId="973325614" sldId="901"/>
        </pc:sldMkLst>
        <pc:spChg chg="mod">
          <ac:chgData name="Lipani, Aldo" userId="3d811883-7188-4056-86e4-ebeb30c53017" providerId="ADAL" clId="{667C833C-76E4-6248-A772-9C8DA58B4060}" dt="2020-10-03T15:00:04.073" v="33" actId="20577"/>
          <ac:spMkLst>
            <pc:docMk/>
            <pc:sldMk cId="973325614" sldId="901"/>
            <ac:spMk id="3" creationId="{2912DE23-1859-EC48-989A-9DCA77F0E4EE}"/>
          </ac:spMkLst>
        </pc:spChg>
      </pc:sldChg>
      <pc:sldChg chg="modSp mod">
        <pc:chgData name="Lipani, Aldo" userId="3d811883-7188-4056-86e4-ebeb30c53017" providerId="ADAL" clId="{667C833C-76E4-6248-A772-9C8DA58B4060}" dt="2020-10-03T15:15:51.139" v="47" actId="20577"/>
        <pc:sldMkLst>
          <pc:docMk/>
          <pc:sldMk cId="3561329938" sldId="902"/>
        </pc:sldMkLst>
        <pc:spChg chg="mod">
          <ac:chgData name="Lipani, Aldo" userId="3d811883-7188-4056-86e4-ebeb30c53017" providerId="ADAL" clId="{667C833C-76E4-6248-A772-9C8DA58B4060}" dt="2020-10-03T15:15:51.139" v="47" actId="20577"/>
          <ac:spMkLst>
            <pc:docMk/>
            <pc:sldMk cId="3561329938" sldId="902"/>
            <ac:spMk id="3" creationId="{2912DE23-1859-EC48-989A-9DCA77F0E4EE}"/>
          </ac:spMkLst>
        </pc:spChg>
      </pc:sldChg>
      <pc:sldChg chg="modSp mod">
        <pc:chgData name="Lipani, Aldo" userId="3d811883-7188-4056-86e4-ebeb30c53017" providerId="ADAL" clId="{667C833C-76E4-6248-A772-9C8DA58B4060}" dt="2020-10-03T15:22:08.525" v="51" actId="20577"/>
        <pc:sldMkLst>
          <pc:docMk/>
          <pc:sldMk cId="2425427212" sldId="904"/>
        </pc:sldMkLst>
        <pc:spChg chg="mod">
          <ac:chgData name="Lipani, Aldo" userId="3d811883-7188-4056-86e4-ebeb30c53017" providerId="ADAL" clId="{667C833C-76E4-6248-A772-9C8DA58B4060}" dt="2020-10-03T15:22:08.525" v="51" actId="20577"/>
          <ac:spMkLst>
            <pc:docMk/>
            <pc:sldMk cId="2425427212" sldId="904"/>
            <ac:spMk id="3" creationId="{2912DE23-1859-EC48-989A-9DCA77F0E4EE}"/>
          </ac:spMkLst>
        </pc:spChg>
      </pc:sldChg>
      <pc:sldChg chg="ord">
        <pc:chgData name="Lipani, Aldo" userId="3d811883-7188-4056-86e4-ebeb30c53017" providerId="ADAL" clId="{667C833C-76E4-6248-A772-9C8DA58B4060}" dt="2020-10-03T20:54:25.785" v="3179" actId="20578"/>
        <pc:sldMkLst>
          <pc:docMk/>
          <pc:sldMk cId="4189697085" sldId="906"/>
        </pc:sldMkLst>
      </pc:sldChg>
      <pc:sldChg chg="modSp mod ord">
        <pc:chgData name="Lipani, Aldo" userId="3d811883-7188-4056-86e4-ebeb30c53017" providerId="ADAL" clId="{667C833C-76E4-6248-A772-9C8DA58B4060}" dt="2020-10-04T19:09:26.501" v="3402" actId="20577"/>
        <pc:sldMkLst>
          <pc:docMk/>
          <pc:sldMk cId="637209470" sldId="907"/>
        </pc:sldMkLst>
        <pc:spChg chg="mod">
          <ac:chgData name="Lipani, Aldo" userId="3d811883-7188-4056-86e4-ebeb30c53017" providerId="ADAL" clId="{667C833C-76E4-6248-A772-9C8DA58B4060}" dt="2020-10-04T19:09:26.501" v="3402" actId="20577"/>
          <ac:spMkLst>
            <pc:docMk/>
            <pc:sldMk cId="637209470" sldId="907"/>
            <ac:spMk id="3" creationId="{D6FCC0C7-EF96-8049-B2DE-91A4034D5765}"/>
          </ac:spMkLst>
        </pc:spChg>
      </pc:sldChg>
      <pc:sldChg chg="modSp mod ord">
        <pc:chgData name="Lipani, Aldo" userId="3d811883-7188-4056-86e4-ebeb30c53017" providerId="ADAL" clId="{667C833C-76E4-6248-A772-9C8DA58B4060}" dt="2020-10-03T20:54:25.785" v="3179" actId="20578"/>
        <pc:sldMkLst>
          <pc:docMk/>
          <pc:sldMk cId="3336511245" sldId="908"/>
        </pc:sldMkLst>
        <pc:spChg chg="mod">
          <ac:chgData name="Lipani, Aldo" userId="3d811883-7188-4056-86e4-ebeb30c53017" providerId="ADAL" clId="{667C833C-76E4-6248-A772-9C8DA58B4060}" dt="2020-10-03T18:24:02.511" v="62" actId="6549"/>
          <ac:spMkLst>
            <pc:docMk/>
            <pc:sldMk cId="3336511245" sldId="908"/>
            <ac:spMk id="3" creationId="{D6FCC0C7-EF96-8049-B2DE-91A4034D5765}"/>
          </ac:spMkLst>
        </pc:spChg>
      </pc:sldChg>
      <pc:sldChg chg="ord">
        <pc:chgData name="Lipani, Aldo" userId="3d811883-7188-4056-86e4-ebeb30c53017" providerId="ADAL" clId="{667C833C-76E4-6248-A772-9C8DA58B4060}" dt="2020-10-03T20:54:25.785" v="3179" actId="20578"/>
        <pc:sldMkLst>
          <pc:docMk/>
          <pc:sldMk cId="2887500330" sldId="909"/>
        </pc:sldMkLst>
      </pc:sldChg>
      <pc:sldChg chg="addSp delSp modSp mod">
        <pc:chgData name="Lipani, Aldo" userId="3d811883-7188-4056-86e4-ebeb30c53017" providerId="ADAL" clId="{667C833C-76E4-6248-A772-9C8DA58B4060}" dt="2020-10-03T18:30:40.615" v="64"/>
        <pc:sldMkLst>
          <pc:docMk/>
          <pc:sldMk cId="1416028549" sldId="913"/>
        </pc:sldMkLst>
        <pc:picChg chg="del">
          <ac:chgData name="Lipani, Aldo" userId="3d811883-7188-4056-86e4-ebeb30c53017" providerId="ADAL" clId="{667C833C-76E4-6248-A772-9C8DA58B4060}" dt="2020-10-03T18:30:39.997" v="63" actId="478"/>
          <ac:picMkLst>
            <pc:docMk/>
            <pc:sldMk cId="1416028549" sldId="913"/>
            <ac:picMk id="5" creationId="{F1DF5F0E-3DB8-4C43-8070-F5DCCE70ED7E}"/>
          </ac:picMkLst>
        </pc:picChg>
        <pc:picChg chg="add mod">
          <ac:chgData name="Lipani, Aldo" userId="3d811883-7188-4056-86e4-ebeb30c53017" providerId="ADAL" clId="{667C833C-76E4-6248-A772-9C8DA58B4060}" dt="2020-10-03T18:30:40.615" v="64"/>
          <ac:picMkLst>
            <pc:docMk/>
            <pc:sldMk cId="1416028549" sldId="913"/>
            <ac:picMk id="7" creationId="{3A655659-A97A-874A-A4EB-734EB559FD23}"/>
          </ac:picMkLst>
        </pc:picChg>
      </pc:sldChg>
      <pc:sldChg chg="modSp mod">
        <pc:chgData name="Lipani, Aldo" userId="3d811883-7188-4056-86e4-ebeb30c53017" providerId="ADAL" clId="{667C833C-76E4-6248-A772-9C8DA58B4060}" dt="2020-10-03T18:31:04.529" v="65" actId="6549"/>
        <pc:sldMkLst>
          <pc:docMk/>
          <pc:sldMk cId="3221056734" sldId="915"/>
        </pc:sldMkLst>
        <pc:spChg chg="mod">
          <ac:chgData name="Lipani, Aldo" userId="3d811883-7188-4056-86e4-ebeb30c53017" providerId="ADAL" clId="{667C833C-76E4-6248-A772-9C8DA58B4060}" dt="2020-10-03T18:31:04.529" v="65" actId="6549"/>
          <ac:spMkLst>
            <pc:docMk/>
            <pc:sldMk cId="3221056734" sldId="915"/>
            <ac:spMk id="3" creationId="{D6FCC0C7-EF96-8049-B2DE-91A4034D5765}"/>
          </ac:spMkLst>
        </pc:spChg>
      </pc:sldChg>
      <pc:sldChg chg="modSp mod">
        <pc:chgData name="Lipani, Aldo" userId="3d811883-7188-4056-86e4-ebeb30c53017" providerId="ADAL" clId="{667C833C-76E4-6248-A772-9C8DA58B4060}" dt="2020-10-04T18:28:50.859" v="3285" actId="20577"/>
        <pc:sldMkLst>
          <pc:docMk/>
          <pc:sldMk cId="385933789" sldId="916"/>
        </pc:sldMkLst>
        <pc:spChg chg="mod">
          <ac:chgData name="Lipani, Aldo" userId="3d811883-7188-4056-86e4-ebeb30c53017" providerId="ADAL" clId="{667C833C-76E4-6248-A772-9C8DA58B4060}" dt="2020-10-04T18:28:50.859" v="3285" actId="20577"/>
          <ac:spMkLst>
            <pc:docMk/>
            <pc:sldMk cId="385933789" sldId="916"/>
            <ac:spMk id="3" creationId="{D6FCC0C7-EF96-8049-B2DE-91A4034D5765}"/>
          </ac:spMkLst>
        </pc:spChg>
      </pc:sldChg>
      <pc:sldChg chg="addSp modSp mod">
        <pc:chgData name="Lipani, Aldo" userId="3d811883-7188-4056-86e4-ebeb30c53017" providerId="ADAL" clId="{667C833C-76E4-6248-A772-9C8DA58B4060}" dt="2020-10-03T18:49:48.388" v="641" actId="6549"/>
        <pc:sldMkLst>
          <pc:docMk/>
          <pc:sldMk cId="3116661040" sldId="917"/>
        </pc:sldMkLst>
        <pc:spChg chg="mod">
          <ac:chgData name="Lipani, Aldo" userId="3d811883-7188-4056-86e4-ebeb30c53017" providerId="ADAL" clId="{667C833C-76E4-6248-A772-9C8DA58B4060}" dt="2020-10-03T18:49:48.388" v="641" actId="6549"/>
          <ac:spMkLst>
            <pc:docMk/>
            <pc:sldMk cId="3116661040" sldId="917"/>
            <ac:spMk id="3" creationId="{D6FCC0C7-EF96-8049-B2DE-91A4034D5765}"/>
          </ac:spMkLst>
        </pc:spChg>
        <pc:spChg chg="add mod">
          <ac:chgData name="Lipani, Aldo" userId="3d811883-7188-4056-86e4-ebeb30c53017" providerId="ADAL" clId="{667C833C-76E4-6248-A772-9C8DA58B4060}" dt="2020-10-03T18:39:44.176" v="123" actId="1076"/>
          <ac:spMkLst>
            <pc:docMk/>
            <pc:sldMk cId="3116661040" sldId="917"/>
            <ac:spMk id="16" creationId="{F3699782-3BEB-144C-B76F-FBDA7ADBCBB9}"/>
          </ac:spMkLst>
        </pc:spChg>
        <pc:spChg chg="add mod">
          <ac:chgData name="Lipani, Aldo" userId="3d811883-7188-4056-86e4-ebeb30c53017" providerId="ADAL" clId="{667C833C-76E4-6248-A772-9C8DA58B4060}" dt="2020-10-03T18:39:47.689" v="124" actId="1076"/>
          <ac:spMkLst>
            <pc:docMk/>
            <pc:sldMk cId="3116661040" sldId="917"/>
            <ac:spMk id="18" creationId="{BA57377A-B141-4649-AEE7-B1DE9DFFB35E}"/>
          </ac:spMkLst>
        </pc:spChg>
        <pc:cxnChg chg="mod">
          <ac:chgData name="Lipani, Aldo" userId="3d811883-7188-4056-86e4-ebeb30c53017" providerId="ADAL" clId="{667C833C-76E4-6248-A772-9C8DA58B4060}" dt="2020-10-03T18:40:15.230" v="128" actId="14100"/>
          <ac:cxnSpMkLst>
            <pc:docMk/>
            <pc:sldMk cId="3116661040" sldId="917"/>
            <ac:cxnSpMk id="7" creationId="{96D19A55-D7B7-4847-882B-7F8AB184E302}"/>
          </ac:cxnSpMkLst>
        </pc:cxnChg>
      </pc:sldChg>
      <pc:sldChg chg="modSp mod">
        <pc:chgData name="Lipani, Aldo" userId="3d811883-7188-4056-86e4-ebeb30c53017" providerId="ADAL" clId="{667C833C-76E4-6248-A772-9C8DA58B4060}" dt="2020-10-03T20:08:26.312" v="3146" actId="20577"/>
        <pc:sldMkLst>
          <pc:docMk/>
          <pc:sldMk cId="2577079166" sldId="918"/>
        </pc:sldMkLst>
        <pc:spChg chg="mod">
          <ac:chgData name="Lipani, Aldo" userId="3d811883-7188-4056-86e4-ebeb30c53017" providerId="ADAL" clId="{667C833C-76E4-6248-A772-9C8DA58B4060}" dt="2020-10-03T20:08:26.312" v="3146" actId="20577"/>
          <ac:spMkLst>
            <pc:docMk/>
            <pc:sldMk cId="2577079166" sldId="918"/>
            <ac:spMk id="6" creationId="{0FFAD120-D3BC-944F-9DD1-CD40205EE10E}"/>
          </ac:spMkLst>
        </pc:spChg>
      </pc:sldChg>
      <pc:sldChg chg="addSp delSp modSp mod">
        <pc:chgData name="Lipani, Aldo" userId="3d811883-7188-4056-86e4-ebeb30c53017" providerId="ADAL" clId="{667C833C-76E4-6248-A772-9C8DA58B4060}" dt="2020-10-03T19:50:13.772" v="2613" actId="113"/>
        <pc:sldMkLst>
          <pc:docMk/>
          <pc:sldMk cId="3317100214" sldId="919"/>
        </pc:sldMkLst>
        <pc:spChg chg="add del mod">
          <ac:chgData name="Lipani, Aldo" userId="3d811883-7188-4056-86e4-ebeb30c53017" providerId="ADAL" clId="{667C833C-76E4-6248-A772-9C8DA58B4060}" dt="2020-10-03T19:17:32.051" v="1174" actId="478"/>
          <ac:spMkLst>
            <pc:docMk/>
            <pc:sldMk cId="3317100214" sldId="919"/>
            <ac:spMk id="2" creationId="{3E8B383A-A87E-0E4F-9751-F06CD7919FB2}"/>
          </ac:spMkLst>
        </pc:spChg>
        <pc:spChg chg="mod">
          <ac:chgData name="Lipani, Aldo" userId="3d811883-7188-4056-86e4-ebeb30c53017" providerId="ADAL" clId="{667C833C-76E4-6248-A772-9C8DA58B4060}" dt="2020-10-03T19:50:13.772" v="2613" actId="113"/>
          <ac:spMkLst>
            <pc:docMk/>
            <pc:sldMk cId="3317100214" sldId="919"/>
            <ac:spMk id="3" creationId="{D6FCC0C7-EF96-8049-B2DE-91A4034D5765}"/>
          </ac:spMkLst>
        </pc:spChg>
        <pc:spChg chg="mod">
          <ac:chgData name="Lipani, Aldo" userId="3d811883-7188-4056-86e4-ebeb30c53017" providerId="ADAL" clId="{667C833C-76E4-6248-A772-9C8DA58B4060}" dt="2020-10-03T18:59:59.674" v="815" actId="1076"/>
          <ac:spMkLst>
            <pc:docMk/>
            <pc:sldMk cId="3317100214" sldId="919"/>
            <ac:spMk id="14" creationId="{ABBA8D2C-2D13-A34C-A6DD-E6B67413544A}"/>
          </ac:spMkLst>
        </pc:spChg>
        <pc:spChg chg="mod">
          <ac:chgData name="Lipani, Aldo" userId="3d811883-7188-4056-86e4-ebeb30c53017" providerId="ADAL" clId="{667C833C-76E4-6248-A772-9C8DA58B4060}" dt="2020-10-03T18:59:56.628" v="814" actId="1076"/>
          <ac:spMkLst>
            <pc:docMk/>
            <pc:sldMk cId="3317100214" sldId="919"/>
            <ac:spMk id="15" creationId="{3A019D58-F614-5442-8CC0-09ADA36FA448}"/>
          </ac:spMkLst>
        </pc:spChg>
        <pc:spChg chg="add del mod">
          <ac:chgData name="Lipani, Aldo" userId="3d811883-7188-4056-86e4-ebeb30c53017" providerId="ADAL" clId="{667C833C-76E4-6248-A772-9C8DA58B4060}" dt="2020-10-03T19:17:33.278" v="1176" actId="478"/>
          <ac:spMkLst>
            <pc:docMk/>
            <pc:sldMk cId="3317100214" sldId="919"/>
            <ac:spMk id="18" creationId="{D25A65EB-D798-884A-8B28-85361D79D817}"/>
          </ac:spMkLst>
        </pc:spChg>
        <pc:spChg chg="add del mod">
          <ac:chgData name="Lipani, Aldo" userId="3d811883-7188-4056-86e4-ebeb30c53017" providerId="ADAL" clId="{667C833C-76E4-6248-A772-9C8DA58B4060}" dt="2020-10-03T19:17:33.820" v="1177" actId="478"/>
          <ac:spMkLst>
            <pc:docMk/>
            <pc:sldMk cId="3317100214" sldId="919"/>
            <ac:spMk id="20" creationId="{50D79408-A4D4-A642-855B-A8A6E98CF7AC}"/>
          </ac:spMkLst>
        </pc:spChg>
        <pc:spChg chg="add del mod">
          <ac:chgData name="Lipani, Aldo" userId="3d811883-7188-4056-86e4-ebeb30c53017" providerId="ADAL" clId="{667C833C-76E4-6248-A772-9C8DA58B4060}" dt="2020-10-03T19:17:32.719" v="1175" actId="478"/>
          <ac:spMkLst>
            <pc:docMk/>
            <pc:sldMk cId="3317100214" sldId="919"/>
            <ac:spMk id="21" creationId="{64878A4B-3B1F-2940-BF88-9CF409C18885}"/>
          </ac:spMkLst>
        </pc:spChg>
        <pc:spChg chg="add mod">
          <ac:chgData name="Lipani, Aldo" userId="3d811883-7188-4056-86e4-ebeb30c53017" providerId="ADAL" clId="{667C833C-76E4-6248-A772-9C8DA58B4060}" dt="2020-10-03T18:57:30.529" v="697"/>
          <ac:spMkLst>
            <pc:docMk/>
            <pc:sldMk cId="3317100214" sldId="919"/>
            <ac:spMk id="22" creationId="{7942A439-9E5A-834C-A91B-69A738A84228}"/>
          </ac:spMkLst>
        </pc:spChg>
        <pc:spChg chg="add mod">
          <ac:chgData name="Lipani, Aldo" userId="3d811883-7188-4056-86e4-ebeb30c53017" providerId="ADAL" clId="{667C833C-76E4-6248-A772-9C8DA58B4060}" dt="2020-10-03T18:59:43.600" v="812" actId="1037"/>
          <ac:spMkLst>
            <pc:docMk/>
            <pc:sldMk cId="3317100214" sldId="919"/>
            <ac:spMk id="23" creationId="{FF005369-730D-5D4E-BF0B-1AC1EC9C597E}"/>
          </ac:spMkLst>
        </pc:spChg>
        <pc:spChg chg="add mod">
          <ac:chgData name="Lipani, Aldo" userId="3d811883-7188-4056-86e4-ebeb30c53017" providerId="ADAL" clId="{667C833C-76E4-6248-A772-9C8DA58B4060}" dt="2020-10-03T18:58:09.165" v="772" actId="1036"/>
          <ac:spMkLst>
            <pc:docMk/>
            <pc:sldMk cId="3317100214" sldId="919"/>
            <ac:spMk id="28" creationId="{3C6E4BCF-3B62-6643-BCF6-D0E23EDB6DB1}"/>
          </ac:spMkLst>
        </pc:spChg>
        <pc:spChg chg="add mod">
          <ac:chgData name="Lipani, Aldo" userId="3d811883-7188-4056-86e4-ebeb30c53017" providerId="ADAL" clId="{667C833C-76E4-6248-A772-9C8DA58B4060}" dt="2020-10-03T18:58:17.663" v="804" actId="1037"/>
          <ac:spMkLst>
            <pc:docMk/>
            <pc:sldMk cId="3317100214" sldId="919"/>
            <ac:spMk id="29" creationId="{93844DDF-A03E-254E-B78D-14402935E69E}"/>
          </ac:spMkLst>
        </pc:spChg>
        <pc:spChg chg="add mod">
          <ac:chgData name="Lipani, Aldo" userId="3d811883-7188-4056-86e4-ebeb30c53017" providerId="ADAL" clId="{667C833C-76E4-6248-A772-9C8DA58B4060}" dt="2020-10-03T19:08:31.077" v="886" actId="1038"/>
          <ac:spMkLst>
            <pc:docMk/>
            <pc:sldMk cId="3317100214" sldId="919"/>
            <ac:spMk id="30" creationId="{851451E9-F70A-AB43-86B2-BA56FE7504D5}"/>
          </ac:spMkLst>
        </pc:spChg>
        <pc:cxnChg chg="mod">
          <ac:chgData name="Lipani, Aldo" userId="3d811883-7188-4056-86e4-ebeb30c53017" providerId="ADAL" clId="{667C833C-76E4-6248-A772-9C8DA58B4060}" dt="2020-10-03T18:59:48.395" v="813" actId="14100"/>
          <ac:cxnSpMkLst>
            <pc:docMk/>
            <pc:sldMk cId="3317100214" sldId="919"/>
            <ac:cxnSpMk id="5" creationId="{53230D9B-4A22-EB40-AAAE-CEC422E4D8E4}"/>
          </ac:cxnSpMkLst>
        </pc:cxnChg>
        <pc:cxnChg chg="mod">
          <ac:chgData name="Lipani, Aldo" userId="3d811883-7188-4056-86e4-ebeb30c53017" providerId="ADAL" clId="{667C833C-76E4-6248-A772-9C8DA58B4060}" dt="2020-10-03T18:59:40.527" v="810" actId="14100"/>
          <ac:cxnSpMkLst>
            <pc:docMk/>
            <pc:sldMk cId="3317100214" sldId="919"/>
            <ac:cxnSpMk id="7" creationId="{96D19A55-D7B7-4847-882B-7F8AB184E302}"/>
          </ac:cxnSpMkLst>
        </pc:cxnChg>
      </pc:sldChg>
      <pc:sldChg chg="del">
        <pc:chgData name="Lipani, Aldo" userId="3d811883-7188-4056-86e4-ebeb30c53017" providerId="ADAL" clId="{667C833C-76E4-6248-A772-9C8DA58B4060}" dt="2020-10-03T20:04:39.775" v="3145" actId="2696"/>
        <pc:sldMkLst>
          <pc:docMk/>
          <pc:sldMk cId="2085612992" sldId="920"/>
        </pc:sldMkLst>
      </pc:sldChg>
      <pc:sldChg chg="modSp mod">
        <pc:chgData name="Lipani, Aldo" userId="3d811883-7188-4056-86e4-ebeb30c53017" providerId="ADAL" clId="{667C833C-76E4-6248-A772-9C8DA58B4060}" dt="2020-10-04T18:49:35.735" v="3371" actId="20577"/>
        <pc:sldMkLst>
          <pc:docMk/>
          <pc:sldMk cId="3947611980" sldId="921"/>
        </pc:sldMkLst>
        <pc:spChg chg="mod">
          <ac:chgData name="Lipani, Aldo" userId="3d811883-7188-4056-86e4-ebeb30c53017" providerId="ADAL" clId="{667C833C-76E4-6248-A772-9C8DA58B4060}" dt="2020-10-04T18:49:35.735" v="3371" actId="20577"/>
          <ac:spMkLst>
            <pc:docMk/>
            <pc:sldMk cId="3947611980" sldId="921"/>
            <ac:spMk id="6" creationId="{0FFAD120-D3BC-944F-9DD1-CD40205EE10E}"/>
          </ac:spMkLst>
        </pc:spChg>
        <pc:spChg chg="mod">
          <ac:chgData name="Lipani, Aldo" userId="3d811883-7188-4056-86e4-ebeb30c53017" providerId="ADAL" clId="{667C833C-76E4-6248-A772-9C8DA58B4060}" dt="2020-10-03T20:11:36.855" v="3172" actId="1035"/>
          <ac:spMkLst>
            <pc:docMk/>
            <pc:sldMk cId="3947611980" sldId="921"/>
            <ac:spMk id="9" creationId="{3DA74DC2-411D-3442-A3A8-050EB2F814CA}"/>
          </ac:spMkLst>
        </pc:spChg>
        <pc:spChg chg="mod">
          <ac:chgData name="Lipani, Aldo" userId="3d811883-7188-4056-86e4-ebeb30c53017" providerId="ADAL" clId="{667C833C-76E4-6248-A772-9C8DA58B4060}" dt="2020-10-03T20:11:36.855" v="3172" actId="1035"/>
          <ac:spMkLst>
            <pc:docMk/>
            <pc:sldMk cId="3947611980" sldId="921"/>
            <ac:spMk id="10" creationId="{E374C0D6-69BC-964F-B48D-68955C5724FE}"/>
          </ac:spMkLst>
        </pc:spChg>
        <pc:spChg chg="mod">
          <ac:chgData name="Lipani, Aldo" userId="3d811883-7188-4056-86e4-ebeb30c53017" providerId="ADAL" clId="{667C833C-76E4-6248-A772-9C8DA58B4060}" dt="2020-10-03T20:11:36.855" v="3172" actId="1035"/>
          <ac:spMkLst>
            <pc:docMk/>
            <pc:sldMk cId="3947611980" sldId="921"/>
            <ac:spMk id="11" creationId="{0452F93D-B250-2040-9A90-C0CCBB77365F}"/>
          </ac:spMkLst>
        </pc:spChg>
        <pc:spChg chg="mod">
          <ac:chgData name="Lipani, Aldo" userId="3d811883-7188-4056-86e4-ebeb30c53017" providerId="ADAL" clId="{667C833C-76E4-6248-A772-9C8DA58B4060}" dt="2020-10-03T20:11:36.855" v="3172" actId="1035"/>
          <ac:spMkLst>
            <pc:docMk/>
            <pc:sldMk cId="3947611980" sldId="921"/>
            <ac:spMk id="12" creationId="{FB5D6A70-F64A-774C-B76A-249421556781}"/>
          </ac:spMkLst>
        </pc:spChg>
        <pc:spChg chg="mod">
          <ac:chgData name="Lipani, Aldo" userId="3d811883-7188-4056-86e4-ebeb30c53017" providerId="ADAL" clId="{667C833C-76E4-6248-A772-9C8DA58B4060}" dt="2020-10-03T20:11:36.855" v="3172" actId="1035"/>
          <ac:spMkLst>
            <pc:docMk/>
            <pc:sldMk cId="3947611980" sldId="921"/>
            <ac:spMk id="17" creationId="{B7C20929-9750-DC48-BABC-49D90F141E6A}"/>
          </ac:spMkLst>
        </pc:spChg>
        <pc:spChg chg="mod">
          <ac:chgData name="Lipani, Aldo" userId="3d811883-7188-4056-86e4-ebeb30c53017" providerId="ADAL" clId="{667C833C-76E4-6248-A772-9C8DA58B4060}" dt="2020-10-03T20:11:36.855" v="3172" actId="1035"/>
          <ac:spMkLst>
            <pc:docMk/>
            <pc:sldMk cId="3947611980" sldId="921"/>
            <ac:spMk id="18" creationId="{85618045-D9A9-D24B-922B-ABCBFC9391F5}"/>
          </ac:spMkLst>
        </pc:spChg>
        <pc:spChg chg="mod">
          <ac:chgData name="Lipani, Aldo" userId="3d811883-7188-4056-86e4-ebeb30c53017" providerId="ADAL" clId="{667C833C-76E4-6248-A772-9C8DA58B4060}" dt="2020-10-03T20:11:36.855" v="3172" actId="1035"/>
          <ac:spMkLst>
            <pc:docMk/>
            <pc:sldMk cId="3947611980" sldId="921"/>
            <ac:spMk id="22" creationId="{3E1D555F-BA7B-4E4D-BD24-75BCDFCF76E9}"/>
          </ac:spMkLst>
        </pc:spChg>
        <pc:spChg chg="mod">
          <ac:chgData name="Lipani, Aldo" userId="3d811883-7188-4056-86e4-ebeb30c53017" providerId="ADAL" clId="{667C833C-76E4-6248-A772-9C8DA58B4060}" dt="2020-10-03T20:11:36.855" v="3172" actId="1035"/>
          <ac:spMkLst>
            <pc:docMk/>
            <pc:sldMk cId="3947611980" sldId="921"/>
            <ac:spMk id="25" creationId="{81FC1C0C-2497-B142-805B-918D42E793CD}"/>
          </ac:spMkLst>
        </pc:spChg>
        <pc:spChg chg="mod">
          <ac:chgData name="Lipani, Aldo" userId="3d811883-7188-4056-86e4-ebeb30c53017" providerId="ADAL" clId="{667C833C-76E4-6248-A772-9C8DA58B4060}" dt="2020-10-03T20:11:36.855" v="3172" actId="1035"/>
          <ac:spMkLst>
            <pc:docMk/>
            <pc:sldMk cId="3947611980" sldId="921"/>
            <ac:spMk id="26" creationId="{9C83D0E0-FCEF-5848-8795-81AD08568B37}"/>
          </ac:spMkLst>
        </pc:spChg>
        <pc:spChg chg="mod">
          <ac:chgData name="Lipani, Aldo" userId="3d811883-7188-4056-86e4-ebeb30c53017" providerId="ADAL" clId="{667C833C-76E4-6248-A772-9C8DA58B4060}" dt="2020-10-03T20:11:36.855" v="3172" actId="1035"/>
          <ac:spMkLst>
            <pc:docMk/>
            <pc:sldMk cId="3947611980" sldId="921"/>
            <ac:spMk id="27" creationId="{F55CA0BD-62A6-8B4B-B4D8-777448748F75}"/>
          </ac:spMkLst>
        </pc:spChg>
        <pc:spChg chg="mod">
          <ac:chgData name="Lipani, Aldo" userId="3d811883-7188-4056-86e4-ebeb30c53017" providerId="ADAL" clId="{667C833C-76E4-6248-A772-9C8DA58B4060}" dt="2020-10-03T20:11:36.855" v="3172" actId="1035"/>
          <ac:spMkLst>
            <pc:docMk/>
            <pc:sldMk cId="3947611980" sldId="921"/>
            <ac:spMk id="28" creationId="{21D53D63-8BA7-AB45-A917-DAF212689C39}"/>
          </ac:spMkLst>
        </pc:spChg>
        <pc:spChg chg="mod">
          <ac:chgData name="Lipani, Aldo" userId="3d811883-7188-4056-86e4-ebeb30c53017" providerId="ADAL" clId="{667C833C-76E4-6248-A772-9C8DA58B4060}" dt="2020-10-03T20:11:36.855" v="3172" actId="1035"/>
          <ac:spMkLst>
            <pc:docMk/>
            <pc:sldMk cId="3947611980" sldId="921"/>
            <ac:spMk id="29" creationId="{A573EE21-2169-934A-9621-211EE3AE24BB}"/>
          </ac:spMkLst>
        </pc:spChg>
        <pc:spChg chg="mod">
          <ac:chgData name="Lipani, Aldo" userId="3d811883-7188-4056-86e4-ebeb30c53017" providerId="ADAL" clId="{667C833C-76E4-6248-A772-9C8DA58B4060}" dt="2020-10-03T20:11:36.855" v="3172" actId="1035"/>
          <ac:spMkLst>
            <pc:docMk/>
            <pc:sldMk cId="3947611980" sldId="921"/>
            <ac:spMk id="30" creationId="{BA772864-D3A7-B243-A214-FDBDA5538832}"/>
          </ac:spMkLst>
        </pc:spChg>
        <pc:spChg chg="mod">
          <ac:chgData name="Lipani, Aldo" userId="3d811883-7188-4056-86e4-ebeb30c53017" providerId="ADAL" clId="{667C833C-76E4-6248-A772-9C8DA58B4060}" dt="2020-10-03T20:11:36.855" v="3172" actId="1035"/>
          <ac:spMkLst>
            <pc:docMk/>
            <pc:sldMk cId="3947611980" sldId="921"/>
            <ac:spMk id="32" creationId="{E508B54D-7000-144F-90E6-26C6A5AF3BEB}"/>
          </ac:spMkLst>
        </pc:spChg>
        <pc:spChg chg="mod">
          <ac:chgData name="Lipani, Aldo" userId="3d811883-7188-4056-86e4-ebeb30c53017" providerId="ADAL" clId="{667C833C-76E4-6248-A772-9C8DA58B4060}" dt="2020-10-03T20:11:36.855" v="3172" actId="1035"/>
          <ac:spMkLst>
            <pc:docMk/>
            <pc:sldMk cId="3947611980" sldId="921"/>
            <ac:spMk id="34" creationId="{DDF8BE48-0255-654B-8CE5-9768B1806AF3}"/>
          </ac:spMkLst>
        </pc:spChg>
        <pc:spChg chg="mod">
          <ac:chgData name="Lipani, Aldo" userId="3d811883-7188-4056-86e4-ebeb30c53017" providerId="ADAL" clId="{667C833C-76E4-6248-A772-9C8DA58B4060}" dt="2020-10-03T20:11:36.855" v="3172" actId="1035"/>
          <ac:spMkLst>
            <pc:docMk/>
            <pc:sldMk cId="3947611980" sldId="921"/>
            <ac:spMk id="35" creationId="{977772D9-25B0-5746-8B6E-04942877155D}"/>
          </ac:spMkLst>
        </pc:spChg>
        <pc:cxnChg chg="mod">
          <ac:chgData name="Lipani, Aldo" userId="3d811883-7188-4056-86e4-ebeb30c53017" providerId="ADAL" clId="{667C833C-76E4-6248-A772-9C8DA58B4060}" dt="2020-10-03T20:11:36.855" v="3172" actId="1035"/>
          <ac:cxnSpMkLst>
            <pc:docMk/>
            <pc:sldMk cId="3947611980" sldId="921"/>
            <ac:cxnSpMk id="5" creationId="{E05BA436-22FA-6347-9297-1DACB236EF41}"/>
          </ac:cxnSpMkLst>
        </pc:cxnChg>
        <pc:cxnChg chg="mod">
          <ac:chgData name="Lipani, Aldo" userId="3d811883-7188-4056-86e4-ebeb30c53017" providerId="ADAL" clId="{667C833C-76E4-6248-A772-9C8DA58B4060}" dt="2020-10-03T20:11:36.855" v="3172" actId="1035"/>
          <ac:cxnSpMkLst>
            <pc:docMk/>
            <pc:sldMk cId="3947611980" sldId="921"/>
            <ac:cxnSpMk id="8" creationId="{D2209715-C09C-EF41-85AF-E6016E6D21AA}"/>
          </ac:cxnSpMkLst>
        </pc:cxnChg>
        <pc:cxnChg chg="mod">
          <ac:chgData name="Lipani, Aldo" userId="3d811883-7188-4056-86e4-ebeb30c53017" providerId="ADAL" clId="{667C833C-76E4-6248-A772-9C8DA58B4060}" dt="2020-10-03T20:11:36.855" v="3172" actId="1035"/>
          <ac:cxnSpMkLst>
            <pc:docMk/>
            <pc:sldMk cId="3947611980" sldId="921"/>
            <ac:cxnSpMk id="19" creationId="{7E2CA0AB-991A-CD4C-866D-D64668BBB172}"/>
          </ac:cxnSpMkLst>
        </pc:cxnChg>
        <pc:cxnChg chg="mod">
          <ac:chgData name="Lipani, Aldo" userId="3d811883-7188-4056-86e4-ebeb30c53017" providerId="ADAL" clId="{667C833C-76E4-6248-A772-9C8DA58B4060}" dt="2020-10-03T20:11:36.855" v="3172" actId="1035"/>
          <ac:cxnSpMkLst>
            <pc:docMk/>
            <pc:sldMk cId="3947611980" sldId="921"/>
            <ac:cxnSpMk id="23" creationId="{0D6C8E26-5E34-FE41-8014-FEFCF6A36CBF}"/>
          </ac:cxnSpMkLst>
        </pc:cxnChg>
        <pc:cxnChg chg="mod">
          <ac:chgData name="Lipani, Aldo" userId="3d811883-7188-4056-86e4-ebeb30c53017" providerId="ADAL" clId="{667C833C-76E4-6248-A772-9C8DA58B4060}" dt="2020-10-03T20:11:36.855" v="3172" actId="1035"/>
          <ac:cxnSpMkLst>
            <pc:docMk/>
            <pc:sldMk cId="3947611980" sldId="921"/>
            <ac:cxnSpMk id="24" creationId="{BF94228F-3712-604E-8837-465748F08498}"/>
          </ac:cxnSpMkLst>
        </pc:cxnChg>
        <pc:cxnChg chg="mod">
          <ac:chgData name="Lipani, Aldo" userId="3d811883-7188-4056-86e4-ebeb30c53017" providerId="ADAL" clId="{667C833C-76E4-6248-A772-9C8DA58B4060}" dt="2020-10-03T20:11:36.855" v="3172" actId="1035"/>
          <ac:cxnSpMkLst>
            <pc:docMk/>
            <pc:sldMk cId="3947611980" sldId="921"/>
            <ac:cxnSpMk id="31" creationId="{E371D320-3844-6849-A987-E8D2063058B8}"/>
          </ac:cxnSpMkLst>
        </pc:cxnChg>
      </pc:sldChg>
      <pc:sldChg chg="modSp mod">
        <pc:chgData name="Lipani, Aldo" userId="3d811883-7188-4056-86e4-ebeb30c53017" providerId="ADAL" clId="{667C833C-76E4-6248-A772-9C8DA58B4060}" dt="2020-10-03T20:18:52.480" v="3178" actId="1076"/>
        <pc:sldMkLst>
          <pc:docMk/>
          <pc:sldMk cId="1884611820" sldId="922"/>
        </pc:sldMkLst>
        <pc:picChg chg="mod">
          <ac:chgData name="Lipani, Aldo" userId="3d811883-7188-4056-86e4-ebeb30c53017" providerId="ADAL" clId="{667C833C-76E4-6248-A772-9C8DA58B4060}" dt="2020-10-03T20:18:52.480" v="3178" actId="1076"/>
          <ac:picMkLst>
            <pc:docMk/>
            <pc:sldMk cId="1884611820" sldId="922"/>
            <ac:picMk id="2" creationId="{E7357855-0CCB-D040-A7F4-498A73F51159}"/>
          </ac:picMkLst>
        </pc:picChg>
      </pc:sldChg>
      <pc:sldChg chg="modSp mod">
        <pc:chgData name="Lipani, Aldo" userId="3d811883-7188-4056-86e4-ebeb30c53017" providerId="ADAL" clId="{667C833C-76E4-6248-A772-9C8DA58B4060}" dt="2020-10-03T20:18:18.260" v="3177" actId="20577"/>
        <pc:sldMkLst>
          <pc:docMk/>
          <pc:sldMk cId="1753081378" sldId="923"/>
        </pc:sldMkLst>
        <pc:spChg chg="mod">
          <ac:chgData name="Lipani, Aldo" userId="3d811883-7188-4056-86e4-ebeb30c53017" providerId="ADAL" clId="{667C833C-76E4-6248-A772-9C8DA58B4060}" dt="2020-10-03T20:18:18.260" v="3177" actId="20577"/>
          <ac:spMkLst>
            <pc:docMk/>
            <pc:sldMk cId="1753081378" sldId="923"/>
            <ac:spMk id="6" creationId="{0FFAD120-D3BC-944F-9DD1-CD40205EE10E}"/>
          </ac:spMkLst>
        </pc:spChg>
      </pc:sldChg>
      <pc:sldChg chg="modSp add del mod">
        <pc:chgData name="Lipani, Aldo" userId="3d811883-7188-4056-86e4-ebeb30c53017" providerId="ADAL" clId="{667C833C-76E4-6248-A772-9C8DA58B4060}" dt="2020-10-03T18:49:54.727" v="642" actId="2696"/>
        <pc:sldMkLst>
          <pc:docMk/>
          <pc:sldMk cId="2087938308" sldId="925"/>
        </pc:sldMkLst>
        <pc:spChg chg="mod">
          <ac:chgData name="Lipani, Aldo" userId="3d811883-7188-4056-86e4-ebeb30c53017" providerId="ADAL" clId="{667C833C-76E4-6248-A772-9C8DA58B4060}" dt="2020-10-03T18:46:48.607" v="520" actId="20577"/>
          <ac:spMkLst>
            <pc:docMk/>
            <pc:sldMk cId="2087938308" sldId="925"/>
            <ac:spMk id="4" creationId="{19D76072-E128-D849-8EB1-C4005A112DD9}"/>
          </ac:spMkLst>
        </pc:spChg>
      </pc:sldChg>
      <pc:sldChg chg="add del">
        <pc:chgData name="Lipani, Aldo" userId="3d811883-7188-4056-86e4-ebeb30c53017" providerId="ADAL" clId="{667C833C-76E4-6248-A772-9C8DA58B4060}" dt="2020-10-03T19:51:29.345" v="2625" actId="2696"/>
        <pc:sldMkLst>
          <pc:docMk/>
          <pc:sldMk cId="2166635264" sldId="925"/>
        </pc:sldMkLst>
      </pc:sldChg>
      <pc:sldChg chg="addSp delSp modSp add mod">
        <pc:chgData name="Lipani, Aldo" userId="3d811883-7188-4056-86e4-ebeb30c53017" providerId="ADAL" clId="{667C833C-76E4-6248-A772-9C8DA58B4060}" dt="2020-10-03T20:02:08.467" v="2985" actId="6549"/>
        <pc:sldMkLst>
          <pc:docMk/>
          <pc:sldMk cId="3656755257" sldId="926"/>
        </pc:sldMkLst>
        <pc:spChg chg="del">
          <ac:chgData name="Lipani, Aldo" userId="3d811883-7188-4056-86e4-ebeb30c53017" providerId="ADAL" clId="{667C833C-76E4-6248-A772-9C8DA58B4060}" dt="2020-10-03T19:42:20.240" v="2475" actId="478"/>
          <ac:spMkLst>
            <pc:docMk/>
            <pc:sldMk cId="3656755257" sldId="926"/>
            <ac:spMk id="2" creationId="{3E8B383A-A87E-0E4F-9751-F06CD7919FB2}"/>
          </ac:spMkLst>
        </pc:spChg>
        <pc:spChg chg="mod">
          <ac:chgData name="Lipani, Aldo" userId="3d811883-7188-4056-86e4-ebeb30c53017" providerId="ADAL" clId="{667C833C-76E4-6248-A772-9C8DA58B4060}" dt="2020-10-03T20:02:08.467" v="2985" actId="6549"/>
          <ac:spMkLst>
            <pc:docMk/>
            <pc:sldMk cId="3656755257" sldId="926"/>
            <ac:spMk id="3" creationId="{D6FCC0C7-EF96-8049-B2DE-91A4034D5765}"/>
          </ac:spMkLst>
        </pc:spChg>
        <pc:spChg chg="mod">
          <ac:chgData name="Lipani, Aldo" userId="3d811883-7188-4056-86e4-ebeb30c53017" providerId="ADAL" clId="{667C833C-76E4-6248-A772-9C8DA58B4060}" dt="2020-10-03T19:49:48.955" v="2599" actId="20577"/>
          <ac:spMkLst>
            <pc:docMk/>
            <pc:sldMk cId="3656755257" sldId="926"/>
            <ac:spMk id="4" creationId="{19D76072-E128-D849-8EB1-C4005A112DD9}"/>
          </ac:spMkLst>
        </pc:spChg>
        <pc:spChg chg="add del mod">
          <ac:chgData name="Lipani, Aldo" userId="3d811883-7188-4056-86e4-ebeb30c53017" providerId="ADAL" clId="{667C833C-76E4-6248-A772-9C8DA58B4060}" dt="2020-10-03T19:38:36.839" v="2014" actId="478"/>
          <ac:spMkLst>
            <pc:docMk/>
            <pc:sldMk cId="3656755257" sldId="926"/>
            <ac:spMk id="6" creationId="{D2A3A607-685C-724A-90E3-382AFB97864B}"/>
          </ac:spMkLst>
        </pc:spChg>
        <pc:spChg chg="del">
          <ac:chgData name="Lipani, Aldo" userId="3d811883-7188-4056-86e4-ebeb30c53017" providerId="ADAL" clId="{667C833C-76E4-6248-A772-9C8DA58B4060}" dt="2020-10-03T19:42:21.688" v="2477" actId="478"/>
          <ac:spMkLst>
            <pc:docMk/>
            <pc:sldMk cId="3656755257" sldId="926"/>
            <ac:spMk id="18" creationId="{D25A65EB-D798-884A-8B28-85361D79D817}"/>
          </ac:spMkLst>
        </pc:spChg>
        <pc:spChg chg="del">
          <ac:chgData name="Lipani, Aldo" userId="3d811883-7188-4056-86e4-ebeb30c53017" providerId="ADAL" clId="{667C833C-76E4-6248-A772-9C8DA58B4060}" dt="2020-10-03T19:42:22.087" v="2478" actId="478"/>
          <ac:spMkLst>
            <pc:docMk/>
            <pc:sldMk cId="3656755257" sldId="926"/>
            <ac:spMk id="20" creationId="{50D79408-A4D4-A642-855B-A8A6E98CF7AC}"/>
          </ac:spMkLst>
        </pc:spChg>
        <pc:spChg chg="del">
          <ac:chgData name="Lipani, Aldo" userId="3d811883-7188-4056-86e4-ebeb30c53017" providerId="ADAL" clId="{667C833C-76E4-6248-A772-9C8DA58B4060}" dt="2020-10-03T19:42:21.196" v="2476" actId="478"/>
          <ac:spMkLst>
            <pc:docMk/>
            <pc:sldMk cId="3656755257" sldId="926"/>
            <ac:spMk id="21" creationId="{64878A4B-3B1F-2940-BF88-9CF409C18885}"/>
          </ac:spMkLst>
        </pc:spChg>
      </pc:sldChg>
      <pc:sldChg chg="addSp delSp modSp add mod">
        <pc:chgData name="Lipani, Aldo" userId="3d811883-7188-4056-86e4-ebeb30c53017" providerId="ADAL" clId="{667C833C-76E4-6248-A772-9C8DA58B4060}" dt="2020-10-04T18:41:14.232" v="3352" actId="20577"/>
        <pc:sldMkLst>
          <pc:docMk/>
          <pc:sldMk cId="3703090608" sldId="927"/>
        </pc:sldMkLst>
        <pc:spChg chg="mod">
          <ac:chgData name="Lipani, Aldo" userId="3d811883-7188-4056-86e4-ebeb30c53017" providerId="ADAL" clId="{667C833C-76E4-6248-A772-9C8DA58B4060}" dt="2020-10-04T18:41:14.232" v="3352" actId="20577"/>
          <ac:spMkLst>
            <pc:docMk/>
            <pc:sldMk cId="3703090608" sldId="927"/>
            <ac:spMk id="3" creationId="{D6FCC0C7-EF96-8049-B2DE-91A4034D5765}"/>
          </ac:spMkLst>
        </pc:spChg>
        <pc:spChg chg="mod">
          <ac:chgData name="Lipani, Aldo" userId="3d811883-7188-4056-86e4-ebeb30c53017" providerId="ADAL" clId="{667C833C-76E4-6248-A772-9C8DA58B4060}" dt="2020-10-03T20:04:23.719" v="3144" actId="20577"/>
          <ac:spMkLst>
            <pc:docMk/>
            <pc:sldMk cId="3703090608" sldId="927"/>
            <ac:spMk id="4" creationId="{19D76072-E128-D849-8EB1-C4005A112DD9}"/>
          </ac:spMkLst>
        </pc:spChg>
        <pc:spChg chg="del">
          <ac:chgData name="Lipani, Aldo" userId="3d811883-7188-4056-86e4-ebeb30c53017" providerId="ADAL" clId="{667C833C-76E4-6248-A772-9C8DA58B4060}" dt="2020-10-03T19:53:06.266" v="2628" actId="478"/>
          <ac:spMkLst>
            <pc:docMk/>
            <pc:sldMk cId="3703090608" sldId="927"/>
            <ac:spMk id="12" creationId="{21FA620D-FD35-DD4D-8926-CD642768FD0F}"/>
          </ac:spMkLst>
        </pc:spChg>
        <pc:spChg chg="del">
          <ac:chgData name="Lipani, Aldo" userId="3d811883-7188-4056-86e4-ebeb30c53017" providerId="ADAL" clId="{667C833C-76E4-6248-A772-9C8DA58B4060}" dt="2020-10-03T19:53:06.266" v="2628" actId="478"/>
          <ac:spMkLst>
            <pc:docMk/>
            <pc:sldMk cId="3703090608" sldId="927"/>
            <ac:spMk id="13" creationId="{09E0221B-BBBC-B04B-98E3-BE56F0FA90A1}"/>
          </ac:spMkLst>
        </pc:spChg>
        <pc:spChg chg="del">
          <ac:chgData name="Lipani, Aldo" userId="3d811883-7188-4056-86e4-ebeb30c53017" providerId="ADAL" clId="{667C833C-76E4-6248-A772-9C8DA58B4060}" dt="2020-10-03T19:53:06.266" v="2628" actId="478"/>
          <ac:spMkLst>
            <pc:docMk/>
            <pc:sldMk cId="3703090608" sldId="927"/>
            <ac:spMk id="14" creationId="{ABBA8D2C-2D13-A34C-A6DD-E6B67413544A}"/>
          </ac:spMkLst>
        </pc:spChg>
        <pc:spChg chg="del">
          <ac:chgData name="Lipani, Aldo" userId="3d811883-7188-4056-86e4-ebeb30c53017" providerId="ADAL" clId="{667C833C-76E4-6248-A772-9C8DA58B4060}" dt="2020-10-03T19:53:06.266" v="2628" actId="478"/>
          <ac:spMkLst>
            <pc:docMk/>
            <pc:sldMk cId="3703090608" sldId="927"/>
            <ac:spMk id="15" creationId="{3A019D58-F614-5442-8CC0-09ADA36FA448}"/>
          </ac:spMkLst>
        </pc:spChg>
        <pc:spChg chg="del">
          <ac:chgData name="Lipani, Aldo" userId="3d811883-7188-4056-86e4-ebeb30c53017" providerId="ADAL" clId="{667C833C-76E4-6248-A772-9C8DA58B4060}" dt="2020-10-03T19:53:06.266" v="2628" actId="478"/>
          <ac:spMkLst>
            <pc:docMk/>
            <pc:sldMk cId="3703090608" sldId="927"/>
            <ac:spMk id="22" creationId="{7942A439-9E5A-834C-A91B-69A738A84228}"/>
          </ac:spMkLst>
        </pc:spChg>
        <pc:spChg chg="del">
          <ac:chgData name="Lipani, Aldo" userId="3d811883-7188-4056-86e4-ebeb30c53017" providerId="ADAL" clId="{667C833C-76E4-6248-A772-9C8DA58B4060}" dt="2020-10-03T19:53:06.266" v="2628" actId="478"/>
          <ac:spMkLst>
            <pc:docMk/>
            <pc:sldMk cId="3703090608" sldId="927"/>
            <ac:spMk id="23" creationId="{FF005369-730D-5D4E-BF0B-1AC1EC9C597E}"/>
          </ac:spMkLst>
        </pc:spChg>
        <pc:spChg chg="del">
          <ac:chgData name="Lipani, Aldo" userId="3d811883-7188-4056-86e4-ebeb30c53017" providerId="ADAL" clId="{667C833C-76E4-6248-A772-9C8DA58B4060}" dt="2020-10-03T19:53:06.266" v="2628" actId="478"/>
          <ac:spMkLst>
            <pc:docMk/>
            <pc:sldMk cId="3703090608" sldId="927"/>
            <ac:spMk id="24" creationId="{EB3DC001-8361-6540-B003-4D86574BA2CF}"/>
          </ac:spMkLst>
        </pc:spChg>
        <pc:spChg chg="del">
          <ac:chgData name="Lipani, Aldo" userId="3d811883-7188-4056-86e4-ebeb30c53017" providerId="ADAL" clId="{667C833C-76E4-6248-A772-9C8DA58B4060}" dt="2020-10-03T19:53:06.266" v="2628" actId="478"/>
          <ac:spMkLst>
            <pc:docMk/>
            <pc:sldMk cId="3703090608" sldId="927"/>
            <ac:spMk id="25" creationId="{79C5E43C-B904-E64C-ABF5-7DC327F416CE}"/>
          </ac:spMkLst>
        </pc:spChg>
        <pc:spChg chg="del">
          <ac:chgData name="Lipani, Aldo" userId="3d811883-7188-4056-86e4-ebeb30c53017" providerId="ADAL" clId="{667C833C-76E4-6248-A772-9C8DA58B4060}" dt="2020-10-03T19:53:06.266" v="2628" actId="478"/>
          <ac:spMkLst>
            <pc:docMk/>
            <pc:sldMk cId="3703090608" sldId="927"/>
            <ac:spMk id="26" creationId="{0A98E771-D2B2-4240-A16B-D53F7DB810C6}"/>
          </ac:spMkLst>
        </pc:spChg>
        <pc:spChg chg="del">
          <ac:chgData name="Lipani, Aldo" userId="3d811883-7188-4056-86e4-ebeb30c53017" providerId="ADAL" clId="{667C833C-76E4-6248-A772-9C8DA58B4060}" dt="2020-10-03T19:53:06.266" v="2628" actId="478"/>
          <ac:spMkLst>
            <pc:docMk/>
            <pc:sldMk cId="3703090608" sldId="927"/>
            <ac:spMk id="27" creationId="{94CE4DEF-4921-6E4F-A87E-C3620A02A5A2}"/>
          </ac:spMkLst>
        </pc:spChg>
        <pc:spChg chg="del">
          <ac:chgData name="Lipani, Aldo" userId="3d811883-7188-4056-86e4-ebeb30c53017" providerId="ADAL" clId="{667C833C-76E4-6248-A772-9C8DA58B4060}" dt="2020-10-03T19:53:06.266" v="2628" actId="478"/>
          <ac:spMkLst>
            <pc:docMk/>
            <pc:sldMk cId="3703090608" sldId="927"/>
            <ac:spMk id="28" creationId="{3C6E4BCF-3B62-6643-BCF6-D0E23EDB6DB1}"/>
          </ac:spMkLst>
        </pc:spChg>
        <pc:spChg chg="del">
          <ac:chgData name="Lipani, Aldo" userId="3d811883-7188-4056-86e4-ebeb30c53017" providerId="ADAL" clId="{667C833C-76E4-6248-A772-9C8DA58B4060}" dt="2020-10-03T19:53:06.266" v="2628" actId="478"/>
          <ac:spMkLst>
            <pc:docMk/>
            <pc:sldMk cId="3703090608" sldId="927"/>
            <ac:spMk id="29" creationId="{93844DDF-A03E-254E-B78D-14402935E69E}"/>
          </ac:spMkLst>
        </pc:spChg>
        <pc:spChg chg="del">
          <ac:chgData name="Lipani, Aldo" userId="3d811883-7188-4056-86e4-ebeb30c53017" providerId="ADAL" clId="{667C833C-76E4-6248-A772-9C8DA58B4060}" dt="2020-10-03T19:53:06.266" v="2628" actId="478"/>
          <ac:spMkLst>
            <pc:docMk/>
            <pc:sldMk cId="3703090608" sldId="927"/>
            <ac:spMk id="30" creationId="{851451E9-F70A-AB43-86B2-BA56FE7504D5}"/>
          </ac:spMkLst>
        </pc:spChg>
        <pc:spChg chg="add mod">
          <ac:chgData name="Lipani, Aldo" userId="3d811883-7188-4056-86e4-ebeb30c53017" providerId="ADAL" clId="{667C833C-76E4-6248-A772-9C8DA58B4060}" dt="2020-10-03T19:53:07.108" v="2629"/>
          <ac:spMkLst>
            <pc:docMk/>
            <pc:sldMk cId="3703090608" sldId="927"/>
            <ac:spMk id="33" creationId="{84469E68-8A73-2940-B74C-6447CF4F031A}"/>
          </ac:spMkLst>
        </pc:spChg>
        <pc:spChg chg="add mod">
          <ac:chgData name="Lipani, Aldo" userId="3d811883-7188-4056-86e4-ebeb30c53017" providerId="ADAL" clId="{667C833C-76E4-6248-A772-9C8DA58B4060}" dt="2020-10-03T19:54:47.724" v="2740" actId="1076"/>
          <ac:spMkLst>
            <pc:docMk/>
            <pc:sldMk cId="3703090608" sldId="927"/>
            <ac:spMk id="34" creationId="{63F78C3A-D4FE-D743-9C57-7E60F0509297}"/>
          </ac:spMkLst>
        </pc:spChg>
        <pc:spChg chg="add mod">
          <ac:chgData name="Lipani, Aldo" userId="3d811883-7188-4056-86e4-ebeb30c53017" providerId="ADAL" clId="{667C833C-76E4-6248-A772-9C8DA58B4060}" dt="2020-10-03T19:53:58.674" v="2635" actId="1076"/>
          <ac:spMkLst>
            <pc:docMk/>
            <pc:sldMk cId="3703090608" sldId="927"/>
            <ac:spMk id="35" creationId="{2EC24E06-FFA7-F84E-9A43-8FEB83CA169A}"/>
          </ac:spMkLst>
        </pc:spChg>
        <pc:spChg chg="add mod">
          <ac:chgData name="Lipani, Aldo" userId="3d811883-7188-4056-86e4-ebeb30c53017" providerId="ADAL" clId="{667C833C-76E4-6248-A772-9C8DA58B4060}" dt="2020-10-03T19:54:11.837" v="2638" actId="1076"/>
          <ac:spMkLst>
            <pc:docMk/>
            <pc:sldMk cId="3703090608" sldId="927"/>
            <ac:spMk id="36" creationId="{9311CD2A-A4C9-E340-AB05-0A825EF84BB9}"/>
          </ac:spMkLst>
        </pc:spChg>
        <pc:spChg chg="add mod">
          <ac:chgData name="Lipani, Aldo" userId="3d811883-7188-4056-86e4-ebeb30c53017" providerId="ADAL" clId="{667C833C-76E4-6248-A772-9C8DA58B4060}" dt="2020-10-03T19:53:07.108" v="2629"/>
          <ac:spMkLst>
            <pc:docMk/>
            <pc:sldMk cId="3703090608" sldId="927"/>
            <ac:spMk id="39" creationId="{D5197CBC-1150-B44B-BC78-EE3173CA4469}"/>
          </ac:spMkLst>
        </pc:spChg>
        <pc:spChg chg="add mod">
          <ac:chgData name="Lipani, Aldo" userId="3d811883-7188-4056-86e4-ebeb30c53017" providerId="ADAL" clId="{667C833C-76E4-6248-A772-9C8DA58B4060}" dt="2020-10-03T19:53:07.108" v="2629"/>
          <ac:spMkLst>
            <pc:docMk/>
            <pc:sldMk cId="3703090608" sldId="927"/>
            <ac:spMk id="40" creationId="{4147DDB1-D1FC-FC49-B553-1B1FC6D06B37}"/>
          </ac:spMkLst>
        </pc:spChg>
        <pc:spChg chg="add mod">
          <ac:chgData name="Lipani, Aldo" userId="3d811883-7188-4056-86e4-ebeb30c53017" providerId="ADAL" clId="{667C833C-76E4-6248-A772-9C8DA58B4060}" dt="2020-10-03T19:53:07.108" v="2629"/>
          <ac:spMkLst>
            <pc:docMk/>
            <pc:sldMk cId="3703090608" sldId="927"/>
            <ac:spMk id="41" creationId="{9E635688-6D3C-124F-9787-39794AF12648}"/>
          </ac:spMkLst>
        </pc:spChg>
        <pc:spChg chg="add mod">
          <ac:chgData name="Lipani, Aldo" userId="3d811883-7188-4056-86e4-ebeb30c53017" providerId="ADAL" clId="{667C833C-76E4-6248-A772-9C8DA58B4060}" dt="2020-10-03T19:53:07.108" v="2629"/>
          <ac:spMkLst>
            <pc:docMk/>
            <pc:sldMk cId="3703090608" sldId="927"/>
            <ac:spMk id="42" creationId="{9F0867A3-0E9C-D447-9BAF-3BD846A8304B}"/>
          </ac:spMkLst>
        </pc:spChg>
        <pc:spChg chg="add mod">
          <ac:chgData name="Lipani, Aldo" userId="3d811883-7188-4056-86e4-ebeb30c53017" providerId="ADAL" clId="{667C833C-76E4-6248-A772-9C8DA58B4060}" dt="2020-10-03T19:54:41.467" v="2739" actId="1038"/>
          <ac:spMkLst>
            <pc:docMk/>
            <pc:sldMk cId="3703090608" sldId="927"/>
            <ac:spMk id="43" creationId="{50361513-DB61-2B4B-83F1-254315A27DEC}"/>
          </ac:spMkLst>
        </pc:spChg>
        <pc:spChg chg="add mod">
          <ac:chgData name="Lipani, Aldo" userId="3d811883-7188-4056-86e4-ebeb30c53017" providerId="ADAL" clId="{667C833C-76E4-6248-A772-9C8DA58B4060}" dt="2020-10-03T19:54:28.918" v="2680" actId="1037"/>
          <ac:spMkLst>
            <pc:docMk/>
            <pc:sldMk cId="3703090608" sldId="927"/>
            <ac:spMk id="44" creationId="{C73B231A-1610-464A-9E21-868C8A84C793}"/>
          </ac:spMkLst>
        </pc:spChg>
        <pc:spChg chg="add mod">
          <ac:chgData name="Lipani, Aldo" userId="3d811883-7188-4056-86e4-ebeb30c53017" providerId="ADAL" clId="{667C833C-76E4-6248-A772-9C8DA58B4060}" dt="2020-10-03T19:54:38.255" v="2738" actId="1038"/>
          <ac:spMkLst>
            <pc:docMk/>
            <pc:sldMk cId="3703090608" sldId="927"/>
            <ac:spMk id="45" creationId="{1C8209EE-B564-4A42-9AFE-CFE1798367A6}"/>
          </ac:spMkLst>
        </pc:spChg>
        <pc:cxnChg chg="del">
          <ac:chgData name="Lipani, Aldo" userId="3d811883-7188-4056-86e4-ebeb30c53017" providerId="ADAL" clId="{667C833C-76E4-6248-A772-9C8DA58B4060}" dt="2020-10-03T19:53:06.266" v="2628" actId="478"/>
          <ac:cxnSpMkLst>
            <pc:docMk/>
            <pc:sldMk cId="3703090608" sldId="927"/>
            <ac:cxnSpMk id="5" creationId="{53230D9B-4A22-EB40-AAAE-CEC422E4D8E4}"/>
          </ac:cxnSpMkLst>
        </pc:cxnChg>
        <pc:cxnChg chg="del">
          <ac:chgData name="Lipani, Aldo" userId="3d811883-7188-4056-86e4-ebeb30c53017" providerId="ADAL" clId="{667C833C-76E4-6248-A772-9C8DA58B4060}" dt="2020-10-03T19:53:06.266" v="2628" actId="478"/>
          <ac:cxnSpMkLst>
            <pc:docMk/>
            <pc:sldMk cId="3703090608" sldId="927"/>
            <ac:cxnSpMk id="7" creationId="{96D19A55-D7B7-4847-882B-7F8AB184E302}"/>
          </ac:cxnSpMkLst>
        </pc:cxnChg>
        <pc:cxnChg chg="del">
          <ac:chgData name="Lipani, Aldo" userId="3d811883-7188-4056-86e4-ebeb30c53017" providerId="ADAL" clId="{667C833C-76E4-6248-A772-9C8DA58B4060}" dt="2020-10-03T19:53:06.266" v="2628" actId="478"/>
          <ac:cxnSpMkLst>
            <pc:docMk/>
            <pc:sldMk cId="3703090608" sldId="927"/>
            <ac:cxnSpMk id="17" creationId="{F6528DCB-097C-3E42-999E-1A64780C6228}"/>
          </ac:cxnSpMkLst>
        </pc:cxnChg>
        <pc:cxnChg chg="del">
          <ac:chgData name="Lipani, Aldo" userId="3d811883-7188-4056-86e4-ebeb30c53017" providerId="ADAL" clId="{667C833C-76E4-6248-A772-9C8DA58B4060}" dt="2020-10-03T19:53:06.266" v="2628" actId="478"/>
          <ac:cxnSpMkLst>
            <pc:docMk/>
            <pc:sldMk cId="3703090608" sldId="927"/>
            <ac:cxnSpMk id="19" creationId="{3AA5E420-2E21-5A46-ABCD-5E3216BCFADC}"/>
          </ac:cxnSpMkLst>
        </pc:cxnChg>
        <pc:cxnChg chg="add mod">
          <ac:chgData name="Lipani, Aldo" userId="3d811883-7188-4056-86e4-ebeb30c53017" providerId="ADAL" clId="{667C833C-76E4-6248-A772-9C8DA58B4060}" dt="2020-10-03T19:54:06.027" v="2637" actId="14100"/>
          <ac:cxnSpMkLst>
            <pc:docMk/>
            <pc:sldMk cId="3703090608" sldId="927"/>
            <ac:cxnSpMk id="31" creationId="{2ACF9993-2954-E840-ABF7-EC61321407AE}"/>
          </ac:cxnSpMkLst>
        </pc:cxnChg>
        <pc:cxnChg chg="add mod">
          <ac:chgData name="Lipani, Aldo" userId="3d811883-7188-4056-86e4-ebeb30c53017" providerId="ADAL" clId="{667C833C-76E4-6248-A772-9C8DA58B4060}" dt="2020-10-03T19:53:42.033" v="2632" actId="14100"/>
          <ac:cxnSpMkLst>
            <pc:docMk/>
            <pc:sldMk cId="3703090608" sldId="927"/>
            <ac:cxnSpMk id="32" creationId="{8078A654-A085-4E47-A4A9-48391C5BB05D}"/>
          </ac:cxnSpMkLst>
        </pc:cxnChg>
        <pc:cxnChg chg="add mod">
          <ac:chgData name="Lipani, Aldo" userId="3d811883-7188-4056-86e4-ebeb30c53017" providerId="ADAL" clId="{667C833C-76E4-6248-A772-9C8DA58B4060}" dt="2020-10-03T19:53:07.108" v="2629"/>
          <ac:cxnSpMkLst>
            <pc:docMk/>
            <pc:sldMk cId="3703090608" sldId="927"/>
            <ac:cxnSpMk id="37" creationId="{D5B0F82D-7C79-4B4E-8654-DE9C7E2127F7}"/>
          </ac:cxnSpMkLst>
        </pc:cxnChg>
        <pc:cxnChg chg="add mod">
          <ac:chgData name="Lipani, Aldo" userId="3d811883-7188-4056-86e4-ebeb30c53017" providerId="ADAL" clId="{667C833C-76E4-6248-A772-9C8DA58B4060}" dt="2020-10-03T19:53:07.108" v="2629"/>
          <ac:cxnSpMkLst>
            <pc:docMk/>
            <pc:sldMk cId="3703090608" sldId="927"/>
            <ac:cxnSpMk id="38" creationId="{2C2360FA-DD48-8345-95F6-EEDB83B200BF}"/>
          </ac:cxnSpMkLst>
        </pc:cxnChg>
      </pc:sldChg>
      <pc:sldChg chg="add del">
        <pc:chgData name="Lipani, Aldo" userId="3d811883-7188-4056-86e4-ebeb30c53017" providerId="ADAL" clId="{667C833C-76E4-6248-A772-9C8DA58B4060}" dt="2020-10-03T20:01:16.050" v="2984" actId="2696"/>
        <pc:sldMkLst>
          <pc:docMk/>
          <pc:sldMk cId="3298382777" sldId="928"/>
        </pc:sldMkLst>
      </pc:sldChg>
      <pc:sldChg chg="modSp add mod ord">
        <pc:chgData name="Lipani, Aldo" userId="3d811883-7188-4056-86e4-ebeb30c53017" providerId="ADAL" clId="{667C833C-76E4-6248-A772-9C8DA58B4060}" dt="2020-10-03T20:55:58.534" v="3236" actId="20577"/>
        <pc:sldMkLst>
          <pc:docMk/>
          <pc:sldMk cId="3742423741" sldId="928"/>
        </pc:sldMkLst>
        <pc:spChg chg="mod">
          <ac:chgData name="Lipani, Aldo" userId="3d811883-7188-4056-86e4-ebeb30c53017" providerId="ADAL" clId="{667C833C-76E4-6248-A772-9C8DA58B4060}" dt="2020-10-03T20:55:58.534" v="3236" actId="20577"/>
          <ac:spMkLst>
            <pc:docMk/>
            <pc:sldMk cId="3742423741" sldId="928"/>
            <ac:spMk id="6" creationId="{566B908A-85C8-D84C-A24B-BA89437636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96C19-BA70-3844-814A-AB1DB87EE19E}" type="datetimeFigureOut">
              <a:rPr kumimoji="1" lang="zh-CN" altLang="en-US" smtClean="0"/>
              <a:t>2021/11/1</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A92928-D6B1-8242-9AC5-2372A0B2C60A}" type="slidenum">
              <a:rPr kumimoji="1" lang="zh-CN" altLang="en-US" smtClean="0"/>
              <a:t>‹#›</a:t>
            </a:fld>
            <a:endParaRPr kumimoji="1" lang="zh-CN" altLang="en-US"/>
          </a:p>
        </p:txBody>
      </p:sp>
    </p:spTree>
    <p:extLst>
      <p:ext uri="{BB962C8B-B14F-4D97-AF65-F5344CB8AC3E}">
        <p14:creationId xmlns:p14="http://schemas.microsoft.com/office/powerpoint/2010/main" val="2636797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E21974E-0BA9-454E-B148-D8EE51899BF0}" type="datetime1">
              <a:rPr lang="en-US" altLang="zh-CN"/>
              <a:pPr>
                <a:defRPr/>
              </a:pPr>
              <a:t>11/1/21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07BEDA-562F-8142-A782-86156E92B3F4}" type="slidenum">
              <a:rPr lang="en-US" altLang="zh-CN"/>
              <a:pPr>
                <a:defRPr/>
              </a:pPr>
              <a:t>‹#›</a:t>
            </a:fld>
            <a:endParaRPr lang="en-US" altLang="zh-CN"/>
          </a:p>
        </p:txBody>
      </p:sp>
    </p:spTree>
    <p:extLst>
      <p:ext uri="{BB962C8B-B14F-4D97-AF65-F5344CB8AC3E}">
        <p14:creationId xmlns:p14="http://schemas.microsoft.com/office/powerpoint/2010/main" val="40755580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1</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1</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dirty="0">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423139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21</a:t>
            </a:fld>
            <a:endParaRPr lang="en-US" altLang="zh-CN"/>
          </a:p>
        </p:txBody>
      </p:sp>
    </p:spTree>
    <p:extLst>
      <p:ext uri="{BB962C8B-B14F-4D97-AF65-F5344CB8AC3E}">
        <p14:creationId xmlns:p14="http://schemas.microsoft.com/office/powerpoint/2010/main" val="34256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28</a:t>
            </a:fld>
            <a:endParaRPr lang="en-US" altLang="zh-CN"/>
          </a:p>
        </p:txBody>
      </p:sp>
    </p:spTree>
    <p:extLst>
      <p:ext uri="{BB962C8B-B14F-4D97-AF65-F5344CB8AC3E}">
        <p14:creationId xmlns:p14="http://schemas.microsoft.com/office/powerpoint/2010/main" val="371831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43</a:t>
            </a:fld>
            <a:endParaRPr lang="en-US" altLang="zh-CN"/>
          </a:p>
        </p:txBody>
      </p:sp>
    </p:spTree>
    <p:extLst>
      <p:ext uri="{BB962C8B-B14F-4D97-AF65-F5344CB8AC3E}">
        <p14:creationId xmlns:p14="http://schemas.microsoft.com/office/powerpoint/2010/main" val="453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2</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2</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55118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3</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3</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11922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4</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4</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389347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5</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5</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97939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6</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6</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30649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7</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7</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79457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8</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8</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999557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9</a:t>
            </a:fld>
            <a:endParaRPr lang="en-US" altLang="zh-CN"/>
          </a:p>
        </p:txBody>
      </p:sp>
    </p:spTree>
    <p:extLst>
      <p:ext uri="{BB962C8B-B14F-4D97-AF65-F5344CB8AC3E}">
        <p14:creationId xmlns:p14="http://schemas.microsoft.com/office/powerpoint/2010/main" val="2476196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8" descr="Black1024"/>
          <p:cNvPicPr>
            <a:picLocks noChangeAspect="1" noChangeArrowheads="1"/>
          </p:cNvPicPr>
          <p:nvPr userDrawn="1"/>
        </p:nvPicPr>
        <p:blipFill>
          <a:blip r:embed="rId2">
            <a:duotone>
              <a:schemeClr val="accent2">
                <a:shade val="45000"/>
                <a:satMod val="135000"/>
              </a:schemeClr>
              <a:prstClr val="white"/>
            </a:duotone>
          </a:blip>
          <a:srcRect/>
          <a:stretch>
            <a:fillRect/>
          </a:stretch>
        </p:blipFill>
        <p:spPr bwMode="auto">
          <a:xfrm>
            <a:off x="-7200" y="2271"/>
            <a:ext cx="9158400" cy="1297440"/>
          </a:xfrm>
          <a:prstGeom prst="rect">
            <a:avLst/>
          </a:prstGeom>
          <a:noFill/>
          <a:ln>
            <a:noFill/>
          </a:ln>
        </p:spPr>
      </p:pic>
      <p:pic>
        <p:nvPicPr>
          <p:cNvPr id="6" name="Picture 9" descr="SpaceTimeLab_Horizontal_reversal.png"/>
          <p:cNvPicPr>
            <a:picLocks noChangeAspect="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323850" y="2177753"/>
            <a:ext cx="8496300" cy="3842047"/>
          </a:xfrm>
        </p:spPr>
        <p:txBody>
          <a:bodyPr/>
          <a:lstStyle>
            <a:lvl1pPr marL="0" indent="0">
              <a:buFontTx/>
              <a:buNone/>
              <a:defRPr sz="2000">
                <a:latin typeface="+mn-lt"/>
              </a:defRPr>
            </a:lvl1pPr>
          </a:lstStyle>
          <a:p>
            <a:r>
              <a:rPr lang="en-US" dirty="0"/>
              <a:t>Click to edit Master subtitle style</a:t>
            </a:r>
          </a:p>
        </p:txBody>
      </p:sp>
      <p:sp>
        <p:nvSpPr>
          <p:cNvPr id="7" name="Footer Placeholder 1">
            <a:extLst>
              <a:ext uri="{FF2B5EF4-FFF2-40B4-BE49-F238E27FC236}">
                <a16:creationId xmlns:a16="http://schemas.microsoft.com/office/drawing/2014/main" id="{3D2C80BF-ACC8-C840-BB1F-5EC9C4DCFF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
        <p:nvSpPr>
          <p:cNvPr id="2" name="Title 1">
            <a:extLst>
              <a:ext uri="{FF2B5EF4-FFF2-40B4-BE49-F238E27FC236}">
                <a16:creationId xmlns:a16="http://schemas.microsoft.com/office/drawing/2014/main" id="{2E808DC3-EF61-834E-BADE-18ED41552301}"/>
              </a:ext>
            </a:extLst>
          </p:cNvPr>
          <p:cNvSpPr>
            <a:spLocks noGrp="1"/>
          </p:cNvSpPr>
          <p:nvPr>
            <p:ph type="title"/>
          </p:nvPr>
        </p:nvSpPr>
        <p:spPr>
          <a:xfrm>
            <a:off x="330200" y="1484784"/>
            <a:ext cx="8489950" cy="576064"/>
          </a:xfrm>
        </p:spPr>
        <p:txBody>
          <a:bodyPr/>
          <a:lstStyle/>
          <a:p>
            <a:r>
              <a:rPr lang="en-GB"/>
              <a:t>Click to edit Master title style</a:t>
            </a:r>
            <a:endParaRPr lang="en-US"/>
          </a:p>
        </p:txBody>
      </p:sp>
    </p:spTree>
    <p:extLst>
      <p:ext uri="{BB962C8B-B14F-4D97-AF65-F5344CB8AC3E}">
        <p14:creationId xmlns:p14="http://schemas.microsoft.com/office/powerpoint/2010/main" val="17970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692026"/>
            <a:ext cx="8489950" cy="504726"/>
          </a:xfrm>
        </p:spPr>
        <p:txBody>
          <a:bodyPr/>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330200" y="1340768"/>
            <a:ext cx="8489950" cy="4679033"/>
          </a:xfrm>
        </p:spPr>
        <p:txBody>
          <a:bodyPr/>
          <a:lstStyle>
            <a:lvl1pPr>
              <a:defRPr sz="2000"/>
            </a:lvl1pPr>
            <a:lvl2pPr>
              <a:defRPr sz="1800"/>
            </a:lvl2pPr>
            <a:lvl3pPr>
              <a:defRPr sz="1600"/>
            </a:lvl3pPr>
            <a:lvl4pPr>
              <a:defRPr sz="16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a:extLst>
              <a:ext uri="{FF2B5EF4-FFF2-40B4-BE49-F238E27FC236}">
                <a16:creationId xmlns:a16="http://schemas.microsoft.com/office/drawing/2014/main" id="{FDEBBA62-1A02-9F4A-8E08-82B03956FD24}"/>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1741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6" name="Footer Placeholder 5">
            <a:extLst>
              <a:ext uri="{FF2B5EF4-FFF2-40B4-BE49-F238E27FC236}">
                <a16:creationId xmlns:a16="http://schemas.microsoft.com/office/drawing/2014/main" id="{5ED519B1-5C72-D049-8E7C-D77FC9D8722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8784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330200"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651375"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Footer Placeholder 6">
            <a:extLst>
              <a:ext uri="{FF2B5EF4-FFF2-40B4-BE49-F238E27FC236}">
                <a16:creationId xmlns:a16="http://schemas.microsoft.com/office/drawing/2014/main" id="{967E3BA7-9854-4F40-89CE-F7F58E9C88CC}"/>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217650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cs typeface="Helvetica Neue Light"/>
              </a:defRPr>
            </a:lvl1pPr>
            <a:lvl2pPr>
              <a:defRPr sz="2000">
                <a:latin typeface="+mn-lt"/>
                <a:cs typeface="Helvetica Neue Light"/>
              </a:defRPr>
            </a:lvl2pPr>
            <a:lvl3pPr>
              <a:defRPr sz="1800">
                <a:latin typeface="+mn-lt"/>
                <a:cs typeface="Helvetica Neue Ligh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Footer Placeholder 8">
            <a:extLst>
              <a:ext uri="{FF2B5EF4-FFF2-40B4-BE49-F238E27FC236}">
                <a16:creationId xmlns:a16="http://schemas.microsoft.com/office/drawing/2014/main" id="{2C638B1E-F522-0A49-982B-FD8B1799E421}"/>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5215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620018"/>
            <a:ext cx="8489950" cy="576734"/>
          </a:xfrm>
        </p:spPr>
        <p:txBody>
          <a:bodyPr/>
          <a:lstStyle/>
          <a:p>
            <a:r>
              <a:rPr lang="en-GB" dirty="0"/>
              <a:t>Click to edit Master title style</a:t>
            </a:r>
            <a:endParaRPr lang="en-US" dirty="0"/>
          </a:p>
        </p:txBody>
      </p:sp>
      <p:sp>
        <p:nvSpPr>
          <p:cNvPr id="5" name="Footer Placeholder 4">
            <a:extLst>
              <a:ext uri="{FF2B5EF4-FFF2-40B4-BE49-F238E27FC236}">
                <a16:creationId xmlns:a16="http://schemas.microsoft.com/office/drawing/2014/main" id="{ED3FEFA3-B613-DA4E-A8C9-34E5AB35FA7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86232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4C3353-786B-D541-B12A-DE46C246EDD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64978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3008313" cy="108012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620688"/>
            <a:ext cx="5111750" cy="5505475"/>
          </a:xfrm>
        </p:spPr>
        <p:txBody>
          <a:bodyPr/>
          <a:lstStyle>
            <a:lvl1pPr>
              <a:defRPr sz="3200"/>
            </a:lvl1pPr>
            <a:lvl2pPr>
              <a:defRPr sz="2800">
                <a:latin typeface="Helvetica Neue Light"/>
                <a:cs typeface="Helvetica Neue Light"/>
              </a:defRPr>
            </a:lvl2pPr>
            <a:lvl3pPr>
              <a:defRPr sz="2400">
                <a:latin typeface="Helvetica Neue Light"/>
                <a:cs typeface="Helvetica Neue Light"/>
              </a:defRPr>
            </a:lvl3pPr>
            <a:lvl4pPr>
              <a:defRPr sz="2000">
                <a:latin typeface="Helvetica Neue Light"/>
                <a:cs typeface="Helvetica Neue Light"/>
              </a:defRPr>
            </a:lvl4pPr>
            <a:lvl5pPr>
              <a:defRPr sz="2000">
                <a:latin typeface="Helvetica Neue Light"/>
                <a:cs typeface="Helvetica Neue Ligh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57200" y="1819870"/>
            <a:ext cx="3008313" cy="43062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7" name="Footer Placeholder 6">
            <a:extLst>
              <a:ext uri="{FF2B5EF4-FFF2-40B4-BE49-F238E27FC236}">
                <a16:creationId xmlns:a16="http://schemas.microsoft.com/office/drawing/2014/main" id="{DA2967A3-8005-4D48-99D9-41983CC6BAB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73669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Footer Placeholder 6">
            <a:extLst>
              <a:ext uri="{FF2B5EF4-FFF2-40B4-BE49-F238E27FC236}">
                <a16:creationId xmlns:a16="http://schemas.microsoft.com/office/drawing/2014/main" id="{FABAEA86-13BF-9A40-A226-0654EF5D01D7}"/>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09601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UCL PP Template.jpg" descr="/Users/lionelsalama/Desktop/UCL PP Template.jpg"/>
          <p:cNvPicPr>
            <a:picLocks noChangeAspect="1"/>
          </p:cNvPicPr>
          <p:nvPr userDrawn="1"/>
        </p:nvPicPr>
        <p:blipFill>
          <a:blip r:embed="rId11">
            <a:extLst>
              <a:ext uri="{28A0092B-C50C-407E-A947-70E740481C1C}">
                <a14:useLocalDpi xmlns:a14="http://schemas.microsoft.com/office/drawing/2010/main"/>
              </a:ext>
            </a:extLst>
          </a:blip>
          <a:srcRect/>
          <a:stretch>
            <a:fillRect/>
          </a:stretch>
        </p:blipFill>
        <p:spPr bwMode="auto">
          <a:xfrm>
            <a:off x="-9526" y="6196010"/>
            <a:ext cx="9169200" cy="686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330200" y="908050"/>
            <a:ext cx="8489950" cy="129698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title style</a:t>
            </a:r>
          </a:p>
        </p:txBody>
      </p:sp>
      <p:sp>
        <p:nvSpPr>
          <p:cNvPr id="4100" name="Rectangle 3"/>
          <p:cNvSpPr>
            <a:spLocks noGrp="1" noChangeArrowheads="1"/>
          </p:cNvSpPr>
          <p:nvPr>
            <p:ph type="body" idx="1"/>
          </p:nvPr>
        </p:nvSpPr>
        <p:spPr bwMode="auto">
          <a:xfrm>
            <a:off x="330200" y="2420889"/>
            <a:ext cx="8489950" cy="35989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pic>
        <p:nvPicPr>
          <p:cNvPr id="1029" name="Picture 12" descr="Black1024"/>
          <p:cNvPicPr>
            <a:picLocks noChangeAspect="1" noChangeArrowheads="1"/>
          </p:cNvPicPr>
          <p:nvPr/>
        </p:nvPicPr>
        <p:blipFill>
          <a:blip r:embed="rId12">
            <a:duotone>
              <a:schemeClr val="accent6">
                <a:shade val="45000"/>
                <a:satMod val="135000"/>
              </a:schemeClr>
              <a:prstClr val="white"/>
            </a:duotone>
          </a:blip>
          <a:srcRect/>
          <a:stretch>
            <a:fillRect/>
          </a:stretch>
        </p:blipFill>
        <p:spPr bwMode="auto">
          <a:xfrm>
            <a:off x="-7200" y="-18094"/>
            <a:ext cx="9158400" cy="515160"/>
          </a:xfrm>
          <a:prstGeom prst="rect">
            <a:avLst/>
          </a:prstGeom>
          <a:noFill/>
          <a:ln>
            <a:noFill/>
          </a:ln>
        </p:spPr>
      </p:pic>
      <p:pic>
        <p:nvPicPr>
          <p:cNvPr id="4102" name="Picture 7" descr="SpaceTimeLab_Horizontal_reversal.png"/>
          <p:cNvPicPr>
            <a:picLocks noChangeAspect="1"/>
          </p:cNvPicPr>
          <p:nvPr userDrawn="1"/>
        </p:nvPicPr>
        <p:blipFill>
          <a:blip r:embed="rId1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9305C61-C2C1-5E4D-9C84-03A9C4F4157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Lst>
  <p:hf hdr="0" ftr="0" dt="0"/>
  <p:txStyles>
    <p:titleStyle>
      <a:lvl1pPr algn="l" rtl="0" eaLnBrk="0" fontAlgn="base" hangingPunct="0">
        <a:spcBef>
          <a:spcPct val="0"/>
        </a:spcBef>
        <a:spcAft>
          <a:spcPct val="0"/>
        </a:spcAft>
        <a:defRPr sz="3000" b="1">
          <a:solidFill>
            <a:schemeClr val="tx2"/>
          </a:solidFill>
          <a:latin typeface="+mj-lt"/>
          <a:ea typeface="ＭＳ Ｐゴシック" charset="-128"/>
          <a:cs typeface="Helvetica Neue"/>
        </a:defRPr>
      </a:lvl1pPr>
      <a:lvl2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2pPr>
      <a:lvl3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3pPr>
      <a:lvl4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4pPr>
      <a:lvl5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0" fontAlgn="base" hangingPunct="0">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tplotlib.org/api/_as_gen/matplotlib.pyplot.plot.html#matplotlib.pyplot.plo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atplotlib.org/tutorials/index.html" TargetMode="External"/><Relationship Id="rId2" Type="http://schemas.openxmlformats.org/officeDocument/2006/relationships/hyperlink" Target="https://matplotlib.org/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2.png"/><Relationship Id="rId4" Type="http://schemas.openxmlformats.org/officeDocument/2006/relationships/image" Target="../media/image34.png"/><Relationship Id="rId9"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7.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ocs.google.com/document/d/1hwSchzGKcCURs5tO8r3OFI5h_FokUDd6y9ryttIZfH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79512" y="2348880"/>
            <a:ext cx="8676456" cy="3456384"/>
          </a:xfrm>
          <a:noFill/>
          <a:ln/>
        </p:spPr>
        <p:txBody>
          <a:bodyPr lIns="92075" tIns="46038" rIns="92075" bIns="46038" anchor="t" anchorCtr="0"/>
          <a:lstStyle/>
          <a:p>
            <a:pPr algn="ctr"/>
            <a:r>
              <a:rPr lang="en-US" sz="2400" b="1" dirty="0"/>
              <a:t>CEGE0096: Geospatial Programming</a:t>
            </a:r>
          </a:p>
          <a:p>
            <a:pPr algn="ctr"/>
            <a:r>
              <a:rPr lang="en-US" sz="3600" b="1" dirty="0"/>
              <a:t>Lecture 5: Geometry with Python</a:t>
            </a:r>
          </a:p>
          <a:p>
            <a:pPr algn="ctr"/>
            <a:endParaRPr lang="en-US" sz="2400" b="1" i="1" dirty="0"/>
          </a:p>
          <a:p>
            <a:pPr algn="ctr"/>
            <a:r>
              <a:rPr lang="en-US" sz="2400" b="1" i="1" dirty="0"/>
              <a:t>Dr. Aldo Lipani</a:t>
            </a:r>
            <a:endParaRPr lang="en-US" sz="2400" b="1" dirty="0"/>
          </a:p>
          <a:p>
            <a:endParaRPr lang="en-US" sz="2400" dirty="0"/>
          </a:p>
          <a:p>
            <a:endParaRPr lang="en-US" sz="2400" dirty="0"/>
          </a:p>
        </p:txBody>
      </p:sp>
      <p:sp>
        <p:nvSpPr>
          <p:cNvPr id="3" name="AutoShape 2" descr="data:image/png;base64,iVBORw0KGgoAAAANSUhEUgAAAKUAAAEyCAMAAACs4eCnAAAAkFBMVEX///+pODqsQkT47u///v+pODupNjf26eu1VliqODny3+CkJSf///2nMDOlKCunLC+xT1G/dHbGiovu19jpz8/etLWkHiLTnqDMjo/UoaGrPT+wSEr15+jSmJq8Z2nCcnXGfn+2XV7Yqqvmxsa8aGr79vXOk5THhYfixcXhvb3duLmiGh3FgYO2YGDZrq357O8YdzE+AAASWElEQVR4nO2d23riOAyAHYhdTGIbmpS2kCmUklJ6YN//7dayEwg0YAEB56Kab3dnZwL5K59kWZJJcBsZ9KbL+Uea5eQsuQkjDxhjQkk16Q3n/S68N4xJ3DLKIKCUBzQIgDWazNZ3wNk2XVrhWsxvRPTVee63rsW1UF6ymn+YGi8+u62j/CW67SePhhPRP71Rao0yFc36KEyPlAGngaDLPmIg+aSEAcUUfXRPon4pATSQ40/TPePDje8bEoSpRQaE4cEe6pvQiuqsQZkH+6dvvkJYNOyS8KAyfeNtREw+Ds9JvuE2wplY2+FTg+obbiucfz1Bk9f1Tt9sW9Emk9SdMw5brUs9c3L1mtt5s8WUWpuql7W7X1oRE8DcB/VN9UtELye/RpBvqH2hQV3f9E1VI3Ka7ze5b6Q9MZs4dd/20QPCRw9mBIVhmyn1vPmhu2ZlCPkGqhXKYD6K293ilFE1JdVp0zdRneg1KBjNSWXX5pvokLBOv9LmjodpI6/k7kd+iW5zLCVlei96uZxDGcgH9OjhtNOAjIVU4lRKxnI0ZSftXy5J+vE4lSMpoO21GckRfUDv0x/NMI8xlHjHmEuy+VAqRnX7oHo7DcTGe3gzSlBJmD32JLMIbuFiBivQLSnLNTl/6GhOimhxHjDaL3aUN6KM43jjB1pThdAk5ZSL4W0pdySbKWuiOWXU9UapN93ziKGmejPM/VBC0ycdgRpAxet96BIGUvaKmuajT1+UWpeasztBYHLx4ovSkGrMHgYzSDxSwo47Gzj7pt6pPXukNJuaRDoHOmcDj5TQM2Mylw5larPkK/NIaefBoXsVknOflEb6Y+aiFLPQL6VW51y6KA2BX12SuONUZpT4pozJ2tkz5bN/ynzi2ruB+eaXUsuza9Jkr6F/yj51GO68k/mnDIeudVIk/indC5D8aAFlNnJ0TG1w+KeMHesPFcsWUBJXx2SLNlDO1dEW56zXBsrVccogmLSBMnUu5W2gTFyQraB0G5ltoOw6rbc/Sqz0xw6GVlA6Rw/3TxmSj+M+Dt4OXa4cmwrWill97qJsxQo5dXi1xLQNlOPj+zMuvltA2R85zn/UvAWUz/L49oz63lGYk6qhcG3IU8+6DEPSd3mEITrCuy7fFXdsKHx7DeKQdCeu01PfHphYNzjCmzX37ifKA4fVRrl/zyB5dHhZ9fCfePayxqTvGDmaUnx79liT+Mc1DdEgWhPPY/xZcIdXMAhGkP3lidIc6adfjreDY2NCPFLqf5Kx8+iMUrn2SKkx7wbQKR2cfNz3SUm6A21luKJMqFgQn5QJHI9zZ8hOtPJAacJToU++dQQiWidgAx8REUUUYPw40htYROCGn+gSG7WW9iSHQB23MiMvkTqgy+47E3qKwTS4eiriWY8zBqyxCLKisfPnjuSUuyNHuZ7RaRmO53i0GcoyvjdMv5Vyen6LV1Om3glGl01RguR5+u9HYCLcrFDOxlkZxeegDDrJ3cXST1fr98V4BGrEBxpzPcBRuqQQhh9dLlIqIRhsbzhm0FhhY9sIiFjW8+KjLxUOU4BYtTuqPoBeCdH/bY+q13Zll4Qt1yWn0Yq0PNsDwtvKWNv2UlKbIkfaTcmDcUJaTxmYjK62U6p/+8urb6IaUd9kPz3bN9KeaAteLX7XjPCN9UsgtbTtlEaTv5OefWPtiXrp1lUy8Y1lxWzMIX18mre6rgHnsIX4bnklC21RMvl4qCyIbzor4EIQ2uxteVUQGsif/kHIFlAaTwxTy2P1f3wz2sxD1fk8wtgCSh5QAYqsK7PRHkrd2L03QkhdyZLWUDIp5mb+OVriyx8fhXlcdhBVs/xRUlN6bvLe3cm5bxmlRhRRZw2uMky9QT+QGnG8TE13jDHFGz0gcqU60887w4is3Oj4RmoTZjHvDg66840PHb6DQhHM0Xj5kaHY0JT2yxGUerweEyE0X6QGw/cTKjWeoEuG9DhOBkfk9XU6e39Is65p4PCkCp1OSt1UnRfU8VHApnnePSTVKTGu/LspXbJJNsG46zmN1qj3nYiHo+Sd/AOjTGrLeJyF0ARllzw58+wMpni9FiOKMn9F5HrrVVn9O27YXJeSJJhUbz2ryuRabY6hJP8kdR3UwJmd+KnzS9yIUk9vC4E6UYmW/ij1mzPcAhSot6tAYijBaFlHCEaobHdmOe1mKMkUVcmDwtmCH0oj2YBxzMm7+CTHt4PXpAzJahQ4wr2MsKC26OJNKOG9SxVgOMXiSK3a61KC5APkdDRvXplISjD93wSq/BEbn1Q6vUlKI/8kRpdU9KAARKNL+imU+QtmQadcvQOkL0rSxyhTPyLT08r6N0kZhoiSDibWgw3qnfi3oIwh6UE5w1iMP/K7tjjxLSihETOKClriatUg44m61NpcocwOzoJG4+NOo4yhdAsqcEkNPbY4IXcDRHFDbjKc/FDaKfAtAv+oYwxxymjW3GbtFEqLqpcgs2V06ROWoKZa/WRK3fATgYC0ZkdDyjyVEgZ6ynDBfyKpf+f1KU1fe44wNpxdgvxQwqSZ650vQpcM4no9UYJkI8QSxAP6lWJOIK5EGZIHXOisqaF8OeRZlPDemRuT6llVzRoxjs7SpfF2INpcc6rDR/NXp9SSjnBnFyN7HnHZ/H42JfnGbSnFMMef6zRPmeMc7mYJunSlPJ+SpKjKkNruuHwJOpsydqdcgui+KwbhpSPoAl2SeCBQbk0I4vdFqe2dvp6OMJZ7lF7EeJEuQ6gfhvR2XLgLOp8Sxm24EIjELB6opS/KONRGXK4wuyDKvy5bgs6ntPKJm46M2XH+rHkpJcbsMJGVw0uUeRmlHufdAepkDRL/fenS5A26vR0mqTC6wNS8jNJwPinqGOimir4wEd5XOh93z3R5D2MdmdsGzvURN0BJEkwyKxz0f5AzXcQNUIaw80Xokpq8el+UWpxVFOyXyaU/Sv3efocFmEL+cHuQJ0qQNRQZcg8hNrg7B7IZSr2twSxBkCZx3plvA5TGEs8d1a+Kr+PRg/P7rkNpr1xZYWy4wKYI+6AsUJeSB24XMReLI3e9XpuSkO6rQFwnw7l6PN2T3ZguYzA7MKFmXJ4eataYLkPY+brMDpPGI3onewsb0yX8esE4XzmX76d2zMZ0CZJQTEwpZ+ztRNuoUUqyHqEO1ljnxDPfZimd9RfNd3Jqz3zxnI1SxiRz3zZgAq7l8UyZK1OSBxkgzoJsqr0vSj0knlxF3a2cFvnaKCVoJ58wVECP3M++vhWlvR7zzVHPshAmTjA7GtWlPZx+x7Q5p6Iubfg2lNDqEHbkPEAPTDI7ts0bp9SYSYSK2wtkgj1haZwS2nyuAswIYujI1+Z1CXYHOF8xynxCtnnzujS1GFG7ID1rfuC+tHldGllFqGMBJmAJcntlrkRJZq6LEcy3c3Pm63YSX4uyiwk109u56BPjyb4OpW7CN5yLGBJuLs6HPJdSq8edcGOqIYLZ4YkS4p1yiHBHqFPt3JV8S0rz3gSTvaRl1CcuzqtRannEjPOAi9cuqdyIflvKEBftTCnd1sC7PSUsQchbVGXqmNmvSml3QW5x1gm8IiX4BRa4S6iVI8nqmrrUL4acT1SS1UU1Ii5rcc25Qp3zm4QbP5RWlgq1WYNa74db/eqUOWOYnM9gdCzP9+qUiGujDCdjR3I+r0+pd74YTC5+Djtfr02pB1Duvt7XFA8+kud7A13CEoQa6BB2FJ9TkaqZesHPCrML4hB2FNY2+00owxfXLSMglMrlAU/2TShJ5r4314ha1Q+gm1DG5BOX58vGXX/9khizA7NBh0qInihhrwZhR9jkCz+UAEo+cNNRfc7nTShjqJxzjzE7uF6CPFHGdrswgenI4THklEePvwsr3USXVlJURCnn7HfO5w0pyXNE6eH6QJtXgsN9z3d0M8rYnPlivB2wBO3JDXUZkwwiX523jvAgevPWL+G9c9dVVwaTMhPtHG/36DfUJcgQ5ZSByNcdN8KNKVHVjiAv6JNUT6ZvTElWI1RmKjjcvVHqZkRGO4tFNfnixrqMSbcnULXXZDXP97aUMFe/KVTpm+3FHjenNJyIakcgYuCRUmP2MEsQtdHOPihtonyK8RzBBn2TcHNrXRqZRwbTdfOVzfNF3O1xHUooNcER2d0m7MgXpZ6OJMr5ykdvPu5CKiAhzxcXajaxr/ejS9wSBBbxFHF/z5X6JTEVrlDJFwquNPRGSdIvVPIFM9d0eaMkTwhTUz8hXnKPusQ4X036knwm5Gg1VcbElSghCiJVwvH2oqRrQnoOeb2aLmOyHrjebmSwIAdrqZZyHcQQIl9C58vRDNcpwqgXvsaKxMAXNV5BrhB0zLo72uhq5WD/5E/+5E/+5E/+5E9aKRvP68YMqhwR7Ftv8U7ggsmvj62JFReBF/H2Y7t2VfGQ/e7iwX3bLN58zc5fhiVnaADiKltck7Aa7/wHapiYQibmq0Nb1yk0INX3b5QQxuWfh6bIbGwf3v69VVm9AVpNV9v/6cJ91BrTNC4e3PwIpY73PlQqEA4hwm37lR+LN3eUw/NFKyallDV+sySBivNZUpHM/mB31f8Pk6TMWO8nSWw/0jVbBdI1j9gfu19+CL41h7+wn8htNL35NgN1Zx+y1OZBexipny3245wHnX/2bqd7EUAFKb2n58XGnYp70FH/ZVzEpYpv/UAWqeeCcihGsIFaCjGzftQnIZ6sXueD0s8CJ7UkZfpDMXgGJxmxTxap2unPGDbf4+++0V8asddCp1MREM6ZMsLki2mFe8nA7b6M9J8JHgj9nxGcXqZcCPukimZAOVKPG8ovoLxXjJlTmq5i9ubw+D1i5YekoRTGDV1Skrn+iEn4+BTKfD1TE+P015RlAdqhpqRscL9c3j99RwzSZ+FdHJ77hD9cMLZ4Wi6XD4R0J0L1nu71s1rWvyihpXQrWPU+y8DWQVx/MTW9Lz4Emc4pq1BClAQbfZrSuZzJHjw4FqJnKW3dC2J1GYip/Z+0w8b5ltLIg5Rlgv9amsJs23FQR0lNamu3xyxl/iN4JUY1rlAK0GWiG/DZtOqzFE9mwOQ9MXozlBxSLKqUdoh9CxPeXlCa4WUo7dw2U1G/MhLDOkoVBJFuppWyd8WTfkcN4/JA3vymQtkn2UCoWWjOGzVJoZoPadoDctHtyW5Fl8D0rkZphTI0uoweivljJr42kPEBShGYegCvotBlwvS4K0899ymz8FXZCyzM8f64a9WRcFlQssBeEAOUtGzxvMdk93CLa8q4uATK6qZOl+MxU2ki2KCg5Oq+0uB7/XKoxKBMgzWURpKgoGQLc0YRmtHDxUuS6l9vP8IWIq6ljMlSmQCAchGsp+zoKWj4pMRjp5aSVHQ5+JaMbV60EOP/7O/6vGhx9f4t1JrYMa5nw0jCfet6IjAfOkD5Jlkv3b6unpImHQZDKBuXlO9kR7aUTEDoXRkWqnVZDM0sKCkf70aMF/NlYIJj9FQVvfRNZ6xv8TicSgZeUd6b5wcpeX+uwC2a04KSBWNqJeDpDqUJUd8spy+ifDBgJeU/3cvgaTOr07EI2Oz9MS2uFTzQL0n2I41TVE+b3cOUd2NYTLolZQDXXllRabVfCip+wm3G2UIzmEcZo3JDmQRi0i3G+Ex340ot2lpKmC/Ch+mk0+mM9EQNw7aekizH4yXZULJxp5Txri75zgH4i2Dlc8FWl+RbaWSz9ujJesL0hBMeo6xIf8DMjHWA0siGsjp6yG6Ls2o97u0Y71d0STIN37VjfEpWkk02ZAcpyx9Dz7v/DlAGRymra48aLPUY35zZLraUvEKp53D1PDMtPtSaldtIvWOUpq93R8b0OaBL09PqKOPdmWiSLaXolMkTlflyh7I70jMlK9aeuGMW1MOUhRFuMLeU5TXhVV2aef+/gpLttvjeOq7HQ1HLMa6nhFx0BbV0ixXyQ4+wxE4Mh3S5sc5hwtWKvfsy+o+NJur7ZTYxBXQq+48dmyh7FWJRfkN9i5tSVyWlXsQlrKlHW7yQ7itYLZpZsMhagHNtbdVShj9CVD8f7lJqQxpWUmikQ5SxTW8oWhyMLGksg0OUz1MrCynUSw5rxoMMosFwOJ3IAnefMoYQJzmZ6mdA+rstDo/qJX8Eplt8UJck72xbHK7tYMaaPmhtyGJ2ZmpcFAzUVj0zE3GxDv7SJXQrUc7rcme+NLoMyae21Vc7/XKXMjR5A1vLTbcbGxy1iYr9S+fdbsr0R956ZkPzWiSB11CS1Ut5pCh2Z/WJHd6PCgbE4X6pn9WU/wMZH3NHxNxHlwAAAABJRU5ErkJggg=="/>
          <p:cNvSpPr>
            <a:spLocks noChangeAspect="1" noChangeArrowheads="1"/>
          </p:cNvSpPr>
          <p:nvPr/>
        </p:nvSpPr>
        <p:spPr bwMode="auto">
          <a:xfrm>
            <a:off x="155575" y="-2338388"/>
            <a:ext cx="2628900" cy="488632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9723627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Writing a Program</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9</a:t>
            </a:fld>
            <a:endParaRPr lang="en-US" dirty="0"/>
          </a:p>
        </p:txBody>
      </p:sp>
    </p:spTree>
    <p:extLst>
      <p:ext uri="{BB962C8B-B14F-4D97-AF65-F5344CB8AC3E}">
        <p14:creationId xmlns:p14="http://schemas.microsoft.com/office/powerpoint/2010/main" val="144771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Modeling and Representation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p>
          <a:p>
            <a:pPr marL="0" indent="0">
              <a:buNone/>
            </a:pPr>
            <a:r>
              <a:rPr lang="en-US" dirty="0"/>
              <a:t>To write a program, first write down a short description of what you want the program to do.</a:t>
            </a:r>
          </a:p>
          <a:p>
            <a:pPr marL="0" indent="0">
              <a:buNone/>
            </a:pPr>
            <a:endParaRPr lang="en-US" dirty="0"/>
          </a:p>
          <a:p>
            <a:pPr marL="0" indent="0">
              <a:buNone/>
            </a:pPr>
            <a:r>
              <a:rPr lang="en-US" dirty="0"/>
              <a:t>For your coursework, this is more or less the text of the assignment.</a:t>
            </a:r>
          </a:p>
          <a:p>
            <a:pPr marL="0" indent="0">
              <a:buNone/>
            </a:pPr>
            <a:endParaRPr lang="en-US" dirty="0"/>
          </a:p>
          <a:p>
            <a:pPr marL="0" indent="0">
              <a:buNone/>
            </a:pPr>
            <a:r>
              <a:rPr lang="en-US" dirty="0"/>
              <a:t>The next step is to ask yourself the following questions:</a:t>
            </a:r>
          </a:p>
          <a:p>
            <a:r>
              <a:rPr lang="en-US" dirty="0"/>
              <a:t>Who is going to use this program?</a:t>
            </a:r>
          </a:p>
          <a:p>
            <a:r>
              <a:rPr lang="en-US" dirty="0"/>
              <a:t>How many times will it be used?</a:t>
            </a:r>
          </a:p>
          <a:p>
            <a:r>
              <a:rPr lang="en-US" dirty="0"/>
              <a:t>Will it be extended in the future?</a:t>
            </a:r>
          </a:p>
        </p:txBody>
      </p:sp>
      <p:sp>
        <p:nvSpPr>
          <p:cNvPr id="4" name="Footer Placeholder 2">
            <a:extLst>
              <a:ext uri="{FF2B5EF4-FFF2-40B4-BE49-F238E27FC236}">
                <a16:creationId xmlns:a16="http://schemas.microsoft.com/office/drawing/2014/main" id="{945059B5-01E9-F94D-8ECD-909D56A80A2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10</a:t>
            </a:fld>
            <a:endParaRPr lang="en-US" dirty="0"/>
          </a:p>
        </p:txBody>
      </p:sp>
    </p:spTree>
    <p:extLst>
      <p:ext uri="{BB962C8B-B14F-4D97-AF65-F5344CB8AC3E}">
        <p14:creationId xmlns:p14="http://schemas.microsoft.com/office/powerpoint/2010/main" val="205040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Input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data do I have access to?</a:t>
            </a:r>
          </a:p>
          <a:p>
            <a:pPr marL="0" indent="0">
              <a:buNone/>
            </a:pPr>
            <a:endParaRPr lang="en-US" dirty="0"/>
          </a:p>
          <a:p>
            <a:pPr marL="0" indent="0">
              <a:buNone/>
            </a:pPr>
            <a:r>
              <a:rPr lang="en-US" dirty="0"/>
              <a:t>What file format is it in?</a:t>
            </a:r>
          </a:p>
          <a:p>
            <a:pPr marL="0" indent="0">
              <a:buNone/>
            </a:pPr>
            <a:endParaRPr lang="en-US" dirty="0"/>
          </a:p>
          <a:p>
            <a:pPr marL="0" indent="0">
              <a:buNone/>
            </a:pPr>
            <a:r>
              <a:rPr lang="en-US" dirty="0"/>
              <a:t>What is the best way for my program to access the data?</a:t>
            </a:r>
          </a:p>
          <a:p>
            <a:r>
              <a:rPr lang="en-US" dirty="0"/>
              <a:t>Hard coding;</a:t>
            </a:r>
          </a:p>
          <a:p>
            <a:r>
              <a:rPr lang="en-US" dirty="0"/>
              <a:t>From a file;</a:t>
            </a:r>
          </a:p>
          <a:p>
            <a:r>
              <a:rPr lang="en-US" dirty="0"/>
              <a:t>From a database;</a:t>
            </a:r>
          </a:p>
          <a:p>
            <a:r>
              <a:rPr lang="en-US" dirty="0"/>
              <a:t>From the web;</a:t>
            </a:r>
          </a:p>
          <a:p>
            <a:r>
              <a:rPr lang="en-US" dirty="0"/>
              <a:t>Using a Graphical Unit Interface (GUI);</a:t>
            </a:r>
          </a:p>
          <a:p>
            <a:r>
              <a:rPr lang="en-US" dirty="0"/>
              <a:t>Keyboard input;</a:t>
            </a:r>
          </a:p>
          <a:p>
            <a:r>
              <a:rPr lang="en-US" dirty="0"/>
              <a:t>Etc.</a:t>
            </a:r>
          </a:p>
        </p:txBody>
      </p:sp>
      <p:sp>
        <p:nvSpPr>
          <p:cNvPr id="4" name="Footer Placeholder 2">
            <a:extLst>
              <a:ext uri="{FF2B5EF4-FFF2-40B4-BE49-F238E27FC236}">
                <a16:creationId xmlns:a16="http://schemas.microsoft.com/office/drawing/2014/main" id="{DEF0F2BB-FC27-F243-B5DC-65A6179BF03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11</a:t>
            </a:fld>
            <a:endParaRPr lang="en-US" dirty="0"/>
          </a:p>
        </p:txBody>
      </p:sp>
    </p:spTree>
    <p:extLst>
      <p:ext uri="{BB962C8B-B14F-4D97-AF65-F5344CB8AC3E}">
        <p14:creationId xmlns:p14="http://schemas.microsoft.com/office/powerpoint/2010/main" val="349244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Storing the Data in the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When do I want to read the data?</a:t>
            </a:r>
          </a:p>
          <a:p>
            <a:r>
              <a:rPr lang="en-US" dirty="0"/>
              <a:t>As required?</a:t>
            </a:r>
          </a:p>
          <a:p>
            <a:r>
              <a:rPr lang="en-US" dirty="0"/>
              <a:t>At the start of the program?</a:t>
            </a:r>
          </a:p>
          <a:p>
            <a:endParaRPr lang="en-US" dirty="0"/>
          </a:p>
          <a:p>
            <a:pPr marL="0" indent="0">
              <a:buNone/>
            </a:pPr>
            <a:r>
              <a:rPr lang="en-US" dirty="0"/>
              <a:t>Having read the data, what is the best way to represent it within my program?</a:t>
            </a:r>
          </a:p>
          <a:p>
            <a:r>
              <a:rPr lang="en-US" dirty="0"/>
              <a:t>String;</a:t>
            </a:r>
          </a:p>
          <a:p>
            <a:r>
              <a:rPr lang="en-US" dirty="0"/>
              <a:t>List;</a:t>
            </a:r>
          </a:p>
          <a:p>
            <a:r>
              <a:rPr lang="en-US" dirty="0"/>
              <a:t>Set;</a:t>
            </a:r>
          </a:p>
          <a:p>
            <a:r>
              <a:rPr lang="en-US" dirty="0"/>
              <a:t>Dictionary;</a:t>
            </a:r>
          </a:p>
          <a:p>
            <a:r>
              <a:rPr lang="en-US" dirty="0"/>
              <a:t>Custom Data Structure.</a:t>
            </a:r>
          </a:p>
          <a:p>
            <a:pPr marL="0" indent="0">
              <a:buNone/>
            </a:pPr>
            <a:endParaRPr lang="en-US" dirty="0"/>
          </a:p>
        </p:txBody>
      </p:sp>
      <p:sp>
        <p:nvSpPr>
          <p:cNvPr id="4" name="Footer Placeholder 2">
            <a:extLst>
              <a:ext uri="{FF2B5EF4-FFF2-40B4-BE49-F238E27FC236}">
                <a16:creationId xmlns:a16="http://schemas.microsoft.com/office/drawing/2014/main" id="{C0F7A398-55DA-6B4B-97F8-D8752D633A4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12</a:t>
            </a:fld>
            <a:endParaRPr lang="en-US" dirty="0"/>
          </a:p>
        </p:txBody>
      </p:sp>
    </p:spTree>
    <p:extLst>
      <p:ext uri="{BB962C8B-B14F-4D97-AF65-F5344CB8AC3E}">
        <p14:creationId xmlns:p14="http://schemas.microsoft.com/office/powerpoint/2010/main" val="317793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Output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is the best way to report my output?</a:t>
            </a:r>
          </a:p>
          <a:p>
            <a:r>
              <a:rPr lang="en-US" dirty="0"/>
              <a:t>To screen</a:t>
            </a:r>
          </a:p>
          <a:p>
            <a:pPr lvl="1"/>
            <a:r>
              <a:rPr lang="en-US" dirty="0"/>
              <a:t>In the command prompt</a:t>
            </a:r>
          </a:p>
          <a:p>
            <a:pPr lvl="1"/>
            <a:r>
              <a:rPr lang="en-US" dirty="0"/>
              <a:t>In a GUI</a:t>
            </a:r>
          </a:p>
          <a:p>
            <a:r>
              <a:rPr lang="en-US" dirty="0"/>
              <a:t>To a file</a:t>
            </a:r>
          </a:p>
          <a:p>
            <a:r>
              <a:rPr lang="en-US" dirty="0"/>
              <a:t>To a database</a:t>
            </a:r>
          </a:p>
          <a:p>
            <a:r>
              <a:rPr lang="en-US" dirty="0"/>
              <a:t>To a webpage</a:t>
            </a:r>
          </a:p>
          <a:p>
            <a:r>
              <a:rPr lang="en-US" dirty="0"/>
              <a:t>To an email</a:t>
            </a:r>
          </a:p>
          <a:p>
            <a:r>
              <a:rPr lang="en-US" dirty="0"/>
              <a:t>Etc.</a:t>
            </a:r>
          </a:p>
        </p:txBody>
      </p:sp>
      <p:sp>
        <p:nvSpPr>
          <p:cNvPr id="4" name="Footer Placeholder 2">
            <a:extLst>
              <a:ext uri="{FF2B5EF4-FFF2-40B4-BE49-F238E27FC236}">
                <a16:creationId xmlns:a16="http://schemas.microsoft.com/office/drawing/2014/main" id="{5584506B-1820-9B4D-A5C0-F2559722EC7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13</a:t>
            </a:fld>
            <a:endParaRPr lang="en-US" dirty="0"/>
          </a:p>
        </p:txBody>
      </p:sp>
    </p:spTree>
    <p:extLst>
      <p:ext uri="{BB962C8B-B14F-4D97-AF65-F5344CB8AC3E}">
        <p14:creationId xmlns:p14="http://schemas.microsoft.com/office/powerpoint/2010/main" val="310772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Developing the Program in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Rewrite the problem statement as a logical sequence:</a:t>
            </a:r>
          </a:p>
          <a:p>
            <a:pPr marL="0" indent="0">
              <a:buNone/>
            </a:pPr>
            <a:endParaRPr lang="en-US" dirty="0"/>
          </a:p>
          <a:p>
            <a:pPr marL="0" indent="0">
              <a:buNone/>
            </a:pPr>
            <a:r>
              <a:rPr lang="en-GB" sz="1800" dirty="0">
                <a:solidFill>
                  <a:srgbClr val="808080"/>
                </a:solidFill>
                <a:latin typeface="Consolas" panose="020B0609020204030204" pitchFamily="49" charset="0"/>
                <a:cs typeface="Consolas" panose="020B0609020204030204" pitchFamily="49" charset="0"/>
              </a:rPr>
              <a:t># Read price data from file into a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Read the first item of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Repeat with the next item on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Save the string to a file</a:t>
            </a:r>
            <a:endParaRPr lang="en-US" sz="1800" dirty="0">
              <a:latin typeface="Consolas" panose="020B0609020204030204" pitchFamily="49" charset="0"/>
              <a:cs typeface="Consolas" panose="020B0609020204030204" pitchFamily="49" charset="0"/>
            </a:endParaRPr>
          </a:p>
          <a:p>
            <a:pPr marL="0" indent="0">
              <a:buNone/>
            </a:pPr>
            <a:endParaRPr lang="en-US" dirty="0"/>
          </a:p>
          <a:p>
            <a:pPr marL="0" indent="0">
              <a:buNone/>
            </a:pPr>
            <a:endParaRPr lang="en-US" dirty="0"/>
          </a:p>
        </p:txBody>
      </p:sp>
      <p:sp>
        <p:nvSpPr>
          <p:cNvPr id="4" name="Footer Placeholder 2">
            <a:extLst>
              <a:ext uri="{FF2B5EF4-FFF2-40B4-BE49-F238E27FC236}">
                <a16:creationId xmlns:a16="http://schemas.microsoft.com/office/drawing/2014/main" id="{412FEC64-E114-A64B-A289-7EBE828437C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14</a:t>
            </a:fld>
            <a:endParaRPr lang="en-US" dirty="0"/>
          </a:p>
        </p:txBody>
      </p:sp>
    </p:spTree>
    <p:extLst>
      <p:ext uri="{BB962C8B-B14F-4D97-AF65-F5344CB8AC3E}">
        <p14:creationId xmlns:p14="http://schemas.microsoft.com/office/powerpoint/2010/main" val="296760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Review the logical sequence:</a:t>
            </a:r>
          </a:p>
          <a:p>
            <a:r>
              <a:rPr lang="en-US" dirty="0"/>
              <a:t>Identify flow control:</a:t>
            </a:r>
          </a:p>
          <a:p>
            <a:pPr lvl="1"/>
            <a:r>
              <a:rPr lang="en-US" dirty="0"/>
              <a:t>While or for best?</a:t>
            </a:r>
          </a:p>
          <a:p>
            <a:pPr lvl="1"/>
            <a:r>
              <a:rPr lang="en-US" dirty="0"/>
              <a:t>If/elif/else?</a:t>
            </a:r>
          </a:p>
          <a:p>
            <a:pPr lvl="1"/>
            <a:r>
              <a:rPr lang="en-US" dirty="0"/>
              <a:t>Define a function?</a:t>
            </a:r>
          </a:p>
          <a:p>
            <a:pPr lvl="1"/>
            <a:r>
              <a:rPr lang="en-US" dirty="0"/>
              <a:t>Define a class?</a:t>
            </a:r>
          </a:p>
          <a:p>
            <a:r>
              <a:rPr lang="en-US" dirty="0"/>
              <a:t>Identify objects, literals and variables</a:t>
            </a:r>
          </a:p>
          <a:p>
            <a:r>
              <a:rPr lang="en-US" dirty="0"/>
              <a:t>Identify expressions, operators, functions and methods</a:t>
            </a:r>
          </a:p>
          <a:p>
            <a:pPr marL="0" indent="0">
              <a:buNone/>
            </a:pPr>
            <a:endParaRPr lang="en-US" dirty="0"/>
          </a:p>
        </p:txBody>
      </p:sp>
      <p:sp>
        <p:nvSpPr>
          <p:cNvPr id="4" name="Footer Placeholder 2">
            <a:extLst>
              <a:ext uri="{FF2B5EF4-FFF2-40B4-BE49-F238E27FC236}">
                <a16:creationId xmlns:a16="http://schemas.microsoft.com/office/drawing/2014/main" id="{F2C230AA-C738-D340-8105-AA5DFDE3D27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15</a:t>
            </a:fld>
            <a:endParaRPr lang="en-US" dirty="0"/>
          </a:p>
        </p:txBody>
      </p:sp>
    </p:spTree>
    <p:extLst>
      <p:ext uri="{BB962C8B-B14F-4D97-AF65-F5344CB8AC3E}">
        <p14:creationId xmlns:p14="http://schemas.microsoft.com/office/powerpoint/2010/main" val="320364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endParaRPr lang="en-US" sz="1800" dirty="0"/>
          </a:p>
          <a:p>
            <a:pPr marL="0" indent="0">
              <a:buNone/>
            </a:pPr>
            <a:r>
              <a:rPr lang="en-GB" sz="1600" dirty="0">
                <a:solidFill>
                  <a:srgbClr val="808080"/>
                </a:solidFill>
                <a:latin typeface="Consolas" panose="020B0609020204030204" pitchFamily="49" charset="0"/>
                <a:cs typeface="Consolas" panose="020B0609020204030204" pitchFamily="49" charset="0"/>
              </a:rPr>
              <a:t># READ price data from file into a </a:t>
            </a:r>
            <a:r>
              <a:rPr lang="en-GB" sz="1600" dirty="0" err="1">
                <a:solidFill>
                  <a:srgbClr val="808080"/>
                </a:solidFill>
                <a:latin typeface="Consolas" panose="020B0609020204030204" pitchFamily="49" charset="0"/>
                <a:cs typeface="Consolas" panose="020B0609020204030204" pitchFamily="49" charset="0"/>
              </a:rPr>
              <a:t>list_of_items</a:t>
            </a:r>
            <a:br>
              <a:rPr lang="en-GB" sz="1600" dirty="0">
                <a:solidFill>
                  <a:srgbClr val="808080"/>
                </a:solidFill>
                <a:latin typeface="Consolas" panose="020B0609020204030204" pitchFamily="49" charset="0"/>
                <a:cs typeface="Consolas" panose="020B0609020204030204" pitchFamily="49" charset="0"/>
              </a:rPr>
            </a:b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FOR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IN the </a:t>
            </a:r>
            <a:r>
              <a:rPr lang="en-GB" sz="1600" dirty="0" err="1">
                <a:solidFill>
                  <a:srgbClr val="808080"/>
                </a:solidFill>
                <a:latin typeface="Consolas" panose="020B0609020204030204" pitchFamily="49" charset="0"/>
                <a:cs typeface="Consolas" panose="020B0609020204030204" pitchFamily="49" charset="0"/>
              </a:rPr>
              <a:t>list_of_items</a:t>
            </a:r>
            <a:endParaRPr lang="en-GB" sz="1600" dirty="0">
              <a:solidFill>
                <a:srgbClr val="808080"/>
              </a:solidFill>
              <a:latin typeface="Consolas" panose="020B0609020204030204" pitchFamily="49" charset="0"/>
              <a:cs typeface="Consolas" panose="020B0609020204030204" pitchFamily="49" charset="0"/>
            </a:endParaRP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split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string and assign parts to </a:t>
            </a:r>
            <a:r>
              <a:rPr lang="en-GB" sz="1600" dirty="0" err="1">
                <a:solidFill>
                  <a:srgbClr val="808080"/>
                </a:solidFill>
                <a:latin typeface="Consolas" panose="020B0609020204030204" pitchFamily="49" charset="0"/>
                <a:cs typeface="Consolas" panose="020B0609020204030204" pitchFamily="49" charset="0"/>
              </a:rPr>
              <a:t>item_name</a:t>
            </a:r>
            <a:r>
              <a:rPr lang="en-GB" sz="1600" dirty="0">
                <a:solidFill>
                  <a:srgbClr val="808080"/>
                </a:solidFill>
                <a:latin typeface="Consolas" panose="020B0609020204030204" pitchFamily="49" charset="0"/>
                <a:cs typeface="Consolas" panose="020B0609020204030204" pitchFamily="49" charset="0"/>
              </a:rPr>
              <a:t> and </a:t>
            </a:r>
            <a:r>
              <a:rPr lang="en-GB" sz="1600" dirty="0" err="1">
                <a:solidFill>
                  <a:srgbClr val="808080"/>
                </a:solidFill>
                <a:latin typeface="Consolas" panose="020B0609020204030204" pitchFamily="49" charset="0"/>
                <a:cs typeface="Consolas" panose="020B0609020204030204" pitchFamily="49" charset="0"/>
              </a:rPr>
              <a:t>item_price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IF price of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&gt; 100 </a:t>
            </a: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THEN add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to </a:t>
            </a:r>
            <a:r>
              <a:rPr lang="en-GB" sz="1600" dirty="0" err="1">
                <a:solidFill>
                  <a:srgbClr val="808080"/>
                </a:solidFill>
                <a:latin typeface="Consolas" panose="020B0609020204030204" pitchFamily="49" charset="0"/>
                <a:cs typeface="Consolas" panose="020B0609020204030204" pitchFamily="49" charset="0"/>
              </a:rPr>
              <a:t>list_of_expensive_items</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 </a:t>
            </a:r>
            <a:r>
              <a:rPr lang="en-GB" sz="1600" dirty="0" err="1">
                <a:solidFill>
                  <a:srgbClr val="808080"/>
                </a:solidFill>
                <a:latin typeface="Consolas" panose="020B0609020204030204" pitchFamily="49" charset="0"/>
                <a:cs typeface="Consolas" panose="020B0609020204030204" pitchFamily="49" charset="0"/>
              </a:rPr>
              <a:t>list_of_expensive_items</a:t>
            </a:r>
            <a:r>
              <a:rPr lang="en-GB" sz="1600" dirty="0">
                <a:solidFill>
                  <a:srgbClr val="808080"/>
                </a:solidFill>
                <a:latin typeface="Consolas" panose="020B0609020204030204" pitchFamily="49" charset="0"/>
                <a:cs typeface="Consolas" panose="020B0609020204030204" pitchFamily="49" charset="0"/>
              </a:rPr>
              <a:t> converted to string with new line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SAVE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to a file</a:t>
            </a:r>
            <a:endParaRPr lang="en-US" sz="1600" dirty="0">
              <a:latin typeface="Consolas" panose="020B0609020204030204" pitchFamily="49" charset="0"/>
              <a:cs typeface="Consolas" panose="020B0609020204030204" pitchFamily="49" charset="0"/>
            </a:endParaRPr>
          </a:p>
          <a:p>
            <a:pPr marL="0" indent="0">
              <a:buNone/>
            </a:pPr>
            <a:endParaRPr lang="en-US" sz="1800" dirty="0"/>
          </a:p>
          <a:p>
            <a:pPr marL="0" indent="0">
              <a:buNone/>
            </a:pPr>
            <a:endParaRPr lang="en-US" sz="1800" dirty="0"/>
          </a:p>
        </p:txBody>
      </p:sp>
      <p:sp>
        <p:nvSpPr>
          <p:cNvPr id="4" name="Footer Placeholder 2">
            <a:extLst>
              <a:ext uri="{FF2B5EF4-FFF2-40B4-BE49-F238E27FC236}">
                <a16:creationId xmlns:a16="http://schemas.microsoft.com/office/drawing/2014/main" id="{0A65639E-ACE8-DB4E-8103-BDD7D1B2547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16</a:t>
            </a:fld>
            <a:endParaRPr lang="en-US" dirty="0"/>
          </a:p>
        </p:txBody>
      </p:sp>
    </p:spTree>
    <p:extLst>
      <p:ext uri="{BB962C8B-B14F-4D97-AF65-F5344CB8AC3E}">
        <p14:creationId xmlns:p14="http://schemas.microsoft.com/office/powerpoint/2010/main" val="204728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Rewrite Pseudocode into Python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READ price data from file into a </a:t>
            </a:r>
            <a:r>
              <a:rPr lang="en-GB" sz="1400" dirty="0" err="1">
                <a:solidFill>
                  <a:srgbClr val="808080"/>
                </a:solidFill>
                <a:latin typeface="Consolas" panose="020B0609020204030204" pitchFamily="49" charset="0"/>
                <a:cs typeface="Consolas" panose="020B0609020204030204" pitchFamily="49" charset="0"/>
              </a:rPr>
              <a:t>list_of_items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data.csv</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err="1">
                <a:latin typeface="Consolas" panose="020B0609020204030204" pitchFamily="49" charset="0"/>
                <a:cs typeface="Consolas" panose="020B0609020204030204" pitchFamily="49" charset="0"/>
              </a:rPr>
              <a:t>each_item</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item_name</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each_item.split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&gt; </a:t>
            </a:r>
            <a:r>
              <a:rPr lang="en-GB" sz="1400" dirty="0">
                <a:solidFill>
                  <a:srgbClr val="6897BB"/>
                </a:solidFill>
                <a:latin typeface="Consolas" panose="020B0609020204030204" pitchFamily="49" charset="0"/>
                <a:cs typeface="Consolas" panose="020B0609020204030204" pitchFamily="49" charset="0"/>
              </a:rPr>
              <a:t>100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.append(</a:t>
            </a:r>
            <a:r>
              <a:rPr lang="en-GB" sz="1400" dirty="0" err="1">
                <a:latin typeface="Consolas" panose="020B0609020204030204" pitchFamily="49" charset="0"/>
                <a:cs typeface="Consolas" panose="020B0609020204030204" pitchFamily="49" charset="0"/>
              </a:rPr>
              <a:t>item_name.strip</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400" dirty="0">
                <a:solidFill>
                  <a:srgbClr val="808080"/>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a:t>
            </a:r>
            <a:r>
              <a:rPr lang="en-GB" sz="1400" dirty="0" err="1">
                <a:solidFill>
                  <a:srgbClr val="CC7832"/>
                </a:solidFill>
                <a:latin typeface="Consolas" panose="020B0609020204030204" pitchFamily="49" charset="0"/>
                <a:cs typeface="Consolas" panose="020B0609020204030204" pitchFamily="49" charset="0"/>
              </a:rPr>
              <a:t>n</a:t>
            </a:r>
            <a:r>
              <a:rPr lang="en-GB" sz="1400" dirty="0" err="1">
                <a:solidFill>
                  <a:srgbClr val="6A8759"/>
                </a:solidFill>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.join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SAVE </a:t>
            </a:r>
            <a:r>
              <a:rPr lang="en-GB" sz="1400" dirty="0" err="1">
                <a:solidFill>
                  <a:srgbClr val="808080"/>
                </a:solidFill>
                <a:latin typeface="Consolas" panose="020B0609020204030204" pitchFamily="49" charset="0"/>
                <a:cs typeface="Consolas" panose="020B0609020204030204" pitchFamily="49" charset="0"/>
              </a:rPr>
              <a:t>string_of_expensive_items</a:t>
            </a:r>
            <a:r>
              <a:rPr lang="en-GB" sz="1400" dirty="0">
                <a:solidFill>
                  <a:srgbClr val="808080"/>
                </a:solidFill>
                <a:latin typeface="Consolas" panose="020B0609020204030204" pitchFamily="49" charset="0"/>
                <a:cs typeface="Consolas" panose="020B0609020204030204" pitchFamily="49" charset="0"/>
              </a:rPr>
              <a:t> to a file</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expensive_items.csv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'w'</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f.write</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4" name="Footer Placeholder 2">
            <a:extLst>
              <a:ext uri="{FF2B5EF4-FFF2-40B4-BE49-F238E27FC236}">
                <a16:creationId xmlns:a16="http://schemas.microsoft.com/office/drawing/2014/main" id="{41667146-96F9-004E-812F-8AE17018737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17</a:t>
            </a:fld>
            <a:endParaRPr lang="en-US" dirty="0"/>
          </a:p>
        </p:txBody>
      </p:sp>
    </p:spTree>
    <p:extLst>
      <p:ext uri="{BB962C8B-B14F-4D97-AF65-F5344CB8AC3E}">
        <p14:creationId xmlns:p14="http://schemas.microsoft.com/office/powerpoint/2010/main" val="97332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Commenting</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A well-written program makes clear to the reader what is happening at each step.</a:t>
            </a:r>
          </a:p>
          <a:p>
            <a:pPr marL="0" indent="0">
              <a:buNone/>
            </a:pPr>
            <a:endParaRPr lang="en-US" sz="1800" dirty="0"/>
          </a:p>
          <a:p>
            <a:pPr marL="0" indent="0">
              <a:buNone/>
            </a:pPr>
            <a:r>
              <a:rPr lang="en-US" sz="1800" dirty="0"/>
              <a:t>Helpful for:</a:t>
            </a:r>
          </a:p>
          <a:p>
            <a:r>
              <a:rPr lang="en-US" sz="1800" dirty="0"/>
              <a:t>Other programmers;</a:t>
            </a:r>
          </a:p>
          <a:p>
            <a:r>
              <a:rPr lang="en-US" sz="1800" dirty="0"/>
              <a:t>You when returning to the code later.</a:t>
            </a:r>
          </a:p>
          <a:p>
            <a:endParaRPr lang="en-US" sz="1800" dirty="0"/>
          </a:p>
          <a:p>
            <a:pPr marL="0" indent="0">
              <a:buNone/>
            </a:pPr>
            <a:r>
              <a:rPr lang="en-US" sz="1800" dirty="0"/>
              <a:t>Comments can either be inline or on their own line.</a:t>
            </a:r>
          </a:p>
          <a:p>
            <a:pPr marL="0" indent="0">
              <a:buNone/>
            </a:pPr>
            <a:endParaRPr lang="en-US" sz="1800" dirty="0"/>
          </a:p>
          <a:p>
            <a:pPr marL="0" indent="0">
              <a:buNone/>
            </a:pPr>
            <a:r>
              <a:rPr lang="en-US" sz="1800" dirty="0"/>
              <a:t>Use your Pseudocode as the basis of your comments.</a:t>
            </a:r>
          </a:p>
          <a:p>
            <a:pPr marL="0" indent="0">
              <a:buNone/>
            </a:pPr>
            <a:endParaRPr lang="en-US" sz="1800" dirty="0"/>
          </a:p>
          <a:p>
            <a:pPr marL="0" indent="0">
              <a:buNone/>
            </a:pPr>
            <a:r>
              <a:rPr lang="en-US" sz="1800" dirty="0"/>
              <a:t>But do not comment the obvious:</a:t>
            </a:r>
          </a:p>
          <a:p>
            <a:pPr marL="0" indent="0">
              <a:buNone/>
            </a:pP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'example'  </a:t>
            </a:r>
            <a:r>
              <a:rPr lang="en-GB" sz="1600" dirty="0">
                <a:solidFill>
                  <a:srgbClr val="808080"/>
                </a:solidFill>
                <a:latin typeface="Consolas" panose="020B0609020204030204" pitchFamily="49" charset="0"/>
                <a:cs typeface="Consolas" panose="020B0609020204030204" pitchFamily="49" charset="0"/>
              </a:rPr>
              <a:t># setting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print string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888C6"/>
                </a:solidFill>
                <a:latin typeface="Consolas" panose="020B0609020204030204" pitchFamily="49" charset="0"/>
                <a:cs typeface="Consolas" panose="020B0609020204030204" pitchFamily="49" charset="0"/>
              </a:rPr>
              <a:t>print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pPr marL="0" indent="0">
              <a:buNone/>
            </a:pPr>
            <a:endParaRPr lang="en-US" sz="1800" dirty="0"/>
          </a:p>
        </p:txBody>
      </p:sp>
      <p:sp>
        <p:nvSpPr>
          <p:cNvPr id="4" name="Footer Placeholder 2">
            <a:extLst>
              <a:ext uri="{FF2B5EF4-FFF2-40B4-BE49-F238E27FC236}">
                <a16:creationId xmlns:a16="http://schemas.microsoft.com/office/drawing/2014/main" id="{E285459E-7536-DC4A-B3C8-0EBCE5E7CC3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18</a:t>
            </a:fld>
            <a:endParaRPr lang="en-US" dirty="0"/>
          </a:p>
        </p:txBody>
      </p:sp>
    </p:spTree>
    <p:extLst>
      <p:ext uri="{BB962C8B-B14F-4D97-AF65-F5344CB8AC3E}">
        <p14:creationId xmlns:p14="http://schemas.microsoft.com/office/powerpoint/2010/main" val="35613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7 (30 Minutes)</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Design an object-oriented program for the following classes:</a:t>
            </a:r>
          </a:p>
          <a:p>
            <a:pPr marL="0" indent="0">
              <a:buNone/>
            </a:pPr>
            <a:r>
              <a:rPr lang="en-US" sz="1800" dirty="0">
                <a:latin typeface="Consolas" panose="020B0609020204030204" pitchFamily="49" charset="0"/>
                <a:cs typeface="Consolas" panose="020B0609020204030204" pitchFamily="49" charset="0"/>
              </a:rPr>
              <a:t>Geometry</a:t>
            </a:r>
            <a:r>
              <a:rPr lang="en-US" sz="1800" dirty="0"/>
              <a:t>, </a:t>
            </a:r>
            <a:r>
              <a:rPr lang="en-US" sz="1800" dirty="0">
                <a:latin typeface="Consolas" panose="020B0609020204030204" pitchFamily="49" charset="0"/>
                <a:cs typeface="Consolas" panose="020B0609020204030204" pitchFamily="49" charset="0"/>
              </a:rPr>
              <a:t>Point</a:t>
            </a:r>
            <a:r>
              <a:rPr lang="en-US" sz="1800" dirty="0"/>
              <a:t>, </a:t>
            </a:r>
            <a:r>
              <a:rPr lang="en-US" sz="1800" dirty="0">
                <a:latin typeface="Consolas" panose="020B0609020204030204" pitchFamily="49" charset="0"/>
                <a:cs typeface="Consolas" panose="020B0609020204030204" pitchFamily="49" charset="0"/>
              </a:rPr>
              <a:t>Line</a:t>
            </a:r>
            <a:r>
              <a:rPr lang="en-US" sz="1800" dirty="0"/>
              <a:t>, </a:t>
            </a:r>
            <a:r>
              <a:rPr lang="en-US" sz="1800" dirty="0">
                <a:latin typeface="Consolas" panose="020B0609020204030204" pitchFamily="49" charset="0"/>
                <a:cs typeface="Consolas" panose="020B0609020204030204" pitchFamily="49" charset="0"/>
              </a:rPr>
              <a:t>Polygon</a:t>
            </a:r>
            <a:r>
              <a:rPr lang="en-US" sz="1800" dirty="0"/>
              <a:t>, </a:t>
            </a:r>
            <a:r>
              <a:rPr lang="en-US" sz="1800" dirty="0">
                <a:latin typeface="Consolas" panose="020B0609020204030204" pitchFamily="49" charset="0"/>
                <a:cs typeface="Consolas" panose="020B0609020204030204" pitchFamily="49" charset="0"/>
              </a:rPr>
              <a:t>Triangle</a:t>
            </a:r>
            <a:r>
              <a:rPr lang="en-US" sz="1800" dirty="0"/>
              <a:t> and </a:t>
            </a:r>
            <a:r>
              <a:rPr lang="en-US" sz="1800" dirty="0">
                <a:latin typeface="Consolas" panose="020B0609020204030204" pitchFamily="49" charset="0"/>
                <a:cs typeface="Consolas" panose="020B0609020204030204" pitchFamily="49" charset="0"/>
              </a:rPr>
              <a:t>Square</a:t>
            </a:r>
            <a:r>
              <a:rPr lang="en-US" sz="1800" dirty="0"/>
              <a:t>.</a:t>
            </a:r>
          </a:p>
          <a:p>
            <a:pPr marL="0" indent="0">
              <a:buNone/>
            </a:pPr>
            <a:endParaRPr lang="en-US" sz="1800" dirty="0"/>
          </a:p>
          <a:p>
            <a:pPr marL="0" indent="0">
              <a:buNone/>
            </a:pPr>
            <a:r>
              <a:rPr lang="en-US" sz="1800" dirty="0"/>
              <a:t>This program should allow the construction of:</a:t>
            </a:r>
          </a:p>
          <a:p>
            <a:r>
              <a:rPr lang="en-US" sz="1800" dirty="0"/>
              <a:t>A point;</a:t>
            </a:r>
          </a:p>
          <a:p>
            <a:r>
              <a:rPr lang="en-US" sz="1800" dirty="0"/>
              <a:t>A line given two points; </a:t>
            </a:r>
          </a:p>
          <a:p>
            <a:r>
              <a:rPr lang="en-US" sz="1800" dirty="0"/>
              <a:t>A polygon given 3 or more points;</a:t>
            </a:r>
          </a:p>
          <a:p>
            <a:r>
              <a:rPr lang="en-US" sz="1800" dirty="0"/>
              <a:t>A triangle given 3 points;</a:t>
            </a:r>
          </a:p>
          <a:p>
            <a:r>
              <a:rPr lang="en-US" sz="1800" dirty="0"/>
              <a:t>A square given its bottom left point and its side length.</a:t>
            </a:r>
          </a:p>
          <a:p>
            <a:pPr marL="0" indent="0">
              <a:buNone/>
            </a:pPr>
            <a:endParaRPr lang="en-US" sz="1800" dirty="0"/>
          </a:p>
          <a:p>
            <a:pPr marL="0" indent="0">
              <a:buNone/>
            </a:pPr>
            <a:r>
              <a:rPr lang="en-US" sz="1800" dirty="0"/>
              <a:t>These classes should implement the methods to get or compute (where and when appropriate): the name, the x, the y, the lines, and the area.</a:t>
            </a:r>
          </a:p>
          <a:p>
            <a:pPr marL="0" indent="0">
              <a:buNone/>
            </a:pPr>
            <a:endParaRPr lang="en-US" sz="1800" dirty="0"/>
          </a:p>
          <a:p>
            <a:pPr marL="0" indent="0">
              <a:buNone/>
            </a:pPr>
            <a:r>
              <a:rPr lang="en-US" sz="1800" dirty="0"/>
              <a:t>TIP: use the Shoelace Formula to compute the area of a triangle given 3 points.</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1</a:t>
            </a:fld>
            <a:endParaRPr lang="en-US" dirty="0"/>
          </a:p>
        </p:txBody>
      </p:sp>
    </p:spTree>
    <p:extLst>
      <p:ext uri="{BB962C8B-B14F-4D97-AF65-F5344CB8AC3E}">
        <p14:creationId xmlns:p14="http://schemas.microsoft.com/office/powerpoint/2010/main" val="30114584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Multiple Files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400" dirty="0"/>
              <a:t>When the program becomes complex you can divide your program into multiple files. To use functions or classes defined in other files you can use the keyword </a:t>
            </a:r>
            <a:r>
              <a:rPr lang="en-GB" sz="1400" dirty="0">
                <a:solidFill>
                  <a:srgbClr val="CC7832"/>
                </a:solidFill>
                <a:latin typeface="Consolas" panose="020B0609020204030204" pitchFamily="49" charset="0"/>
                <a:cs typeface="Consolas" panose="020B0609020204030204" pitchFamily="49" charset="0"/>
              </a:rPr>
              <a:t>import</a:t>
            </a:r>
            <a:r>
              <a:rPr lang="en-US" sz="1400" dirty="0"/>
              <a:t>:</a:t>
            </a:r>
            <a:endParaRPr lang="en-GB" sz="1400" dirty="0">
              <a:solidFill>
                <a:srgbClr val="CC7832"/>
              </a:solidFill>
              <a:latin typeface="Consolas" panose="020B0609020204030204" pitchFamily="49" charset="0"/>
              <a:cs typeface="Consolas" panose="020B0609020204030204" pitchFamily="49" charset="0"/>
            </a:endParaRP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a:t>
            </a:r>
          </a:p>
          <a:p>
            <a:pPr marL="0" indent="0">
              <a:buNone/>
            </a:pPr>
            <a:r>
              <a:rPr lang="en-GB" sz="1400" dirty="0" err="1">
                <a:latin typeface="Consolas" panose="020B0609020204030204" pitchFamily="49" charset="0"/>
                <a:cs typeface="Consolas" panose="020B0609020204030204" pitchFamily="49" charset="0"/>
              </a:rPr>
              <a:t>foo.bar</a:t>
            </a: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p>
          <a:p>
            <a:pPr marL="0" indent="0">
              <a:buNone/>
            </a:pPr>
            <a:r>
              <a:rPr lang="en-US" sz="1400" dirty="0"/>
              <a:t>Or you can import only a part of it:</a:t>
            </a:r>
          </a:p>
          <a:p>
            <a:pPr marL="0" indent="0">
              <a:buNone/>
            </a:pP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a:t>
            </a:r>
          </a:p>
          <a:p>
            <a:pPr marL="0" indent="0">
              <a:buNone/>
            </a:pPr>
            <a:r>
              <a:rPr lang="en-GB" sz="1400" dirty="0">
                <a:latin typeface="Consolas" panose="020B0609020204030204" pitchFamily="49" charset="0"/>
                <a:cs typeface="Consolas" panose="020B0609020204030204" pitchFamily="49" charset="0"/>
              </a:rPr>
              <a:t>bar()</a:t>
            </a:r>
          </a:p>
          <a:p>
            <a:pPr marL="0" indent="0">
              <a:buNone/>
            </a:pPr>
            <a:endParaRPr lang="en-GB" sz="1400" dirty="0"/>
          </a:p>
          <a:p>
            <a:pPr marL="0" indent="0">
              <a:buNone/>
            </a:pPr>
            <a:r>
              <a:rPr lang="en-GB" sz="1400" dirty="0"/>
              <a:t>You can also give aliases to these imports:</a:t>
            </a: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f.bar</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Arial" panose="020B0604020202020204" pitchFamily="34" charset="0"/>
                <a:cs typeface="Arial" panose="020B0604020202020204" pitchFamily="34" charset="0"/>
              </a:rPr>
              <a:t>To successfully import code from another file you need to fulfil the basic program planning: have a main function. </a:t>
            </a:r>
          </a:p>
          <a:p>
            <a:pPr marL="0" indent="0">
              <a:buNone/>
            </a:pPr>
            <a:endParaRPr lang="en-GB" sz="1400" dirty="0">
              <a:latin typeface="Arial" panose="020B0604020202020204" pitchFamily="34" charset="0"/>
              <a:cs typeface="Arial" panose="020B0604020202020204" pitchFamily="34" charset="0"/>
            </a:endParaRPr>
          </a:p>
          <a:p>
            <a:pPr marL="0" indent="0">
              <a:buNone/>
            </a:pPr>
            <a:r>
              <a:rPr lang="en-GB" sz="1400" dirty="0">
                <a:latin typeface="Arial" panose="020B0604020202020204" pitchFamily="34" charset="0"/>
                <a:cs typeface="Arial" panose="020B0604020202020204" pitchFamily="34" charset="0"/>
              </a:rPr>
              <a:t>What happens if you don’t do it?</a:t>
            </a:r>
            <a:endParaRPr lang="en-US" sz="1400"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DA9E0183-70C3-9D49-BA0C-9DBD7A13B8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19</a:t>
            </a:fld>
            <a:endParaRPr lang="en-US" dirty="0"/>
          </a:p>
        </p:txBody>
      </p:sp>
    </p:spTree>
    <p:extLst>
      <p:ext uri="{BB962C8B-B14F-4D97-AF65-F5344CB8AC3E}">
        <p14:creationId xmlns:p14="http://schemas.microsoft.com/office/powerpoint/2010/main" val="299212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Basic Program Planning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It is standard practice to turn all code into a main function: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Ensures that there are no stray global variables;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Futureproofs your code should you want to use it into another script.</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When </a:t>
            </a:r>
            <a:r>
              <a:rPr lang="en-GB" dirty="0">
                <a:solidFill>
                  <a:srgbClr val="CC7832"/>
                </a:solidFill>
                <a:latin typeface="Consolas" panose="020B0609020204030204" pitchFamily="49" charset="0"/>
                <a:cs typeface="Consolas" panose="020B0609020204030204" pitchFamily="49" charset="0"/>
              </a:rPr>
              <a:t>import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ing</a:t>
            </a:r>
            <a:r>
              <a:rPr lang="en-US" dirty="0">
                <a:latin typeface="Arial" panose="020B0604020202020204" pitchFamily="34" charset="0"/>
                <a:cs typeface="Arial" panose="020B0604020202020204" pitchFamily="34" charset="0"/>
              </a:rPr>
              <a:t> a file, this file gets parsed and executed.</a:t>
            </a:r>
          </a:p>
          <a:p>
            <a:pPr marL="0" indent="0">
              <a:buNone/>
            </a:pPr>
            <a:endParaRPr lang="en-US"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7A59DABB-36CB-AC44-AEC3-90E5FEC0A87A}"/>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20</a:t>
            </a:fld>
            <a:endParaRPr lang="en-US" dirty="0"/>
          </a:p>
        </p:txBody>
      </p:sp>
    </p:spTree>
    <p:extLst>
      <p:ext uri="{BB962C8B-B14F-4D97-AF65-F5344CB8AC3E}">
        <p14:creationId xmlns:p14="http://schemas.microsoft.com/office/powerpoint/2010/main" val="2425427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21</a:t>
            </a:fld>
            <a:endParaRPr lang="en-US" dirty="0"/>
          </a:p>
        </p:txBody>
      </p:sp>
      <p:pic>
        <p:nvPicPr>
          <p:cNvPr id="2" name="Picture 1">
            <a:extLst>
              <a:ext uri="{FF2B5EF4-FFF2-40B4-BE49-F238E27FC236}">
                <a16:creationId xmlns:a16="http://schemas.microsoft.com/office/drawing/2014/main" id="{5B85CB41-530C-984F-AF12-5A81C248EBB4}"/>
              </a:ext>
            </a:extLst>
          </p:cNvPr>
          <p:cNvPicPr>
            <a:picLocks noChangeAspect="1"/>
          </p:cNvPicPr>
          <p:nvPr/>
        </p:nvPicPr>
        <p:blipFill>
          <a:blip r:embed="rId3"/>
          <a:stretch>
            <a:fillRect/>
          </a:stretch>
        </p:blipFill>
        <p:spPr>
          <a:xfrm>
            <a:off x="670518" y="4324281"/>
            <a:ext cx="3441700" cy="825500"/>
          </a:xfrm>
          <a:prstGeom prst="rect">
            <a:avLst/>
          </a:prstGeom>
        </p:spPr>
      </p:pic>
    </p:spTree>
    <p:extLst>
      <p:ext uri="{BB962C8B-B14F-4D97-AF65-F5344CB8AC3E}">
        <p14:creationId xmlns:p14="http://schemas.microsoft.com/office/powerpoint/2010/main" val="84479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endParaRPr lang="en-US" dirty="0"/>
          </a:p>
          <a:p>
            <a:pPr marL="0" indent="0">
              <a:buNone/>
            </a:pPr>
            <a:r>
              <a:rPr lang="en-US" dirty="0"/>
              <a:t>Matplotlib is one of the most used data visualization packages in Python.</a:t>
            </a:r>
          </a:p>
          <a:p>
            <a:pPr marL="0" indent="0">
              <a:buNone/>
            </a:pPr>
            <a:endParaRPr lang="en-US" dirty="0"/>
          </a:p>
          <a:p>
            <a:pPr marL="0" indent="0">
              <a:buNone/>
            </a:pPr>
            <a:r>
              <a:rPr lang="en-US" dirty="0"/>
              <a:t>This is commonly imported as </a:t>
            </a:r>
            <a:r>
              <a:rPr lang="en-GB" dirty="0" err="1">
                <a:latin typeface="Consolas" panose="020B0609020204030204" pitchFamily="49" charset="0"/>
                <a:cs typeface="Consolas" panose="020B0609020204030204" pitchFamily="49" charset="0"/>
              </a:rPr>
              <a:t>plt</a:t>
            </a:r>
            <a:r>
              <a:rPr lang="en-US" dirty="0"/>
              <a:t>.</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6" name="Footer Placeholder 2">
            <a:extLst>
              <a:ext uri="{FF2B5EF4-FFF2-40B4-BE49-F238E27FC236}">
                <a16:creationId xmlns:a16="http://schemas.microsoft.com/office/drawing/2014/main" id="{C439B782-9E68-8F47-BE67-4B0FB08209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22</a:t>
            </a:fld>
            <a:endParaRPr lang="en-US" dirty="0"/>
          </a:p>
        </p:txBody>
      </p:sp>
    </p:spTree>
    <p:extLst>
      <p:ext uri="{BB962C8B-B14F-4D97-AF65-F5344CB8AC3E}">
        <p14:creationId xmlns:p14="http://schemas.microsoft.com/office/powerpoint/2010/main" val="203774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Jupyter Notebooks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cs typeface="Consolas" panose="020B0609020204030204" pitchFamily="49" charset="0"/>
              </a:rPr>
              <a:t>Jupyter notebook has built in matplotlib support showing plots in the notebook.</a:t>
            </a:r>
          </a:p>
          <a:p>
            <a:pPr marL="0" indent="0">
              <a:buNone/>
            </a:pPr>
            <a:endParaRPr lang="en-US" dirty="0"/>
          </a:p>
          <a:p>
            <a:pPr marL="0" indent="0">
              <a:buNone/>
            </a:pPr>
            <a:endParaRPr lang="en-GB" dirty="0">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C60B976-0F23-DB47-8381-9B660C97950E}"/>
              </a:ext>
            </a:extLst>
          </p:cNvPr>
          <p:cNvPicPr>
            <a:picLocks noChangeAspect="1"/>
          </p:cNvPicPr>
          <p:nvPr/>
        </p:nvPicPr>
        <p:blipFill>
          <a:blip r:embed="rId2"/>
          <a:stretch>
            <a:fillRect/>
          </a:stretch>
        </p:blipFill>
        <p:spPr>
          <a:xfrm>
            <a:off x="395536" y="2348880"/>
            <a:ext cx="4680520" cy="3065516"/>
          </a:xfrm>
          <a:prstGeom prst="rect">
            <a:avLst/>
          </a:prstGeom>
        </p:spPr>
      </p:pic>
      <p:sp>
        <p:nvSpPr>
          <p:cNvPr id="6" name="Footer Placeholder 2">
            <a:extLst>
              <a:ext uri="{FF2B5EF4-FFF2-40B4-BE49-F238E27FC236}">
                <a16:creationId xmlns:a16="http://schemas.microsoft.com/office/drawing/2014/main" id="{4F8F01D8-E8E2-EB48-898B-278071091F2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23</a:t>
            </a:fld>
            <a:endParaRPr lang="en-US" dirty="0"/>
          </a:p>
        </p:txBody>
      </p:sp>
    </p:spTree>
    <p:extLst>
      <p:ext uri="{BB962C8B-B14F-4D97-AF65-F5344CB8AC3E}">
        <p14:creationId xmlns:p14="http://schemas.microsoft.com/office/powerpoint/2010/main" val="33676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Standalone Programs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t>When developing standalone programs you also need to call the show method.</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if </a:t>
            </a:r>
            <a:r>
              <a:rPr lang="en-GB" dirty="0">
                <a:latin typeface="Consolas" panose="020B0609020204030204" pitchFamily="49" charset="0"/>
                <a:cs typeface="Consolas" panose="020B0609020204030204" pitchFamily="49" charset="0"/>
              </a:rPr>
              <a:t>__name__ == </a:t>
            </a:r>
            <a:r>
              <a:rPr lang="en-GB" dirty="0">
                <a:solidFill>
                  <a:srgbClr val="6A8759"/>
                </a:solidFill>
                <a:latin typeface="Consolas" panose="020B0609020204030204" pitchFamily="49" charset="0"/>
                <a:cs typeface="Consolas" panose="020B0609020204030204" pitchFamily="49" charset="0"/>
              </a:rPr>
              <a:t>'__main__'</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plt.plot</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2</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3</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4</a:t>
            </a:r>
            <a:r>
              <a:rPr lang="en-GB" dirty="0">
                <a:latin typeface="Consolas" panose="020B0609020204030204" pitchFamily="49" charset="0"/>
                <a:cs typeface="Consolas" panose="020B0609020204030204" pitchFamily="49" charset="0"/>
              </a:rPr>
              <a:t>]</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plt.show</a:t>
            </a:r>
            <a:r>
              <a:rPr lang="en-GB"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show</a:t>
            </a:r>
            <a:r>
              <a:rPr lang="en-GB" dirty="0">
                <a:latin typeface="Arial" panose="020B0604020202020204" pitchFamily="34" charset="0"/>
                <a:cs typeface="Arial" panose="020B0604020202020204" pitchFamily="34" charset="0"/>
              </a:rPr>
              <a:t> opens a window and pauses the program until the window is closed.</a:t>
            </a:r>
          </a:p>
        </p:txBody>
      </p:sp>
      <p:sp>
        <p:nvSpPr>
          <p:cNvPr id="6" name="Footer Placeholder 2">
            <a:extLst>
              <a:ext uri="{FF2B5EF4-FFF2-40B4-BE49-F238E27FC236}">
                <a16:creationId xmlns:a16="http://schemas.microsoft.com/office/drawing/2014/main" id="{C2D0D2A9-88DF-4649-B4EB-0861B058176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24</a:t>
            </a:fld>
            <a:endParaRPr lang="en-US" dirty="0"/>
          </a:p>
        </p:txBody>
      </p:sp>
    </p:spTree>
    <p:extLst>
      <p:ext uri="{BB962C8B-B14F-4D97-AF65-F5344CB8AC3E}">
        <p14:creationId xmlns:p14="http://schemas.microsoft.com/office/powerpoint/2010/main" val="2485559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Formatting the Style</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With a third argument you can indicate the colour and the line type of the plot:</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4</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A8759"/>
                </a:solidFill>
                <a:latin typeface="Consolas" panose="020B0609020204030204" pitchFamily="49" charset="0"/>
                <a:cs typeface="Consolas" panose="020B0609020204030204" pitchFamily="49" charset="0"/>
              </a:rPr>
              <a:t>'</a:t>
            </a:r>
            <a:r>
              <a:rPr lang="en-GB" sz="1600" dirty="0" err="1">
                <a:solidFill>
                  <a:srgbClr val="6A8759"/>
                </a:solidFill>
                <a:latin typeface="Consolas" panose="020B0609020204030204" pitchFamily="49" charset="0"/>
                <a:cs typeface="Consolas" panose="020B0609020204030204" pitchFamily="49" charset="0"/>
              </a:rPr>
              <a:t>ro</a:t>
            </a:r>
            <a:r>
              <a:rPr lang="en-GB" sz="1600" dirty="0">
                <a:solidFill>
                  <a:srgbClr val="6A8759"/>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br>
              <a:rPr lang="en-GB" sz="1600" dirty="0"/>
            </a:br>
            <a:r>
              <a:rPr lang="en-GB" sz="1600" dirty="0"/>
              <a:t> </a:t>
            </a:r>
          </a:p>
          <a:p>
            <a:pPr marL="0" indent="0">
              <a:buNone/>
            </a:pPr>
            <a:r>
              <a:rPr lang="en-GB" sz="1800" dirty="0">
                <a:solidFill>
                  <a:srgbClr val="6A8759"/>
                </a:solidFill>
              </a:rPr>
              <a:t>r</a:t>
            </a:r>
            <a:r>
              <a:rPr lang="en-GB" sz="1800" dirty="0">
                <a:latin typeface="Arial" panose="020B0604020202020204" pitchFamily="34" charset="0"/>
                <a:cs typeface="Arial" panose="020B0604020202020204" pitchFamily="34" charset="0"/>
              </a:rPr>
              <a:t> stands for red and </a:t>
            </a:r>
            <a:r>
              <a:rPr lang="en-GB" sz="1800" dirty="0">
                <a:solidFill>
                  <a:srgbClr val="6A8759"/>
                </a:solidFill>
              </a:rPr>
              <a:t>o</a:t>
            </a:r>
            <a:r>
              <a:rPr lang="en-GB" sz="1800" dirty="0">
                <a:latin typeface="Arial" panose="020B0604020202020204" pitchFamily="34" charset="0"/>
                <a:cs typeface="Arial" panose="020B0604020202020204" pitchFamily="34" charset="0"/>
              </a:rPr>
              <a:t> for point.</a:t>
            </a: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label the axis you can use:</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plt.xlabel</a:t>
            </a:r>
            <a:r>
              <a:rPr lang="en-GB" sz="1600" dirty="0">
                <a:latin typeface="Consolas" panose="020B0609020204030204" pitchFamily="49" charset="0"/>
                <a:cs typeface="Consolas" panose="020B0609020204030204" pitchFamily="49" charset="0"/>
              </a:rPr>
              <a:t>(</a:t>
            </a:r>
            <a:r>
              <a:rPr lang="en-GB" sz="1600" dirty="0">
                <a:solidFill>
                  <a:srgbClr val="6A8759"/>
                </a:solidFill>
                <a:latin typeface="Consolas" panose="020B0609020204030204" pitchFamily="49" charset="0"/>
                <a:cs typeface="Consolas" panose="020B0609020204030204" pitchFamily="49" charset="0"/>
              </a:rPr>
              <a:t>'time'</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Here you find a complete list of format strings:</a:t>
            </a:r>
          </a:p>
          <a:p>
            <a:pPr marL="0" indent="0">
              <a:buNone/>
            </a:pPr>
            <a:r>
              <a:rPr lang="en-GB" sz="1800" dirty="0">
                <a:hlinkClick r:id="rId2"/>
              </a:rPr>
              <a:t>https://matplotlib.org/api/_as_gen/matplotlib.pyplot.plot.html#matplotlib.pyplot.plot</a:t>
            </a:r>
            <a:endParaRPr lang="en-GB"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7A849C0-01AC-E947-80FE-EC0D92C228C3}"/>
              </a:ext>
            </a:extLst>
          </p:cNvPr>
          <p:cNvPicPr>
            <a:picLocks noChangeAspect="1"/>
          </p:cNvPicPr>
          <p:nvPr/>
        </p:nvPicPr>
        <p:blipFill>
          <a:blip r:embed="rId3"/>
          <a:stretch>
            <a:fillRect/>
          </a:stretch>
        </p:blipFill>
        <p:spPr>
          <a:xfrm>
            <a:off x="5220072" y="2340434"/>
            <a:ext cx="3454400" cy="2679700"/>
          </a:xfrm>
          <a:prstGeom prst="rect">
            <a:avLst/>
          </a:prstGeom>
        </p:spPr>
      </p:pic>
      <p:sp>
        <p:nvSpPr>
          <p:cNvPr id="6" name="Footer Placeholder 2">
            <a:extLst>
              <a:ext uri="{FF2B5EF4-FFF2-40B4-BE49-F238E27FC236}">
                <a16:creationId xmlns:a16="http://schemas.microsoft.com/office/drawing/2014/main" id="{98B01DFA-3A21-FE43-A66A-E4AD6087AFA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25</a:t>
            </a:fld>
            <a:endParaRPr lang="en-US" dirty="0"/>
          </a:p>
        </p:txBody>
      </p:sp>
    </p:spTree>
    <p:extLst>
      <p:ext uri="{BB962C8B-B14F-4D97-AF65-F5344CB8AC3E}">
        <p14:creationId xmlns:p14="http://schemas.microsoft.com/office/powerpoint/2010/main" val="589867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Drawing Shapes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Based on the input of the function you can draw shapes:</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br>
              <a:rPr lang="en-GB" sz="1600" dirty="0"/>
            </a:br>
            <a:endParaRPr lang="en-GB" sz="1600" dirty="0"/>
          </a:p>
          <a:p>
            <a:pPr marL="0" indent="0">
              <a:buNone/>
            </a:pPr>
            <a:endParaRPr lang="en-GB" sz="1600" dirty="0"/>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plot filled shapes you can use the method fill:</a:t>
            </a:r>
          </a:p>
          <a:p>
            <a:pPr marL="0" indent="0">
              <a:buNone/>
            </a:pPr>
            <a:endParaRPr lang="en-GB" sz="1400" dirty="0"/>
          </a:p>
          <a:p>
            <a:pPr marL="0" indent="0">
              <a:buNone/>
            </a:pPr>
            <a:endParaRPr lang="en-GB" sz="1400" dirty="0"/>
          </a:p>
          <a:p>
            <a:pPr marL="0" indent="0">
              <a:buNone/>
            </a:pPr>
            <a:r>
              <a:rPr lang="en-GB" sz="1600" dirty="0" err="1">
                <a:latin typeface="Consolas" panose="020B0609020204030204" pitchFamily="49" charset="0"/>
                <a:cs typeface="Consolas" panose="020B0609020204030204" pitchFamily="49" charset="0"/>
              </a:rPr>
              <a:t>plt.fill</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p>
        </p:txBody>
      </p:sp>
      <p:pic>
        <p:nvPicPr>
          <p:cNvPr id="2" name="Picture 1">
            <a:extLst>
              <a:ext uri="{FF2B5EF4-FFF2-40B4-BE49-F238E27FC236}">
                <a16:creationId xmlns:a16="http://schemas.microsoft.com/office/drawing/2014/main" id="{B451C9AB-DA6E-6448-B262-6C457FE58AB4}"/>
              </a:ext>
            </a:extLst>
          </p:cNvPr>
          <p:cNvPicPr>
            <a:picLocks noChangeAspect="1"/>
          </p:cNvPicPr>
          <p:nvPr/>
        </p:nvPicPr>
        <p:blipFill>
          <a:blip r:embed="rId2"/>
          <a:stretch>
            <a:fillRect/>
          </a:stretch>
        </p:blipFill>
        <p:spPr>
          <a:xfrm>
            <a:off x="5868144" y="1700808"/>
            <a:ext cx="2795652" cy="2168686"/>
          </a:xfrm>
          <a:prstGeom prst="rect">
            <a:avLst/>
          </a:prstGeom>
        </p:spPr>
      </p:pic>
      <p:pic>
        <p:nvPicPr>
          <p:cNvPr id="3" name="Picture 2">
            <a:extLst>
              <a:ext uri="{FF2B5EF4-FFF2-40B4-BE49-F238E27FC236}">
                <a16:creationId xmlns:a16="http://schemas.microsoft.com/office/drawing/2014/main" id="{78FDD8FD-E2EC-D84B-98FB-2FCC68B3E81B}"/>
              </a:ext>
            </a:extLst>
          </p:cNvPr>
          <p:cNvPicPr>
            <a:picLocks noChangeAspect="1"/>
          </p:cNvPicPr>
          <p:nvPr/>
        </p:nvPicPr>
        <p:blipFill>
          <a:blip r:embed="rId3"/>
          <a:stretch>
            <a:fillRect/>
          </a:stretch>
        </p:blipFill>
        <p:spPr>
          <a:xfrm>
            <a:off x="5868144" y="3893557"/>
            <a:ext cx="2795652" cy="2168686"/>
          </a:xfrm>
          <a:prstGeom prst="rect">
            <a:avLst/>
          </a:prstGeom>
        </p:spPr>
      </p:pic>
      <p:sp>
        <p:nvSpPr>
          <p:cNvPr id="6" name="Footer Placeholder 2">
            <a:extLst>
              <a:ext uri="{FF2B5EF4-FFF2-40B4-BE49-F238E27FC236}">
                <a16:creationId xmlns:a16="http://schemas.microsoft.com/office/drawing/2014/main" id="{F14CAEDC-3000-124A-B4E7-AF68C680C62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26</a:t>
            </a:fld>
            <a:endParaRPr lang="en-US" dirty="0"/>
          </a:p>
        </p:txBody>
      </p:sp>
    </p:spTree>
    <p:extLst>
      <p:ext uri="{BB962C8B-B14F-4D97-AF65-F5344CB8AC3E}">
        <p14:creationId xmlns:p14="http://schemas.microsoft.com/office/powerpoint/2010/main" val="1861997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Documentation and Tutorials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For documentation and tutorials about matplotlib visit:</a:t>
            </a:r>
          </a:p>
          <a:p>
            <a:pPr marL="0" indent="0">
              <a:buNone/>
            </a:pPr>
            <a:endParaRPr lang="en-GB" sz="1800" dirty="0">
              <a:latin typeface="Arial" panose="020B0604020202020204" pitchFamily="34" charset="0"/>
              <a:cs typeface="Arial" panose="020B0604020202020204" pitchFamily="34" charset="0"/>
            </a:endParaRPr>
          </a:p>
          <a:p>
            <a:r>
              <a:rPr lang="en-GB" sz="1800" dirty="0">
                <a:hlinkClick r:id="rId2"/>
              </a:rPr>
              <a:t>https://matplotlib.org/index.html</a:t>
            </a:r>
            <a:endParaRPr lang="en-GB" sz="1800" dirty="0">
              <a:latin typeface="Arial" panose="020B0604020202020204" pitchFamily="34" charset="0"/>
              <a:cs typeface="Arial" panose="020B0604020202020204" pitchFamily="34" charset="0"/>
            </a:endParaRPr>
          </a:p>
          <a:p>
            <a:r>
              <a:rPr lang="en-GB" sz="1800" dirty="0">
                <a:hlinkClick r:id="rId3"/>
              </a:rPr>
              <a:t>https://matplotlib.org/tutorials/index.html</a:t>
            </a:r>
            <a:endParaRPr lang="en-GB" sz="1800" dirty="0"/>
          </a:p>
          <a:p>
            <a:pPr marL="0" indent="0">
              <a:buNone/>
            </a:pPr>
            <a:endParaRPr lang="en-GB" sz="1800" dirty="0"/>
          </a:p>
          <a:p>
            <a:pPr marL="0" indent="0">
              <a:buNone/>
            </a:pPr>
            <a:endParaRPr lang="en-GB" sz="1800" dirty="0">
              <a:latin typeface="Arial" panose="020B0604020202020204" pitchFamily="34" charset="0"/>
              <a:cs typeface="Arial" panose="020B0604020202020204" pitchFamily="34" charset="0"/>
            </a:endParaRPr>
          </a:p>
        </p:txBody>
      </p:sp>
      <p:sp>
        <p:nvSpPr>
          <p:cNvPr id="6" name="Footer Placeholder 2">
            <a:extLst>
              <a:ext uri="{FF2B5EF4-FFF2-40B4-BE49-F238E27FC236}">
                <a16:creationId xmlns:a16="http://schemas.microsoft.com/office/drawing/2014/main" id="{0355D5F1-334E-4F43-831C-E7FF9EA448F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27</a:t>
            </a:fld>
            <a:endParaRPr lang="en-US" dirty="0"/>
          </a:p>
        </p:txBody>
      </p:sp>
    </p:spTree>
    <p:extLst>
      <p:ext uri="{BB962C8B-B14F-4D97-AF65-F5344CB8AC3E}">
        <p14:creationId xmlns:p14="http://schemas.microsoft.com/office/powerpoint/2010/main" val="2699739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Point-in-polygon Test</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28</a:t>
            </a:fld>
            <a:endParaRPr lang="en-US" dirty="0"/>
          </a:p>
        </p:txBody>
      </p:sp>
    </p:spTree>
    <p:extLst>
      <p:ext uri="{BB962C8B-B14F-4D97-AF65-F5344CB8AC3E}">
        <p14:creationId xmlns:p14="http://schemas.microsoft.com/office/powerpoint/2010/main" val="54505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r>
              <a:rPr lang="en-GB" sz="1400" dirty="0">
                <a:latin typeface="Consolas" panose="020B0609020204030204" pitchFamily="49" charset="0"/>
                <a:cs typeface="Consolas" panose="020B0609020204030204" pitchFamily="49" charset="0"/>
              </a:rPr>
              <a:t> = 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get_name</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Point(Geometry):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x</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y):</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r>
              <a:rPr lang="en-GB" sz="1400" dirty="0">
                <a:latin typeface="Consolas" panose="020B0609020204030204" pitchFamily="49" charset="0"/>
                <a:cs typeface="Consolas" panose="020B0609020204030204" pitchFamily="49" charset="0"/>
              </a:rPr>
              <a:t> = x</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r>
              <a:rPr lang="en-GB" sz="1400" dirty="0">
                <a:latin typeface="Consolas" panose="020B0609020204030204" pitchFamily="49" charset="0"/>
                <a:cs typeface="Consolas" panose="020B0609020204030204" pitchFamily="49" charset="0"/>
              </a:rPr>
              <a:t> = 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br>
              <a:rPr lang="en-GB" sz="14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2</a:t>
            </a:fld>
            <a:endParaRPr lang="en-US" dirty="0"/>
          </a:p>
        </p:txBody>
      </p:sp>
    </p:spTree>
    <p:extLst>
      <p:ext uri="{BB962C8B-B14F-4D97-AF65-F5344CB8AC3E}">
        <p14:creationId xmlns:p14="http://schemas.microsoft.com/office/powerpoint/2010/main" val="15675366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pic>
        <p:nvPicPr>
          <p:cNvPr id="7" name="Content Placeholder 6">
            <a:extLst>
              <a:ext uri="{FF2B5EF4-FFF2-40B4-BE49-F238E27FC236}">
                <a16:creationId xmlns:a16="http://schemas.microsoft.com/office/drawing/2014/main" id="{0F658E6F-B58B-2C43-976B-B7B0908FE394}"/>
              </a:ext>
            </a:extLst>
          </p:cNvPr>
          <p:cNvPicPr>
            <a:picLocks noGrp="1" noChangeAspect="1"/>
          </p:cNvPicPr>
          <p:nvPr>
            <p:ph idx="1"/>
          </p:nvPr>
        </p:nvPicPr>
        <p:blipFill>
          <a:blip r:embed="rId2"/>
          <a:stretch>
            <a:fillRect/>
          </a:stretch>
        </p:blipFill>
        <p:spPr>
          <a:xfrm>
            <a:off x="970824" y="1772816"/>
            <a:ext cx="7202352" cy="3672408"/>
          </a:xfrm>
        </p:spPr>
      </p:pic>
      <p:sp>
        <p:nvSpPr>
          <p:cNvPr id="5" name="Footer Placeholder 2">
            <a:extLst>
              <a:ext uri="{FF2B5EF4-FFF2-40B4-BE49-F238E27FC236}">
                <a16:creationId xmlns:a16="http://schemas.microsoft.com/office/drawing/2014/main" id="{35AB9C6B-F6B6-2B4D-96BD-368CDE51A0CD}"/>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29</a:t>
            </a:fld>
            <a:endParaRPr lang="en-US" dirty="0"/>
          </a:p>
        </p:txBody>
      </p:sp>
    </p:spTree>
    <p:extLst>
      <p:ext uri="{BB962C8B-B14F-4D97-AF65-F5344CB8AC3E}">
        <p14:creationId xmlns:p14="http://schemas.microsoft.com/office/powerpoint/2010/main" val="143435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Test Whether a Point is in the 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Given a point and a polygon, the point-in-polygon problem involves determining whether the point lies inside, outside or on the boundary of the polygon.</a:t>
            </a:r>
          </a:p>
        </p:txBody>
      </p:sp>
      <p:pic>
        <p:nvPicPr>
          <p:cNvPr id="5" name="Content Placeholder 6">
            <a:extLst>
              <a:ext uri="{FF2B5EF4-FFF2-40B4-BE49-F238E27FC236}">
                <a16:creationId xmlns:a16="http://schemas.microsoft.com/office/drawing/2014/main" id="{639E7557-F0B1-D34A-8492-5D4C571DA83E}"/>
              </a:ext>
            </a:extLst>
          </p:cNvPr>
          <p:cNvPicPr>
            <a:picLocks noChangeAspect="1"/>
          </p:cNvPicPr>
          <p:nvPr/>
        </p:nvPicPr>
        <p:blipFill>
          <a:blip r:embed="rId2"/>
          <a:stretch>
            <a:fillRect/>
          </a:stretch>
        </p:blipFill>
        <p:spPr bwMode="auto">
          <a:xfrm>
            <a:off x="970824" y="2347393"/>
            <a:ext cx="7202352" cy="367240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2">
            <a:extLst>
              <a:ext uri="{FF2B5EF4-FFF2-40B4-BE49-F238E27FC236}">
                <a16:creationId xmlns:a16="http://schemas.microsoft.com/office/drawing/2014/main" id="{FEFBE106-9CD4-8949-ABC5-FAA839628E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30</a:t>
            </a:fld>
            <a:endParaRPr lang="en-US" dirty="0"/>
          </a:p>
        </p:txBody>
      </p:sp>
    </p:spTree>
    <p:extLst>
      <p:ext uri="{BB962C8B-B14F-4D97-AF65-F5344CB8AC3E}">
        <p14:creationId xmlns:p14="http://schemas.microsoft.com/office/powerpoint/2010/main" val="1430608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The MBR is defined as the smallest rectangle with sides parallel to the axes of the Cartesian frame.</a:t>
            </a:r>
          </a:p>
        </p:txBody>
      </p:sp>
      <p:pic>
        <p:nvPicPr>
          <p:cNvPr id="6" name="Picture 5">
            <a:extLst>
              <a:ext uri="{FF2B5EF4-FFF2-40B4-BE49-F238E27FC236}">
                <a16:creationId xmlns:a16="http://schemas.microsoft.com/office/drawing/2014/main" id="{E647EB06-FE70-9F46-9FE5-6F01B4CDF6AE}"/>
              </a:ext>
            </a:extLst>
          </p:cNvPr>
          <p:cNvPicPr>
            <a:picLocks noChangeAspect="1"/>
          </p:cNvPicPr>
          <p:nvPr/>
        </p:nvPicPr>
        <p:blipFill>
          <a:blip r:embed="rId2"/>
          <a:stretch>
            <a:fillRect/>
          </a:stretch>
        </p:blipFill>
        <p:spPr>
          <a:xfrm>
            <a:off x="1011002" y="2101498"/>
            <a:ext cx="7121995" cy="36964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09D9E6-E59A-5649-8BF8-8E2F770647D6}"/>
                  </a:ext>
                </a:extLst>
              </p:cNvPr>
              <p:cNvSpPr txBox="1"/>
              <p:nvPr/>
            </p:nvSpPr>
            <p:spPr>
              <a:xfrm>
                <a:off x="899592" y="5613259"/>
                <a:ext cx="14474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𝑚𝑖𝑛</m:t>
                          </m:r>
                        </m:sub>
                      </m:sSub>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8509D9E6-E59A-5649-8BF8-8E2F770647D6}"/>
                  </a:ext>
                </a:extLst>
              </p:cNvPr>
              <p:cNvSpPr txBox="1">
                <a:spLocks noRot="1" noChangeAspect="1" noMove="1" noResize="1" noEditPoints="1" noAdjustHandles="1" noChangeArrowheads="1" noChangeShapeType="1" noTextEdit="1"/>
              </p:cNvSpPr>
              <p:nvPr/>
            </p:nvSpPr>
            <p:spPr>
              <a:xfrm>
                <a:off x="899592" y="5613259"/>
                <a:ext cx="1447448"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16E83E-F885-E047-B1E7-EE7B4571492A}"/>
                  </a:ext>
                </a:extLst>
              </p:cNvPr>
              <p:cNvSpPr txBox="1"/>
              <p:nvPr/>
            </p:nvSpPr>
            <p:spPr>
              <a:xfrm>
                <a:off x="5508104" y="1840593"/>
                <a:ext cx="15111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E16E83E-F885-E047-B1E7-EE7B4571492A}"/>
                  </a:ext>
                </a:extLst>
              </p:cNvPr>
              <p:cNvSpPr txBox="1">
                <a:spLocks noRot="1" noChangeAspect="1" noMove="1" noResize="1" noEditPoints="1" noAdjustHandles="1" noChangeArrowheads="1" noChangeShapeType="1" noTextEdit="1"/>
              </p:cNvSpPr>
              <p:nvPr/>
            </p:nvSpPr>
            <p:spPr>
              <a:xfrm>
                <a:off x="5508104" y="1840593"/>
                <a:ext cx="1511119" cy="369332"/>
              </a:xfrm>
              <a:prstGeom prst="rect">
                <a:avLst/>
              </a:prstGeom>
              <a:blipFill>
                <a:blip r:embed="rId4"/>
                <a:stretch>
                  <a:fillRect b="-1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55BFAC8B-BAF7-E540-9C9E-1B8745F394B7}"/>
              </a:ext>
            </a:extLst>
          </p:cNvPr>
          <p:cNvSpPr/>
          <p:nvPr/>
        </p:nvSpPr>
        <p:spPr>
          <a:xfrm>
            <a:off x="1551308" y="5487750"/>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0984F3C0-679C-3940-A8C3-4F50F26B59B2}"/>
              </a:ext>
            </a:extLst>
          </p:cNvPr>
          <p:cNvSpPr/>
          <p:nvPr/>
        </p:nvSpPr>
        <p:spPr>
          <a:xfrm>
            <a:off x="6191655" y="2344314"/>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Footer Placeholder 2">
            <a:extLst>
              <a:ext uri="{FF2B5EF4-FFF2-40B4-BE49-F238E27FC236}">
                <a16:creationId xmlns:a16="http://schemas.microsoft.com/office/drawing/2014/main" id="{A3EAB538-1549-094F-A0BA-7061A241EC1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31</a:t>
            </a:fld>
            <a:endParaRPr lang="en-US" dirty="0"/>
          </a:p>
        </p:txBody>
      </p:sp>
    </p:spTree>
    <p:extLst>
      <p:ext uri="{BB962C8B-B14F-4D97-AF65-F5344CB8AC3E}">
        <p14:creationId xmlns:p14="http://schemas.microsoft.com/office/powerpoint/2010/main" val="3877807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a point is outside the MBR than the point is certainly outside the polygon, otherwise we do not know yet: A more sophisticated algorithm is needed to determine it.</a:t>
            </a:r>
          </a:p>
          <a:p>
            <a:pPr marL="0" indent="0">
              <a:buNone/>
            </a:pPr>
            <a:endParaRPr lang="en-US" dirty="0"/>
          </a:p>
          <a:p>
            <a:pPr marL="0" indent="0">
              <a:buNone/>
            </a:pPr>
            <a:endParaRPr lang="en-US" dirty="0"/>
          </a:p>
          <a:p>
            <a:pPr marL="0" indent="0">
              <a:buNone/>
            </a:pPr>
            <a:r>
              <a:rPr lang="en-GB" dirty="0">
                <a:solidFill>
                  <a:srgbClr val="808080"/>
                </a:solidFill>
              </a:rPr>
              <a:t># IF </a:t>
            </a:r>
            <a:r>
              <a:rPr lang="en-GB" dirty="0" err="1">
                <a:solidFill>
                  <a:srgbClr val="808080"/>
                </a:solidFill>
              </a:rPr>
              <a:t>x_min</a:t>
            </a:r>
            <a:r>
              <a:rPr lang="en-GB" dirty="0">
                <a:solidFill>
                  <a:srgbClr val="808080"/>
                </a:solidFill>
              </a:rPr>
              <a:t> &lt; </a:t>
            </a:r>
            <a:r>
              <a:rPr lang="en-GB" dirty="0" err="1">
                <a:solidFill>
                  <a:srgbClr val="808080"/>
                </a:solidFill>
              </a:rPr>
              <a:t>point.x</a:t>
            </a:r>
            <a:r>
              <a:rPr lang="en-GB" dirty="0">
                <a:solidFill>
                  <a:srgbClr val="808080"/>
                </a:solidFill>
              </a:rPr>
              <a:t> &lt; </a:t>
            </a:r>
            <a:r>
              <a:rPr lang="en-GB" dirty="0" err="1">
                <a:solidFill>
                  <a:srgbClr val="808080"/>
                </a:solidFill>
              </a:rPr>
              <a:t>x_max</a:t>
            </a:r>
            <a:r>
              <a:rPr lang="en-GB" dirty="0">
                <a:solidFill>
                  <a:srgbClr val="808080"/>
                </a:solidFill>
              </a:rPr>
              <a:t> AND </a:t>
            </a:r>
            <a:r>
              <a:rPr lang="en-GB" dirty="0" err="1">
                <a:solidFill>
                  <a:srgbClr val="808080"/>
                </a:solidFill>
              </a:rPr>
              <a:t>y_min</a:t>
            </a:r>
            <a:r>
              <a:rPr lang="en-GB" dirty="0">
                <a:solidFill>
                  <a:srgbClr val="808080"/>
                </a:solidFill>
              </a:rPr>
              <a:t> &lt; </a:t>
            </a:r>
            <a:r>
              <a:rPr lang="en-GB" dirty="0" err="1">
                <a:solidFill>
                  <a:srgbClr val="808080"/>
                </a:solidFill>
              </a:rPr>
              <a:t>point.y</a:t>
            </a:r>
            <a:r>
              <a:rPr lang="en-GB" dirty="0">
                <a:solidFill>
                  <a:srgbClr val="808080"/>
                </a:solidFill>
              </a:rPr>
              <a:t> &lt; </a:t>
            </a:r>
            <a:r>
              <a:rPr lang="en-GB" dirty="0" err="1">
                <a:solidFill>
                  <a:srgbClr val="808080"/>
                </a:solidFill>
              </a:rPr>
              <a:t>y_max</a:t>
            </a:r>
            <a:r>
              <a:rPr lang="en-GB" dirty="0">
                <a:solidFill>
                  <a:srgbClr val="808080"/>
                </a:solidFill>
              </a:rPr>
              <a:t>:</a:t>
            </a:r>
            <a:br>
              <a:rPr lang="en-GB" dirty="0">
                <a:solidFill>
                  <a:srgbClr val="808080"/>
                </a:solidFill>
              </a:rPr>
            </a:br>
            <a:r>
              <a:rPr lang="en-GB" dirty="0">
                <a:solidFill>
                  <a:srgbClr val="808080"/>
                </a:solidFill>
              </a:rPr>
              <a:t>#     THEN point is inside the MBR but we don't know about the polygon</a:t>
            </a:r>
            <a:br>
              <a:rPr lang="en-GB" dirty="0">
                <a:solidFill>
                  <a:srgbClr val="808080"/>
                </a:solidFill>
              </a:rPr>
            </a:br>
            <a:r>
              <a:rPr lang="en-GB" dirty="0">
                <a:solidFill>
                  <a:srgbClr val="808080"/>
                </a:solidFill>
              </a:rPr>
              <a:t># ELSE:</a:t>
            </a:r>
            <a:br>
              <a:rPr lang="en-GB" dirty="0">
                <a:solidFill>
                  <a:srgbClr val="808080"/>
                </a:solidFill>
              </a:rPr>
            </a:br>
            <a:r>
              <a:rPr lang="en-GB" dirty="0">
                <a:solidFill>
                  <a:srgbClr val="808080"/>
                </a:solidFill>
              </a:rPr>
              <a:t>#     THEN point is outside the MBR</a:t>
            </a:r>
            <a:endParaRPr lang="en-US" dirty="0"/>
          </a:p>
        </p:txBody>
      </p:sp>
      <p:sp>
        <p:nvSpPr>
          <p:cNvPr id="5" name="Footer Placeholder 2">
            <a:extLst>
              <a:ext uri="{FF2B5EF4-FFF2-40B4-BE49-F238E27FC236}">
                <a16:creationId xmlns:a16="http://schemas.microsoft.com/office/drawing/2014/main" id="{A4463E09-D94B-0840-AD97-5AEF6786C37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32</a:t>
            </a:fld>
            <a:endParaRPr lang="en-US" dirty="0"/>
          </a:p>
        </p:txBody>
      </p:sp>
    </p:spTree>
    <p:extLst>
      <p:ext uri="{BB962C8B-B14F-4D97-AF65-F5344CB8AC3E}">
        <p14:creationId xmlns:p14="http://schemas.microsoft.com/office/powerpoint/2010/main" val="404047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the point is inside the MBR then a Point-in-Polygon (</a:t>
            </a:r>
            <a:r>
              <a:rPr lang="en-US" dirty="0" err="1"/>
              <a:t>PiP</a:t>
            </a:r>
            <a:r>
              <a:rPr lang="en-US" dirty="0"/>
              <a:t>) algorithm is needed. The </a:t>
            </a:r>
            <a:r>
              <a:rPr lang="en-US" b="1" dirty="0"/>
              <a:t>ray casting algorithm</a:t>
            </a:r>
            <a:r>
              <a:rPr lang="en-US" dirty="0"/>
              <a:t> (RCA) is an example of a </a:t>
            </a:r>
            <a:r>
              <a:rPr lang="en-US" dirty="0" err="1"/>
              <a:t>PiP</a:t>
            </a:r>
            <a:r>
              <a:rPr lang="en-US" dirty="0"/>
              <a:t> algorithm.</a:t>
            </a:r>
          </a:p>
        </p:txBody>
      </p:sp>
      <p:sp>
        <p:nvSpPr>
          <p:cNvPr id="6" name="Footer Placeholder 2">
            <a:extLst>
              <a:ext uri="{FF2B5EF4-FFF2-40B4-BE49-F238E27FC236}">
                <a16:creationId xmlns:a16="http://schemas.microsoft.com/office/drawing/2014/main" id="{EE2A1C56-DD24-8C45-9F44-ED6A671379E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33</a:t>
            </a:fld>
            <a:endParaRPr lang="en-US" dirty="0"/>
          </a:p>
        </p:txBody>
      </p:sp>
      <p:pic>
        <p:nvPicPr>
          <p:cNvPr id="7" name="Picture 6">
            <a:extLst>
              <a:ext uri="{FF2B5EF4-FFF2-40B4-BE49-F238E27FC236}">
                <a16:creationId xmlns:a16="http://schemas.microsoft.com/office/drawing/2014/main" id="{3A655659-A97A-874A-A4EB-734EB559FD23}"/>
              </a:ext>
            </a:extLst>
          </p:cNvPr>
          <p:cNvPicPr>
            <a:picLocks noChangeAspect="1"/>
          </p:cNvPicPr>
          <p:nvPr/>
        </p:nvPicPr>
        <p:blipFill>
          <a:blip r:embed="rId2"/>
          <a:stretch>
            <a:fillRect/>
          </a:stretch>
        </p:blipFill>
        <p:spPr>
          <a:xfrm>
            <a:off x="1691680" y="2780928"/>
            <a:ext cx="6221777" cy="3117608"/>
          </a:xfrm>
          <a:prstGeom prst="rect">
            <a:avLst/>
          </a:prstGeom>
        </p:spPr>
      </p:pic>
    </p:spTree>
    <p:extLst>
      <p:ext uri="{BB962C8B-B14F-4D97-AF65-F5344CB8AC3E}">
        <p14:creationId xmlns:p14="http://schemas.microsoft.com/office/powerpoint/2010/main" val="141602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Draw a line from the point to “infinity” (in any direction) then count the number of times the line crosses polygon boundary. If the number of crossings is </a:t>
            </a:r>
            <a:r>
              <a:rPr lang="en-US" b="1" dirty="0">
                <a:solidFill>
                  <a:srgbClr val="C00000"/>
                </a:solidFill>
              </a:rPr>
              <a:t>even</a:t>
            </a:r>
            <a:r>
              <a:rPr lang="en-US" dirty="0"/>
              <a:t>, then the point is </a:t>
            </a:r>
            <a:r>
              <a:rPr lang="en-US" b="1" dirty="0">
                <a:solidFill>
                  <a:srgbClr val="C00000"/>
                </a:solidFill>
              </a:rPr>
              <a:t>outside</a:t>
            </a:r>
            <a:r>
              <a:rPr lang="en-US" dirty="0"/>
              <a:t> the polygon, else if the number of crossings is </a:t>
            </a:r>
            <a:r>
              <a:rPr lang="en-US" b="1" dirty="0">
                <a:solidFill>
                  <a:srgbClr val="00B050"/>
                </a:solidFill>
              </a:rPr>
              <a:t>odd</a:t>
            </a:r>
            <a:r>
              <a:rPr lang="en-US" dirty="0"/>
              <a:t> the point is </a:t>
            </a:r>
            <a:r>
              <a:rPr lang="en-US" b="1" dirty="0">
                <a:solidFill>
                  <a:srgbClr val="00B050"/>
                </a:solidFill>
              </a:rPr>
              <a:t>inside</a:t>
            </a:r>
            <a:r>
              <a:rPr lang="en-US" dirty="0"/>
              <a:t> the polygon.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1DF5F0E-3DB8-4C43-8070-F5DCCE70ED7E}"/>
              </a:ext>
            </a:extLst>
          </p:cNvPr>
          <p:cNvPicPr>
            <a:picLocks noChangeAspect="1"/>
          </p:cNvPicPr>
          <p:nvPr/>
        </p:nvPicPr>
        <p:blipFill>
          <a:blip r:embed="rId2"/>
          <a:stretch>
            <a:fillRect/>
          </a:stretch>
        </p:blipFill>
        <p:spPr>
          <a:xfrm>
            <a:off x="1691680" y="2780928"/>
            <a:ext cx="6221777" cy="3117608"/>
          </a:xfrm>
          <a:prstGeom prst="rect">
            <a:avLst/>
          </a:prstGeom>
        </p:spPr>
      </p:pic>
      <p:sp>
        <p:nvSpPr>
          <p:cNvPr id="6" name="Footer Placeholder 2">
            <a:extLst>
              <a:ext uri="{FF2B5EF4-FFF2-40B4-BE49-F238E27FC236}">
                <a16:creationId xmlns:a16="http://schemas.microsoft.com/office/drawing/2014/main" id="{BB373D2F-ECD1-A44B-8810-CEB7B9A7296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34</a:t>
            </a:fld>
            <a:endParaRPr lang="en-US" dirty="0"/>
          </a:p>
        </p:txBody>
      </p:sp>
    </p:spTree>
    <p:extLst>
      <p:ext uri="{BB962C8B-B14F-4D97-AF65-F5344CB8AC3E}">
        <p14:creationId xmlns:p14="http://schemas.microsoft.com/office/powerpoint/2010/main" val="3980559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GB" dirty="0">
                <a:cs typeface="Consolas" panose="020B0609020204030204" pitchFamily="49" charset="0"/>
              </a:rPr>
              <a:t>Pseudocode of the RCA algorithm:</a:t>
            </a: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solidFill>
                  <a:srgbClr val="808080"/>
                </a:solidFill>
                <a:latin typeface="Consolas" panose="020B0609020204030204" pitchFamily="49" charset="0"/>
                <a:cs typeface="Consolas" panose="020B0609020204030204" pitchFamily="49" charset="0"/>
              </a:rPr>
              <a:t># SET counting to 0</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FOR each line of polygon:</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IF ray crosses the line: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INC counting by 1</a:t>
            </a:r>
          </a:p>
          <a:p>
            <a:pPr marL="0" indent="0">
              <a:buNone/>
            </a:pPr>
            <a:r>
              <a:rPr lang="en-GB" dirty="0">
                <a:solidFill>
                  <a:srgbClr val="808080"/>
                </a:solidFill>
                <a:latin typeface="Consolas" panose="020B0609020204030204" pitchFamily="49" charset="0"/>
                <a:cs typeface="Consolas" panose="020B0609020204030204" pitchFamily="49" charset="0"/>
              </a:rPr>
              <a:t># IF counting is odd:</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inside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ELSE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outside</a:t>
            </a:r>
            <a:endParaRPr lang="en-US" dirty="0">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47D8A80C-59E7-D24B-9FD4-7B89210FAD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35</a:t>
            </a:fld>
            <a:endParaRPr lang="en-US" dirty="0"/>
          </a:p>
        </p:txBody>
      </p:sp>
      <p:pic>
        <p:nvPicPr>
          <p:cNvPr id="6" name="Picture 5">
            <a:extLst>
              <a:ext uri="{FF2B5EF4-FFF2-40B4-BE49-F238E27FC236}">
                <a16:creationId xmlns:a16="http://schemas.microsoft.com/office/drawing/2014/main" id="{DFAD8041-1910-124E-A23F-E18ECA19C4F6}"/>
              </a:ext>
            </a:extLst>
          </p:cNvPr>
          <p:cNvPicPr>
            <a:picLocks noChangeAspect="1"/>
          </p:cNvPicPr>
          <p:nvPr/>
        </p:nvPicPr>
        <p:blipFill rotWithShape="1">
          <a:blip r:embed="rId2"/>
          <a:srcRect l="2771" r="18264"/>
          <a:stretch/>
        </p:blipFill>
        <p:spPr>
          <a:xfrm>
            <a:off x="4872755" y="1988840"/>
            <a:ext cx="4248472" cy="2695869"/>
          </a:xfrm>
          <a:prstGeom prst="rect">
            <a:avLst/>
          </a:prstGeom>
        </p:spPr>
      </p:pic>
    </p:spTree>
    <p:extLst>
      <p:ext uri="{BB962C8B-B14F-4D97-AF65-F5344CB8AC3E}">
        <p14:creationId xmlns:p14="http://schemas.microsoft.com/office/powerpoint/2010/main" val="32210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What point at “infinity” should I use?</a:t>
            </a:r>
          </a:p>
          <a:p>
            <a:r>
              <a:rPr lang="en-GB" dirty="0">
                <a:cs typeface="Consolas" panose="020B0609020204030204" pitchFamily="49" charset="0"/>
              </a:rPr>
              <a:t>Any point outside the MBR would work;</a:t>
            </a:r>
          </a:p>
          <a:p>
            <a:r>
              <a:rPr lang="en-GB" dirty="0">
                <a:cs typeface="Consolas" panose="020B0609020204030204" pitchFamily="49" charset="0"/>
              </a:rPr>
              <a:t>However, if you assume that the point is at infinity, the math simplifies, so actually you don’t need to define such a point.</a:t>
            </a:r>
            <a:endParaRPr lang="en-GB" dirty="0">
              <a:solidFill>
                <a:srgbClr val="808080"/>
              </a:solidFill>
              <a:latin typeface="Consolas" panose="020B0609020204030204" pitchFamily="49" charset="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cs typeface="Consolas" panose="020B0609020204030204" pitchFamily="49" charset="0"/>
              </a:rPr>
              <a:t>We will now review some check needed to implement the RCA:</a:t>
            </a:r>
          </a:p>
          <a:p>
            <a:r>
              <a:rPr lang="en-GB" dirty="0">
                <a:cs typeface="Consolas" panose="020B0609020204030204" pitchFamily="49" charset="0"/>
              </a:rPr>
              <a:t>Point on a line;</a:t>
            </a:r>
          </a:p>
          <a:p>
            <a:r>
              <a:rPr lang="en-GB" dirty="0">
                <a:cs typeface="Consolas" panose="020B0609020204030204" pitchFamily="49" charset="0"/>
              </a:rPr>
              <a:t>Line crossing another line;</a:t>
            </a:r>
          </a:p>
          <a:p>
            <a:r>
              <a:rPr lang="en-GB" dirty="0">
                <a:cs typeface="Consolas" panose="020B0609020204030204" pitchFamily="49" charset="0"/>
              </a:rPr>
              <a:t>Line crossing with a parallel line to the x-axis;</a:t>
            </a:r>
          </a:p>
          <a:p>
            <a:pPr lvl="1"/>
            <a:r>
              <a:rPr lang="en-GB" dirty="0">
                <a:cs typeface="Consolas" panose="020B0609020204030204" pitchFamily="49" charset="0"/>
              </a:rPr>
              <a:t>Special Case for RCA: use this if your rays are parallels to the x-axis.</a:t>
            </a:r>
          </a:p>
          <a:p>
            <a:pPr marL="0" indent="0">
              <a:buNone/>
            </a:pPr>
            <a:endParaRPr lang="en-GB" dirty="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5A8CB3E0-A56F-BF47-B082-47DEEBC65F4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36</a:t>
            </a:fld>
            <a:endParaRPr lang="en-US" dirty="0"/>
          </a:p>
        </p:txBody>
      </p:sp>
    </p:spTree>
    <p:extLst>
      <p:ext uri="{BB962C8B-B14F-4D97-AF65-F5344CB8AC3E}">
        <p14:creationId xmlns:p14="http://schemas.microsoft.com/office/powerpoint/2010/main" val="385933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on a Line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591612" y="1340768"/>
                <a:ext cx="5228538" cy="4679033"/>
              </a:xfrm>
            </p:spPr>
            <p:txBody>
              <a:bodyPr/>
              <a:lstStyle/>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Recall a line passing between two points:</a:t>
                </a:r>
              </a:p>
              <a:p>
                <a:pPr marL="0" indent="0">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den>
                      </m:f>
                    </m:oMath>
                  </m:oMathPara>
                </a14:m>
                <a:endParaRPr lang="en-GB" sz="1600" dirty="0">
                  <a:cs typeface="Consolas" panose="020B0609020204030204" pitchFamily="49" charset="0"/>
                </a:endParaRPr>
              </a:p>
              <a:p>
                <a:pPr marL="0" indent="0">
                  <a:buNone/>
                </a:pPr>
                <a:r>
                  <a:rPr lang="en-GB" sz="1600" dirty="0">
                    <a:cs typeface="Consolas" panose="020B0609020204030204" pitchFamily="49" charset="0"/>
                  </a:rPr>
                  <a:t>Solving for </a:t>
                </a:r>
                <a14:m>
                  <m:oMath xmlns:m="http://schemas.openxmlformats.org/officeDocument/2006/math">
                    <m:r>
                      <a:rPr lang="en-US" sz="1600" b="0" i="1" smtClean="0">
                        <a:latin typeface="Cambria Math" panose="02040503050406030204" pitchFamily="18" charset="0"/>
                        <a:cs typeface="Consolas" panose="020B0609020204030204" pitchFamily="49" charset="0"/>
                      </a:rPr>
                      <m:t>𝑦</m:t>
                    </m:r>
                  </m:oMath>
                </a14:m>
                <a:r>
                  <a:rPr lang="en-GB" sz="1600" dirty="0">
                    <a:cs typeface="Consolas" panose="020B0609020204030204" pitchFamily="49" charset="0"/>
                  </a:rPr>
                  <a:t>:</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onsolas" panose="020B0609020204030204" pitchFamily="49" charset="0"/>
                        </a:rPr>
                        <m:t>𝑦</m:t>
                      </m:r>
                      <m:r>
                        <a:rPr lang="en-US" sz="1600" b="0" i="1" smtClean="0">
                          <a:latin typeface="Cambria Math" panose="02040503050406030204" pitchFamily="18" charset="0"/>
                          <a:cs typeface="Consolas" panose="020B0609020204030204" pitchFamily="49" charset="0"/>
                        </a:rPr>
                        <m:t>=</m:t>
                      </m:r>
                      <m:f>
                        <m:fPr>
                          <m:ctrlPr>
                            <a:rPr lang="en-US" sz="1600" b="0" i="1" smtClean="0">
                              <a:latin typeface="Cambria Math" panose="02040503050406030204" pitchFamily="18" charset="0"/>
                              <a:cs typeface="Consolas" panose="020B0609020204030204" pitchFamily="49" charset="0"/>
                            </a:rPr>
                          </m:ctrlPr>
                        </m:fPr>
                        <m:num>
                          <m:r>
                            <a:rPr lang="en-US" sz="1600" b="0" i="1" smtClean="0">
                              <a:latin typeface="Cambria Math" panose="02040503050406030204" pitchFamily="18" charset="0"/>
                              <a:cs typeface="Consolas" panose="020B0609020204030204" pitchFamily="49" charset="0"/>
                            </a:rPr>
                            <m:t>𝑥</m:t>
                          </m:r>
                          <m:r>
                            <a:rPr lang="en-US" sz="1600" b="0" i="1" smtClean="0">
                              <a:latin typeface="Cambria Math" panose="02040503050406030204" pitchFamily="18" charset="0"/>
                              <a:cs typeface="Consolas" panose="020B0609020204030204" pitchFamily="49" charset="0"/>
                            </a:rPr>
                            <m:t>−</m:t>
                          </m:r>
                          <m:sSub>
                            <m:sSubPr>
                              <m:ctrlPr>
                                <a:rPr lang="en-US" sz="1600" b="0" i="1" smtClean="0">
                                  <a:latin typeface="Cambria Math" panose="02040503050406030204" pitchFamily="18" charset="0"/>
                                  <a:cs typeface="Consolas" panose="020B0609020204030204" pitchFamily="49" charset="0"/>
                                </a:rPr>
                              </m:ctrlPr>
                            </m:sSubPr>
                            <m:e>
                              <m:r>
                                <a:rPr lang="en-US" sz="1600" b="0" i="1" smtClean="0">
                                  <a:latin typeface="Cambria Math" panose="02040503050406030204" pitchFamily="18" charset="0"/>
                                  <a:cs typeface="Consolas" panose="020B0609020204030204" pitchFamily="49" charset="0"/>
                                </a:rPr>
                                <m:t>𝑥</m:t>
                              </m:r>
                            </m:e>
                            <m:sub>
                              <m:r>
                                <a:rPr lang="en-US" sz="1600" b="0" i="1" smtClean="0">
                                  <a:latin typeface="Cambria Math" panose="02040503050406030204" pitchFamily="18" charset="0"/>
                                  <a:cs typeface="Consolas" panose="020B0609020204030204" pitchFamily="49" charset="0"/>
                                </a:rPr>
                                <m:t>1</m:t>
                              </m:r>
                            </m:sub>
                          </m:sSub>
                        </m:num>
                        <m:den>
                          <m:sSub>
                            <m:sSubPr>
                              <m:ctrlPr>
                                <a:rPr lang="en-US" sz="1600" i="1">
                                  <a:latin typeface="Cambria Math" panose="02040503050406030204" pitchFamily="18" charset="0"/>
                                </a:rPr>
                              </m:ctrlPr>
                            </m:sSubPr>
                            <m:e>
                              <m:r>
                                <a:rPr lang="en-US" sz="1600" i="1" smtClean="0">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den>
                      </m:f>
                      <m:d>
                        <m:dPr>
                          <m:ctrlPr>
                            <a:rPr lang="en-US" sz="1600" b="0" i="1" smtClean="0">
                              <a:latin typeface="Cambria Math" panose="02040503050406030204" pitchFamily="18" charset="0"/>
                              <a:cs typeface="Consolas" panose="020B0609020204030204" pitchFamily="49"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d>
                      <m:r>
                        <a:rPr lang="en-US" sz="1600" b="0" i="1" smtClean="0">
                          <a:latin typeface="Cambria Math" panose="02040503050406030204" pitchFamily="18" charset="0"/>
                          <a:cs typeface="Consolas" panose="020B0609020204030204" pitchFamily="49"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oMath>
                  </m:oMathPara>
                </a14:m>
                <a:endParaRPr lang="en-GB" sz="1600" dirty="0">
                  <a:cs typeface="Consolas" panose="020B0609020204030204" pitchFamily="49" charset="0"/>
                </a:endParaRPr>
              </a:p>
              <a:p>
                <a:pPr marL="0" indent="0">
                  <a:buNone/>
                </a:pPr>
                <a:r>
                  <a:rPr lang="en-GB" sz="1600" dirty="0">
                    <a:cs typeface="Consolas" panose="020B0609020204030204" pitchFamily="49" charset="0"/>
                  </a:rPr>
                  <a:t>If when substituting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𝟑</m:t>
                        </m:r>
                      </m:sub>
                    </m:sSub>
                  </m:oMath>
                </a14:m>
                <a:r>
                  <a:rPr lang="en-GB" sz="1600" b="1" dirty="0">
                    <a:cs typeface="Consolas" panose="020B0609020204030204" pitchFamily="49" charset="0"/>
                  </a:rPr>
                  <a:t> to </a:t>
                </a:r>
                <a14:m>
                  <m:oMath xmlns:m="http://schemas.openxmlformats.org/officeDocument/2006/math">
                    <m:r>
                      <a:rPr lang="en-US" sz="1600" b="1" i="1" smtClean="0">
                        <a:latin typeface="Cambria Math" panose="02040503050406030204" pitchFamily="18" charset="0"/>
                      </a:rPr>
                      <m:t>𝒙</m:t>
                    </m:r>
                  </m:oMath>
                </a14:m>
                <a:r>
                  <a:rPr lang="en-GB" sz="1600" b="1" dirty="0">
                    <a:cs typeface="Consolas" panose="020B0609020204030204" pitchFamily="49" charset="0"/>
                  </a:rPr>
                  <a:t> we get</a:t>
                </a:r>
                <a:r>
                  <a:rPr lang="en-US" sz="1600" b="1" dirty="0"/>
                  <a:t> </a:t>
                </a:r>
                <a14:m>
                  <m:oMath xmlns:m="http://schemas.openxmlformats.org/officeDocument/2006/math">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𝒚</m:t>
                        </m:r>
                      </m:e>
                      <m:sub>
                        <m:r>
                          <a:rPr lang="en-US" sz="1600" b="1" i="1">
                            <a:latin typeface="Cambria Math" panose="02040503050406030204" pitchFamily="18" charset="0"/>
                          </a:rPr>
                          <m:t>𝟑</m:t>
                        </m:r>
                      </m:sub>
                    </m:sSub>
                  </m:oMath>
                </a14:m>
                <a:r>
                  <a:rPr lang="en-GB" sz="1600" b="1" dirty="0">
                    <a:cs typeface="Consolas" panose="020B0609020204030204" pitchFamily="49" charset="0"/>
                  </a:rPr>
                  <a:t> as </a:t>
                </a:r>
                <a14:m>
                  <m:oMath xmlns:m="http://schemas.openxmlformats.org/officeDocument/2006/math">
                    <m:r>
                      <a:rPr lang="en-US" sz="1600" b="1" i="1" smtClean="0">
                        <a:latin typeface="Cambria Math" panose="02040503050406030204" pitchFamily="18" charset="0"/>
                      </a:rPr>
                      <m:t>𝒚</m:t>
                    </m:r>
                  </m:oMath>
                </a14:m>
                <a:r>
                  <a:rPr lang="en-GB" sz="1600" dirty="0">
                    <a:cs typeface="Consolas" panose="020B0609020204030204" pitchFamily="49" charset="0"/>
                  </a:rPr>
                  <a:t> then the point is on the line.</a:t>
                </a:r>
              </a:p>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However, if the line is </a:t>
                </a:r>
                <a:r>
                  <a:rPr lang="en-GB" sz="1600" b="1" dirty="0">
                    <a:cs typeface="Consolas" panose="020B0609020204030204" pitchFamily="49" charset="0"/>
                  </a:rPr>
                  <a:t>parallel to the y-axis</a:t>
                </a:r>
                <a:r>
                  <a:rPr lang="en-GB" sz="1600" dirty="0">
                    <a:cs typeface="Consolas" panose="020B0609020204030204" pitchFamily="49" charset="0"/>
                  </a:rPr>
                  <a:t> (</a:t>
                </a:r>
                <a14:m>
                  <m:oMath xmlns:m="http://schemas.openxmlformats.org/officeDocument/2006/math">
                    <m:sSub>
                      <m:sSubPr>
                        <m:ctrlPr>
                          <a:rPr lang="en-GB" sz="1600" i="1" smtClean="0">
                            <a:latin typeface="Cambria Math" panose="02040503050406030204" pitchFamily="18" charset="0"/>
                            <a:cs typeface="Consolas" panose="020B0609020204030204" pitchFamily="49" charset="0"/>
                          </a:rPr>
                        </m:ctrlPr>
                      </m:sSubPr>
                      <m:e>
                        <m:r>
                          <a:rPr lang="en-GB" sz="1600" b="0" i="1" smtClean="0">
                            <a:latin typeface="Cambria Math" panose="02040503050406030204" pitchFamily="18" charset="0"/>
                            <a:cs typeface="Consolas" panose="020B0609020204030204" pitchFamily="49" charset="0"/>
                          </a:rPr>
                          <m:t>𝑥</m:t>
                        </m:r>
                      </m:e>
                      <m:sub>
                        <m:r>
                          <a:rPr lang="en-GB" sz="1600" b="0" i="1" smtClean="0">
                            <a:latin typeface="Cambria Math" panose="02040503050406030204" pitchFamily="18" charset="0"/>
                            <a:cs typeface="Consolas" panose="020B0609020204030204" pitchFamily="49" charset="0"/>
                          </a:rPr>
                          <m:t>1</m:t>
                        </m:r>
                      </m:sub>
                    </m:sSub>
                    <m:r>
                      <a:rPr lang="en-GB" sz="1600" b="0" i="1" smtClean="0">
                        <a:latin typeface="Cambria Math" panose="02040503050406030204" pitchFamily="18" charset="0"/>
                        <a:cs typeface="Consolas" panose="020B0609020204030204" pitchFamily="49" charset="0"/>
                      </a:rPr>
                      <m:t>=</m:t>
                    </m:r>
                    <m:sSub>
                      <m:sSubPr>
                        <m:ctrlPr>
                          <a:rPr lang="en-GB" sz="1600" b="0" i="1" smtClean="0">
                            <a:latin typeface="Cambria Math" panose="02040503050406030204" pitchFamily="18" charset="0"/>
                            <a:cs typeface="Consolas" panose="020B0609020204030204" pitchFamily="49" charset="0"/>
                          </a:rPr>
                        </m:ctrlPr>
                      </m:sSubPr>
                      <m:e>
                        <m:r>
                          <a:rPr lang="en-GB" sz="1600" b="0" i="1" smtClean="0">
                            <a:latin typeface="Cambria Math" panose="02040503050406030204" pitchFamily="18" charset="0"/>
                            <a:cs typeface="Consolas" panose="020B0609020204030204" pitchFamily="49" charset="0"/>
                          </a:rPr>
                          <m:t>𝑥</m:t>
                        </m:r>
                      </m:e>
                      <m:sub>
                        <m:r>
                          <a:rPr lang="en-GB" sz="1600" b="0" i="1" smtClean="0">
                            <a:latin typeface="Cambria Math" panose="02040503050406030204" pitchFamily="18" charset="0"/>
                            <a:cs typeface="Consolas" panose="020B0609020204030204" pitchFamily="49" charset="0"/>
                          </a:rPr>
                          <m:t>2</m:t>
                        </m:r>
                      </m:sub>
                    </m:sSub>
                  </m:oMath>
                </a14:m>
                <a:r>
                  <a:rPr lang="en-GB" sz="1600" dirty="0">
                    <a:cs typeface="Consolas" panose="020B0609020204030204" pitchFamily="49" charset="0"/>
                  </a:rPr>
                  <a:t>) then the formula above is not defined. In this case, the point is on the line 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oMath>
                </a14:m>
                <a:r>
                  <a:rPr lang="en-GB" sz="1600" dirty="0">
                    <a:cs typeface="Consolas" panose="020B0609020204030204" pitchFamily="49" charset="0"/>
                  </a:rPr>
                  <a:t> is equal to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GB" sz="1600" dirty="0">
                    <a:cs typeface="Consolas" panose="020B0609020204030204" pitchFamily="49" charset="0"/>
                  </a:rPr>
                  <a:t> 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GB" sz="1600" dirty="0">
                    <a:cs typeface="Consolas" panose="020B0609020204030204" pitchFamily="49" charset="0"/>
                  </a:rPr>
                  <a:t>.</a:t>
                </a:r>
              </a:p>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How do you check if a point is on a segment defined by two points? First check its MBR!?</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591612" y="1340768"/>
                <a:ext cx="5228538" cy="4679033"/>
              </a:xfrm>
              <a:blipFill>
                <a:blip r:embed="rId2"/>
                <a:stretch>
                  <a:fillRect l="-484" r="-242"/>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107504" y="3530907"/>
            <a:ext cx="3240360" cy="86421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1536820" y="3548562"/>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1536820" y="3548562"/>
                <a:ext cx="986424" cy="369332"/>
              </a:xfrm>
              <a:prstGeom prst="rect">
                <a:avLst/>
              </a:prstGeom>
              <a:blipFill>
                <a:blip r:embed="rId5"/>
                <a:stretch>
                  <a:fillRect b="-16667"/>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7"/>
                <a:stretch>
                  <a:fillRect b="-10000"/>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26096408-1FDB-B64D-BAFC-62E68509088C}"/>
              </a:ext>
            </a:extLst>
          </p:cNvPr>
          <p:cNvSpPr/>
          <p:nvPr/>
        </p:nvSpPr>
        <p:spPr>
          <a:xfrm>
            <a:off x="1807971" y="3966023"/>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Footer Placeholder 2">
            <a:extLst>
              <a:ext uri="{FF2B5EF4-FFF2-40B4-BE49-F238E27FC236}">
                <a16:creationId xmlns:a16="http://schemas.microsoft.com/office/drawing/2014/main" id="{00538FA1-4831-684F-B8A1-66D4107526D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37</a:t>
            </a:fld>
            <a:endParaRPr lang="en-US" dirty="0"/>
          </a:p>
        </p:txBody>
      </p:sp>
      <p:sp>
        <p:nvSpPr>
          <p:cNvPr id="16" name="Oval 15">
            <a:extLst>
              <a:ext uri="{FF2B5EF4-FFF2-40B4-BE49-F238E27FC236}">
                <a16:creationId xmlns:a16="http://schemas.microsoft.com/office/drawing/2014/main" id="{F3699782-3BEB-144C-B76F-FBDA7ADBCBB9}"/>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BA57377A-B141-4649-AEE7-B1DE9DFFB35E}"/>
              </a:ext>
            </a:extLst>
          </p:cNvPr>
          <p:cNvSpPr/>
          <p:nvPr/>
        </p:nvSpPr>
        <p:spPr>
          <a:xfrm>
            <a:off x="910944" y="373017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6661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Line Crossing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If the lines are parallel to each other then they never intersect unless they coincide.</a:t>
                </a: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Two lines are parallel if they have the same slope.</a:t>
                </a: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The slope for a line crossing two points is:</a:t>
                </a:r>
              </a:p>
              <a:p>
                <a:pPr marL="0" indent="0">
                  <a:buNone/>
                </a:pPr>
                <a:endParaRPr lang="en-US" sz="1400" dirty="0">
                  <a:cs typeface="Consolas" panose="020B0609020204030204" pitchFamily="49"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GB" sz="1400" b="0" i="1" smtClean="0">
                              <a:latin typeface="Cambria Math" panose="02040503050406030204" pitchFamily="18" charset="0"/>
                            </a:rPr>
                            <m:t>𝑚</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r>
                        <a:rPr lang="en-GB" sz="1400" b="0" i="1" smtClean="0">
                          <a:latin typeface="Cambria Math" panose="02040503050406030204" pitchFamily="18" charset="0"/>
                        </a:rPr>
                        <m:t>=</m:t>
                      </m:r>
                      <m:f>
                        <m:fPr>
                          <m:ctrlPr>
                            <a:rPr lang="en-GB" sz="1400" b="0" i="1" smtClean="0">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1</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den>
                      </m:f>
                    </m:oMath>
                  </m:oMathPara>
                </a14:m>
                <a:endParaRPr lang="en-US" sz="1400" dirty="0">
                  <a:cs typeface="Consolas" panose="020B0609020204030204" pitchFamily="49" charset="0"/>
                </a:endParaRP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Two parallel lines coincide if they also have the same y-intercept:</a:t>
                </a:r>
              </a:p>
              <a:p>
                <a:pPr marL="0" indent="0" algn="ctr">
                  <a:buNone/>
                </a:pPr>
                <a14:m>
                  <m:oMath xmlns:m="http://schemas.openxmlformats.org/officeDocument/2006/math">
                    <m:sSub>
                      <m:sSubPr>
                        <m:ctrlPr>
                          <a:rPr lang="en-US" sz="1400" i="1">
                            <a:latin typeface="Cambria Math" panose="02040503050406030204" pitchFamily="18" charset="0"/>
                          </a:rPr>
                        </m:ctrlPr>
                      </m:sSubPr>
                      <m:e>
                        <m:r>
                          <a:rPr lang="en-GB" sz="1400" b="0" i="1" smtClean="0">
                            <a:latin typeface="Cambria Math" panose="02040503050406030204" pitchFamily="18" charset="0"/>
                          </a:rPr>
                          <m:t>𝑏</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r>
                      <a:rPr lang="en-GB" sz="1400" i="1">
                        <a:latin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GB"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GB" sz="1400" b="0" i="1" smtClean="0">
                            <a:latin typeface="Cambria Math" panose="02040503050406030204" pitchFamily="18" charset="0"/>
                          </a:rPr>
                          <m:t>𝑥</m:t>
                        </m:r>
                      </m:e>
                      <m:sub>
                        <m:r>
                          <a:rPr lang="en-US" sz="1400" i="1">
                            <a:latin typeface="Cambria Math" panose="02040503050406030204" pitchFamily="18" charset="0"/>
                          </a:rPr>
                          <m:t>1</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GB" sz="1400" i="1">
                            <a:latin typeface="Cambria Math" panose="02040503050406030204" pitchFamily="18" charset="0"/>
                          </a:rPr>
                          <m:t>𝑚</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oMath>
                </a14:m>
                <a:endParaRPr lang="en-US"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How do you check if the lines intersect or coincide within the  segments defined by the four points? If not coinciding, find the intersecting point, then check that it is MBR</a:t>
                </a:r>
                <a14:m>
                  <m:oMath xmlns:m="http://schemas.openxmlformats.org/officeDocument/2006/math">
                    <m:d>
                      <m:dPr>
                        <m:ctrlPr>
                          <a:rPr lang="en-GB" sz="1400" b="0" i="1" smtClean="0">
                            <a:latin typeface="Cambria Math" panose="02040503050406030204" pitchFamily="18" charset="0"/>
                            <a:cs typeface="Consolas" panose="020B0609020204030204" pitchFamily="49" charset="0"/>
                          </a:rPr>
                        </m:ctrlPr>
                      </m:dPr>
                      <m:e>
                        <m:sSub>
                          <m:sSubPr>
                            <m:ctrlPr>
                              <a:rPr lang="en-GB"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𝑙</m:t>
                            </m:r>
                          </m:e>
                          <m:sub>
                            <m:r>
                              <a:rPr lang="en-GB" sz="1400" b="0" i="1" smtClean="0">
                                <a:latin typeface="Cambria Math" panose="02040503050406030204" pitchFamily="18" charset="0"/>
                                <a:cs typeface="Consolas" panose="020B0609020204030204" pitchFamily="49" charset="0"/>
                              </a:rPr>
                              <m:t>1</m:t>
                            </m:r>
                          </m:sub>
                        </m:sSub>
                      </m:e>
                    </m:d>
                  </m:oMath>
                </a14:m>
                <a:r>
                  <a:rPr lang="en-GB" sz="1400" dirty="0">
                    <a:cs typeface="Consolas" panose="020B0609020204030204" pitchFamily="49" charset="0"/>
                  </a:rPr>
                  <a:t> </a:t>
                </a:r>
                <a:r>
                  <a:rPr lang="en-GB" sz="1400" b="1" dirty="0">
                    <a:cs typeface="Consolas" panose="020B0609020204030204" pitchFamily="49" charset="0"/>
                  </a:rPr>
                  <a:t>and</a:t>
                </a:r>
                <a:r>
                  <a:rPr lang="en-GB" sz="1400" dirty="0">
                    <a:cs typeface="Consolas" panose="020B0609020204030204" pitchFamily="49" charset="0"/>
                  </a:rPr>
                  <a:t>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b="0" i="1" smtClean="0">
                                <a:latin typeface="Cambria Math" panose="02040503050406030204" pitchFamily="18" charset="0"/>
                                <a:cs typeface="Consolas" panose="020B0609020204030204" pitchFamily="49" charset="0"/>
                              </a:rPr>
                              <m:t>2</m:t>
                            </m:r>
                          </m:sub>
                        </m:sSub>
                      </m:e>
                    </m:d>
                  </m:oMath>
                </a14:m>
                <a:r>
                  <a:rPr lang="en-GB" sz="1400" dirty="0">
                    <a:cs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38</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710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489950" cy="4679033"/>
          </a:xfrm>
        </p:spPr>
        <p:txBody>
          <a:bodyPr/>
          <a:lstStyle/>
          <a:p>
            <a:pPr marL="0" indent="0">
              <a:buNone/>
            </a:pP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Line(Geometry):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point_1</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.__point_1 = point_1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.__point_2 = point_2</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Polygon(Geometry):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r>
              <a:rPr lang="en-GB" sz="1200" dirty="0">
                <a:latin typeface="Consolas" panose="020B0609020204030204" pitchFamily="49" charset="0"/>
                <a:cs typeface="Consolas" panose="020B0609020204030204" pitchFamily="49" charset="0"/>
              </a:rPr>
              <a:t> = 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err="1">
                <a:solidFill>
                  <a:srgbClr val="FFC66D"/>
                </a:solidFill>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FFC66D"/>
                </a:solidFill>
                <a:latin typeface="Consolas" panose="020B0609020204030204" pitchFamily="49" charset="0"/>
                <a:cs typeface="Consolas" panose="020B0609020204030204" pitchFamily="49" charset="0"/>
              </a:rPr>
              <a:t>lines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res =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points =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for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in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1</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point_b</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a:latin typeface="Consolas" panose="020B0609020204030204" pitchFamily="49" charset="0"/>
                <a:cs typeface="Consolas" panose="020B0609020204030204" pitchFamily="49" charset="0"/>
              </a:rPr>
              <a:t>res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endParaRPr lang="en-US" sz="9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3</a:t>
            </a:fld>
            <a:endParaRPr lang="en-US" dirty="0"/>
          </a:p>
        </p:txBody>
      </p:sp>
    </p:spTree>
    <p:extLst>
      <p:ext uri="{BB962C8B-B14F-4D97-AF65-F5344CB8AC3E}">
        <p14:creationId xmlns:p14="http://schemas.microsoft.com/office/powerpoint/2010/main" val="158734581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The Intersecting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Given the slope and y-intercept we have, for line 1:</a:t>
                </a:r>
              </a:p>
              <a:p>
                <a:pPr marL="0" indent="0">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cs typeface="Consolas" panose="020B0609020204030204" pitchFamily="49" charset="0"/>
                        </a:rPr>
                        <m:t>𝑦</m:t>
                      </m:r>
                      <m:r>
                        <a:rPr lang="en-US" sz="1400" i="1" smtClean="0">
                          <a:latin typeface="Cambria Math" panose="02040503050406030204" pitchFamily="18" charset="0"/>
                          <a:cs typeface="Consolas" panose="020B0609020204030204" pitchFamily="49" charset="0"/>
                        </a:rPr>
                        <m:t>=</m:t>
                      </m:r>
                      <m:r>
                        <a:rPr lang="en-GB" sz="1400" b="0" i="1" smtClean="0">
                          <a:latin typeface="Cambria Math" panose="02040503050406030204" pitchFamily="18" charset="0"/>
                          <a:cs typeface="Consolas" panose="020B0609020204030204" pitchFamily="49" charset="0"/>
                        </a:rPr>
                        <m:t> </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1</m:t>
                          </m:r>
                        </m:sub>
                      </m:sSub>
                      <m:r>
                        <a:rPr lang="en-GB" sz="1400" b="0" i="1" smtClean="0">
                          <a:latin typeface="Cambria Math" panose="02040503050406030204" pitchFamily="18" charset="0"/>
                          <a:cs typeface="Consolas" panose="020B0609020204030204" pitchFamily="49" charset="0"/>
                        </a:rPr>
                        <m:t>𝑥</m:t>
                      </m:r>
                      <m:r>
                        <a:rPr lang="en-GB" sz="1400" b="0" i="1" smtClean="0">
                          <a:latin typeface="Cambria Math" panose="02040503050406030204" pitchFamily="18" charset="0"/>
                          <a:cs typeface="Consolas" panose="020B0609020204030204" pitchFamily="49" charset="0"/>
                        </a:rPr>
                        <m:t>+ </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r>
                  <a:rPr lang="en-GB" sz="1400" dirty="0">
                    <a:cs typeface="Consolas" panose="020B0609020204030204" pitchFamily="49" charset="0"/>
                  </a:rPr>
                  <a:t>and line 2:</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𝑥</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2</m:t>
                          </m:r>
                        </m:sub>
                      </m:sSub>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To find the intersecting point we need to solve the system made of the above equations.</a:t>
                </a: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If you have done the appropriate checks as suggested in the previous slides, this system has always a solution:</a:t>
                </a:r>
              </a:p>
              <a:p>
                <a:pPr marL="0" indent="0">
                  <a:buNone/>
                </a:pPr>
                <a:endParaRPr lang="en-GB" sz="1400"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cs typeface="Consolas" panose="020B0609020204030204" pitchFamily="49" charset="0"/>
                        </a:rPr>
                        <m:t>𝑥</m:t>
                      </m:r>
                      <m:r>
                        <a:rPr lang="en-US" sz="1400" i="1">
                          <a:latin typeface="Cambria Math" panose="02040503050406030204" pitchFamily="18" charset="0"/>
                          <a:cs typeface="Consolas" panose="020B0609020204030204" pitchFamily="49" charset="0"/>
                        </a:rPr>
                        <m:t>=</m:t>
                      </m:r>
                      <m:f>
                        <m:fPr>
                          <m:ctrlPr>
                            <a:rPr lang="en-US" sz="1400" i="1" smtClean="0">
                              <a:latin typeface="Cambria Math" panose="02040503050406030204" pitchFamily="18" charset="0"/>
                              <a:cs typeface="Consolas" panose="020B0609020204030204" pitchFamily="49" charset="0"/>
                            </a:rPr>
                          </m:ctrlPr>
                        </m:fPr>
                        <m:num>
                          <m:sSub>
                            <m:sSubPr>
                              <m:ctrlPr>
                                <a:rPr lang="en-US"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2</m:t>
                              </m:r>
                            </m:sub>
                          </m:sSub>
                          <m:r>
                            <a:rPr lang="en-GB" sz="1400" b="0" i="1" smtClean="0">
                              <a:latin typeface="Cambria Math" panose="02040503050406030204" pitchFamily="18" charset="0"/>
                              <a:cs typeface="Consolas" panose="020B0609020204030204" pitchFamily="49" charset="0"/>
                            </a:rPr>
                            <m:t>−</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1</m:t>
                              </m:r>
                            </m:sub>
                          </m:sSub>
                        </m:num>
                        <m:den>
                          <m:sSub>
                            <m:sSubPr>
                              <m:ctrlPr>
                                <a:rPr lang="en-US"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1</m:t>
                              </m:r>
                            </m:sub>
                          </m:sSub>
                          <m:r>
                            <a:rPr lang="en-GB" sz="1400" b="0" i="1" smtClean="0">
                              <a:latin typeface="Cambria Math" panose="02040503050406030204" pitchFamily="18" charset="0"/>
                              <a:cs typeface="Consolas" panose="020B0609020204030204" pitchFamily="49" charset="0"/>
                            </a:rPr>
                            <m:t>−</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den>
                      </m:f>
                      <m:r>
                        <a:rPr lang="en-GB" sz="1400" b="0" i="1" smtClean="0">
                          <a:latin typeface="Cambria Math" panose="02040503050406030204" pitchFamily="18" charset="0"/>
                          <a:cs typeface="Consolas" panose="020B0609020204030204" pitchFamily="49" charset="0"/>
                        </a:rPr>
                        <m:t>,  </m:t>
                      </m:r>
                      <m:r>
                        <a:rPr lang="en-GB" sz="1400" b="0" i="1" smtClean="0">
                          <a:latin typeface="Cambria Math" panose="02040503050406030204" pitchFamily="18" charset="0"/>
                          <a:cs typeface="Consolas" panose="020B0609020204030204" pitchFamily="49" charset="0"/>
                        </a:rPr>
                        <m:t>𝑦</m:t>
                      </m:r>
                      <m:r>
                        <a:rPr lang="en-GB" sz="1400" b="0" i="1" smtClean="0">
                          <a:latin typeface="Cambria Math" panose="02040503050406030204" pitchFamily="18" charset="0"/>
                          <a:cs typeface="Consolas" panose="020B0609020204030204" pitchFamily="49" charset="0"/>
                        </a:rPr>
                        <m:t>=</m:t>
                      </m:r>
                      <m:f>
                        <m:fPr>
                          <m:ctrlPr>
                            <a:rPr lang="en-US" sz="1400" i="1">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1</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1</m:t>
                              </m:r>
                            </m:sub>
                          </m:sSub>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num>
                        <m:den>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1</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den>
                      </m:f>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How do you check that this point intersects with the  segments defined by the four points? If not coinciding, find the intersecting point, then check that it is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i="1">
                                <a:latin typeface="Cambria Math" panose="02040503050406030204" pitchFamily="18" charset="0"/>
                                <a:cs typeface="Consolas" panose="020B0609020204030204" pitchFamily="49" charset="0"/>
                              </a:rPr>
                              <m:t>1</m:t>
                            </m:r>
                          </m:sub>
                        </m:sSub>
                      </m:e>
                    </m:d>
                  </m:oMath>
                </a14:m>
                <a:r>
                  <a:rPr lang="en-GB" sz="1400" dirty="0">
                    <a:cs typeface="Consolas" panose="020B0609020204030204" pitchFamily="49" charset="0"/>
                  </a:rPr>
                  <a:t> </a:t>
                </a:r>
                <a:r>
                  <a:rPr lang="en-GB" sz="1400" b="1" dirty="0">
                    <a:cs typeface="Consolas" panose="020B0609020204030204" pitchFamily="49" charset="0"/>
                  </a:rPr>
                  <a:t>and</a:t>
                </a:r>
                <a:r>
                  <a:rPr lang="en-GB" sz="1400" dirty="0">
                    <a:cs typeface="Consolas" panose="020B0609020204030204" pitchFamily="49" charset="0"/>
                  </a:rPr>
                  <a:t>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i="1">
                                <a:latin typeface="Cambria Math" panose="02040503050406030204" pitchFamily="18" charset="0"/>
                                <a:cs typeface="Consolas" panose="020B0609020204030204" pitchFamily="49" charset="0"/>
                              </a:rPr>
                              <m:t>2</m:t>
                            </m:r>
                          </m:sub>
                        </m:sSub>
                      </m:e>
                    </m:d>
                  </m:oMath>
                </a14:m>
                <a:r>
                  <a:rPr lang="en-GB" sz="1400" dirty="0">
                    <a:cs typeface="Consolas" panose="020B0609020204030204" pitchFamily="49" charset="0"/>
                  </a:rPr>
                  <a:t>!?</a:t>
                </a:r>
              </a:p>
              <a:p>
                <a:pPr marL="0" indent="0">
                  <a:buNone/>
                </a:pPr>
                <a:endParaRPr lang="en-GB" sz="1400" dirty="0">
                  <a:cs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39</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675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Intersecting Point (Special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If one line is parallel to the x-axis, then for line 1:</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r>
                  <a:rPr lang="en-GB" sz="1400" dirty="0">
                    <a:cs typeface="Consolas" panose="020B0609020204030204" pitchFamily="49" charset="0"/>
                  </a:rPr>
                  <a:t>and line 2:</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𝑥</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To find the intersecting point we need to solve the system made of the above equations.</a:t>
                </a: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If you have done the appropriate checks as suggested in the previous slides, this system has always a solution:</a:t>
                </a:r>
              </a:p>
              <a:p>
                <a:pPr marL="0" indent="0">
                  <a:buNone/>
                </a:pPr>
                <a:endParaRPr lang="en-GB" sz="1400"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𝑥</m:t>
                      </m:r>
                      <m:r>
                        <a:rPr lang="en-US" sz="1400" i="1">
                          <a:latin typeface="Cambria Math" panose="02040503050406030204" pitchFamily="18" charset="0"/>
                          <a:cs typeface="Consolas" panose="020B0609020204030204" pitchFamily="49" charset="0"/>
                        </a:rPr>
                        <m:t>=</m:t>
                      </m:r>
                      <m:f>
                        <m:fPr>
                          <m:ctrlPr>
                            <a:rPr lang="en-US" sz="1400" i="1">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num>
                        <m:den>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den>
                      </m:f>
                      <m:r>
                        <a:rPr lang="en-GB" sz="1400" i="1">
                          <a:latin typeface="Cambria Math" panose="02040503050406030204" pitchFamily="18" charset="0"/>
                          <a:cs typeface="Consolas" panose="020B0609020204030204" pitchFamily="49" charset="0"/>
                        </a:rPr>
                        <m:t>,  </m:t>
                      </m:r>
                      <m:r>
                        <a:rPr lang="en-GB" sz="1400" i="1">
                          <a:latin typeface="Cambria Math" panose="02040503050406030204" pitchFamily="18" charset="0"/>
                          <a:cs typeface="Consolas" panose="020B0609020204030204" pitchFamily="49" charset="0"/>
                        </a:rPr>
                        <m:t>𝑦</m:t>
                      </m:r>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endParaRPr lang="en-US" sz="1400" dirty="0">
                  <a:cs typeface="Consolas" panose="020B0609020204030204" pitchFamily="49" charset="0"/>
                </a:endParaRPr>
              </a:p>
              <a:p>
                <a:pPr marL="0" indent="0">
                  <a:buNone/>
                </a:pPr>
                <a:r>
                  <a:rPr lang="en-GB" sz="1400" dirty="0">
                    <a:cs typeface="Consolas" panose="020B0609020204030204" pitchFamily="49" charset="0"/>
                  </a:rPr>
                  <a:t>How do you check that this point intersects within the semi-line defined by the points of line 1 and the segment defined by the points of line 2? </a:t>
                </a:r>
              </a:p>
              <a:p>
                <a:pPr marL="0" indent="0">
                  <a:buNone/>
                </a:pPr>
                <a:endParaRPr lang="en-GB" sz="1400" dirty="0">
                  <a:cs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40</a:t>
            </a:fld>
            <a:endParaRPr lang="en-US" dirty="0"/>
          </a:p>
        </p:txBody>
      </p:sp>
      <p:cxnSp>
        <p:nvCxnSpPr>
          <p:cNvPr id="31" name="Straight Connector 30">
            <a:extLst>
              <a:ext uri="{FF2B5EF4-FFF2-40B4-BE49-F238E27FC236}">
                <a16:creationId xmlns:a16="http://schemas.microsoft.com/office/drawing/2014/main" id="{2ACF9993-2954-E840-ABF7-EC61321407AE}"/>
              </a:ext>
            </a:extLst>
          </p:cNvPr>
          <p:cNvCxnSpPr>
            <a:cxnSpLocks/>
          </p:cNvCxnSpPr>
          <p:nvPr/>
        </p:nvCxnSpPr>
        <p:spPr>
          <a:xfrm flipV="1">
            <a:off x="611560" y="2128209"/>
            <a:ext cx="2846838" cy="2812959"/>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078A654-A085-4E47-A4A9-48391C5BB05D}"/>
              </a:ext>
            </a:extLst>
          </p:cNvPr>
          <p:cNvCxnSpPr>
            <a:cxnSpLocks/>
          </p:cNvCxnSpPr>
          <p:nvPr/>
        </p:nvCxnSpPr>
        <p:spPr>
          <a:xfrm>
            <a:off x="428261" y="3753036"/>
            <a:ext cx="3207635"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4469E68-8A73-2940-B74C-6447CF4F031A}"/>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84469E68-8A73-2940-B74C-6447CF4F031A}"/>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3F78C3A-D4FE-D743-9C57-7E60F0509297}"/>
                  </a:ext>
                </a:extLst>
              </p:cNvPr>
              <p:cNvSpPr txBox="1"/>
              <p:nvPr/>
            </p:nvSpPr>
            <p:spPr>
              <a:xfrm>
                <a:off x="2449444" y="3311696"/>
                <a:ext cx="1121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63F78C3A-D4FE-D743-9C57-7E60F0509297}"/>
                  </a:ext>
                </a:extLst>
              </p:cNvPr>
              <p:cNvSpPr txBox="1">
                <a:spLocks noRot="1" noChangeAspect="1" noMove="1" noResize="1" noEditPoints="1" noAdjustHandles="1" noChangeArrowheads="1" noChangeShapeType="1" noTextEdit="1"/>
              </p:cNvSpPr>
              <p:nvPr/>
            </p:nvSpPr>
            <p:spPr>
              <a:xfrm>
                <a:off x="2449444" y="3311696"/>
                <a:ext cx="1121269"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EC24E06-FFA7-F84E-9A43-8FEB83CA169A}"/>
                  </a:ext>
                </a:extLst>
              </p:cNvPr>
              <p:cNvSpPr txBox="1"/>
              <p:nvPr/>
            </p:nvSpPr>
            <p:spPr>
              <a:xfrm>
                <a:off x="683568" y="4684494"/>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2EC24E06-FFA7-F84E-9A43-8FEB83CA169A}"/>
                  </a:ext>
                </a:extLst>
              </p:cNvPr>
              <p:cNvSpPr txBox="1">
                <a:spLocks noRot="1" noChangeAspect="1" noMove="1" noResize="1" noEditPoints="1" noAdjustHandles="1" noChangeArrowheads="1" noChangeShapeType="1" noTextEdit="1"/>
              </p:cNvSpPr>
              <p:nvPr/>
            </p:nvSpPr>
            <p:spPr>
              <a:xfrm>
                <a:off x="683568" y="4684494"/>
                <a:ext cx="986424"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11CD2A-A4C9-E340-AB05-0A825EF84BB9}"/>
                  </a:ext>
                </a:extLst>
              </p:cNvPr>
              <p:cNvSpPr txBox="1"/>
              <p:nvPr/>
            </p:nvSpPr>
            <p:spPr>
              <a:xfrm>
                <a:off x="2029332" y="2337955"/>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9311CD2A-A4C9-E340-AB05-0A825EF84BB9}"/>
                  </a:ext>
                </a:extLst>
              </p:cNvPr>
              <p:cNvSpPr txBox="1">
                <a:spLocks noRot="1" noChangeAspect="1" noMove="1" noResize="1" noEditPoints="1" noAdjustHandles="1" noChangeArrowheads="1" noChangeShapeType="1" noTextEdit="1"/>
              </p:cNvSpPr>
              <p:nvPr/>
            </p:nvSpPr>
            <p:spPr>
              <a:xfrm>
                <a:off x="2029332" y="2337955"/>
                <a:ext cx="976549" cy="369332"/>
              </a:xfrm>
              <a:prstGeom prst="rect">
                <a:avLst/>
              </a:prstGeom>
              <a:blipFill>
                <a:blip r:embed="rId6"/>
                <a:stretch>
                  <a:fillRect b="-16667"/>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D5B0F82D-7C79-4B4E-8654-DE9C7E2127F7}"/>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C2360FA-DD48-8345-95F6-EEDB83B200BF}"/>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5197CBC-1150-B44B-BC78-EE3173CA4469}"/>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9" name="TextBox 38">
                <a:extLst>
                  <a:ext uri="{FF2B5EF4-FFF2-40B4-BE49-F238E27FC236}">
                    <a16:creationId xmlns:a16="http://schemas.microsoft.com/office/drawing/2014/main" id="{D5197CBC-1150-B44B-BC78-EE3173CA4469}"/>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147DDB1-D1FC-FC49-B553-1B1FC6D06B37}"/>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0" name="TextBox 39">
                <a:extLst>
                  <a:ext uri="{FF2B5EF4-FFF2-40B4-BE49-F238E27FC236}">
                    <a16:creationId xmlns:a16="http://schemas.microsoft.com/office/drawing/2014/main" id="{4147DDB1-D1FC-FC49-B553-1B1FC6D06B37}"/>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E635688-6D3C-124F-9787-39794AF12648}"/>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41" name="TextBox 40">
                <a:extLst>
                  <a:ext uri="{FF2B5EF4-FFF2-40B4-BE49-F238E27FC236}">
                    <a16:creationId xmlns:a16="http://schemas.microsoft.com/office/drawing/2014/main" id="{9E635688-6D3C-124F-9787-39794AF12648}"/>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F0867A3-0E9C-D447-9BAF-3BD846A8304B}"/>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42" name="TextBox 41">
                <a:extLst>
                  <a:ext uri="{FF2B5EF4-FFF2-40B4-BE49-F238E27FC236}">
                    <a16:creationId xmlns:a16="http://schemas.microsoft.com/office/drawing/2014/main" id="{9F0867A3-0E9C-D447-9BAF-3BD846A8304B}"/>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50361513-DB61-2B4B-83F1-254315A27DEC}"/>
              </a:ext>
            </a:extLst>
          </p:cNvPr>
          <p:cNvSpPr/>
          <p:nvPr/>
        </p:nvSpPr>
        <p:spPr>
          <a:xfrm>
            <a:off x="2726081"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C73B231A-1610-464A-9E21-868C8A84C793}"/>
              </a:ext>
            </a:extLst>
          </p:cNvPr>
          <p:cNvSpPr/>
          <p:nvPr/>
        </p:nvSpPr>
        <p:spPr>
          <a:xfrm>
            <a:off x="827584" y="3743321"/>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1C8209EE-B564-4A42-9AFE-CFE1798367A6}"/>
              </a:ext>
            </a:extLst>
          </p:cNvPr>
          <p:cNvSpPr/>
          <p:nvPr/>
        </p:nvSpPr>
        <p:spPr>
          <a:xfrm>
            <a:off x="853873" y="465313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03090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RCA Special Cases</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Boundary points: Easy, just check if a point lies on a line of the polygon.</a:t>
            </a:r>
          </a:p>
          <a:p>
            <a:pPr marL="0" indent="0">
              <a:buNone/>
            </a:pPr>
            <a:endParaRPr lang="en-US" dirty="0"/>
          </a:p>
          <a:p>
            <a:pPr marL="0" indent="0">
              <a:buNone/>
            </a:pPr>
            <a:r>
              <a:rPr lang="en-US" dirty="0"/>
              <a:t>Points crossing vertices of the polygon: More difficult, it requires some additional considerations.</a:t>
            </a:r>
          </a:p>
        </p:txBody>
      </p:sp>
      <p:pic>
        <p:nvPicPr>
          <p:cNvPr id="7" name="Content Placeholder 4">
            <a:extLst>
              <a:ext uri="{FF2B5EF4-FFF2-40B4-BE49-F238E27FC236}">
                <a16:creationId xmlns:a16="http://schemas.microsoft.com/office/drawing/2014/main" id="{8AEC89D6-85A1-304C-BFEF-2CCC5C48C5F9}"/>
              </a:ext>
            </a:extLst>
          </p:cNvPr>
          <p:cNvPicPr>
            <a:picLocks noChangeAspect="1"/>
          </p:cNvPicPr>
          <p:nvPr/>
        </p:nvPicPr>
        <p:blipFill>
          <a:blip r:embed="rId2"/>
          <a:stretch>
            <a:fillRect/>
          </a:stretch>
        </p:blipFill>
        <p:spPr bwMode="auto">
          <a:xfrm>
            <a:off x="1691680" y="2952851"/>
            <a:ext cx="6120680" cy="30669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2">
            <a:extLst>
              <a:ext uri="{FF2B5EF4-FFF2-40B4-BE49-F238E27FC236}">
                <a16:creationId xmlns:a16="http://schemas.microsoft.com/office/drawing/2014/main" id="{DBA8B68D-3EC5-AC48-AB88-CF117C3DF7E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41</a:t>
            </a:fld>
            <a:endParaRPr lang="en-US" dirty="0"/>
          </a:p>
        </p:txBody>
      </p:sp>
    </p:spTree>
    <p:extLst>
      <p:ext uri="{BB962C8B-B14F-4D97-AF65-F5344CB8AC3E}">
        <p14:creationId xmlns:p14="http://schemas.microsoft.com/office/powerpoint/2010/main" val="2577079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Crossing Vertices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a:xfrm>
                <a:off x="330200" y="1196752"/>
                <a:ext cx="8489950" cy="4896544"/>
              </a:xfrm>
            </p:spPr>
            <p:txBody>
              <a:bodyPr/>
              <a:lstStyle/>
              <a:p>
                <a:pPr marL="0" indent="0">
                  <a:buNone/>
                </a:pPr>
                <a:r>
                  <a:rPr lang="en-US" sz="1600" dirty="0"/>
                  <a:t>First, make sure that you are visiting each line in order (clock-wise or counter clock-wise). This may be a feature of the way you define your polygon.</a:t>
                </a:r>
              </a:p>
              <a:p>
                <a:pPr marL="0" indent="0">
                  <a:buNone/>
                </a:pPr>
                <a:endParaRPr lang="en-US" sz="1050" dirty="0"/>
              </a:p>
              <a:p>
                <a:pPr marL="0" indent="0">
                  <a:buNone/>
                </a:pPr>
                <a:r>
                  <a:rPr lang="en-US" sz="1600" dirty="0"/>
                  <a:t>When iterating over the for loop we need to keep track of two lines: the current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𝑐</m:t>
                        </m:r>
                      </m:sub>
                    </m:sSub>
                  </m:oMath>
                </a14:m>
                <a:r>
                  <a:rPr lang="en-US" sz="1600" dirty="0"/>
                  <a:t>) and the previous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b="0" i="1" smtClean="0">
                            <a:latin typeface="Cambria Math" panose="02040503050406030204" pitchFamily="18" charset="0"/>
                          </a:rPr>
                          <m:t>𝑝</m:t>
                        </m:r>
                      </m:sub>
                    </m:sSub>
                  </m:oMath>
                </a14:m>
                <a:r>
                  <a:rPr lang="en-US" sz="1600" dirty="0"/>
                  <a:t>).</a:t>
                </a:r>
              </a:p>
              <a:p>
                <a:pPr marL="0" indent="0">
                  <a:buNone/>
                </a:pPr>
                <a:endParaRPr lang="en-US" sz="1100" dirty="0"/>
              </a:p>
              <a:p>
                <a:pPr marL="0" indent="0">
                  <a:buNone/>
                </a:pPr>
                <a:r>
                  <a:rPr lang="en-US" sz="1600" dirty="0"/>
                  <a:t>If the non vertex points of the two lines are one above and one below the ray, then you should count this crossing only once, otherwise you can count them twice or none.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You will soon discover that this solution solves only one of the two cases, the bottom ray. </a:t>
                </a:r>
                <a:br>
                  <a:rPr lang="en-US" sz="1600" dirty="0"/>
                </a:br>
                <a:r>
                  <a:rPr lang="en-US" sz="1600" dirty="0"/>
                  <a:t>To solve the top ray you need to think about the parallel lines with the x-axis.</a:t>
                </a:r>
              </a:p>
            </p:txBody>
          </p:sp>
        </mc:Choice>
        <mc:Fallback xmlns="">
          <p:sp>
            <p:nvSpPr>
              <p:cNvPr id="6" name="Content Placeholder 5">
                <a:extLst>
                  <a:ext uri="{FF2B5EF4-FFF2-40B4-BE49-F238E27FC236}">
                    <a16:creationId xmlns:a16="http://schemas.microsoft.com/office/drawing/2014/main" id="{0FFAD120-D3BC-944F-9DD1-CD40205EE10E}"/>
                  </a:ext>
                </a:extLst>
              </p:cNvPr>
              <p:cNvSpPr>
                <a:spLocks noGrp="1" noRot="1" noChangeAspect="1" noMove="1" noResize="1" noEditPoints="1" noAdjustHandles="1" noChangeArrowheads="1" noChangeShapeType="1" noTextEdit="1"/>
              </p:cNvSpPr>
              <p:nvPr>
                <p:ph idx="1"/>
              </p:nvPr>
            </p:nvSpPr>
            <p:spPr>
              <a:xfrm>
                <a:off x="330200" y="1196752"/>
                <a:ext cx="8489950" cy="4896544"/>
              </a:xfrm>
              <a:blipFill>
                <a:blip r:embed="rId2"/>
                <a:stretch>
                  <a:fillRect l="-299" t="-517" b="-232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05BA436-22FA-6347-9297-1DACB236EF41}"/>
              </a:ext>
            </a:extLst>
          </p:cNvPr>
          <p:cNvCxnSpPr>
            <a:cxnSpLocks/>
          </p:cNvCxnSpPr>
          <p:nvPr/>
        </p:nvCxnSpPr>
        <p:spPr>
          <a:xfrm flipH="1" flipV="1">
            <a:off x="2132154" y="3636687"/>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2209715-C09C-EF41-85AF-E6016E6D21AA}"/>
              </a:ext>
            </a:extLst>
          </p:cNvPr>
          <p:cNvCxnSpPr>
            <a:cxnSpLocks/>
          </p:cNvCxnSpPr>
          <p:nvPr/>
        </p:nvCxnSpPr>
        <p:spPr>
          <a:xfrm>
            <a:off x="908018" y="4788815"/>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74DC2-411D-3442-A3A8-050EB2F814CA}"/>
                  </a:ext>
                </a:extLst>
              </p:cNvPr>
              <p:cNvSpPr txBox="1"/>
              <p:nvPr/>
            </p:nvSpPr>
            <p:spPr>
              <a:xfrm>
                <a:off x="1874299" y="4419484"/>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9" name="TextBox 8">
                <a:extLst>
                  <a:ext uri="{FF2B5EF4-FFF2-40B4-BE49-F238E27FC236}">
                    <a16:creationId xmlns:a16="http://schemas.microsoft.com/office/drawing/2014/main" id="{3DA74DC2-411D-3442-A3A8-050EB2F814CA}"/>
                  </a:ext>
                </a:extLst>
              </p:cNvPr>
              <p:cNvSpPr txBox="1">
                <a:spLocks noRot="1" noChangeAspect="1" noMove="1" noResize="1" noEditPoints="1" noAdjustHandles="1" noChangeArrowheads="1" noChangeShapeType="1" noTextEdit="1"/>
              </p:cNvSpPr>
              <p:nvPr/>
            </p:nvSpPr>
            <p:spPr>
              <a:xfrm>
                <a:off x="1874299" y="4419484"/>
                <a:ext cx="795859" cy="307777"/>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74C0D6-69BC-964F-B48D-68955C5724FE}"/>
                  </a:ext>
                </a:extLst>
              </p:cNvPr>
              <p:cNvSpPr txBox="1"/>
              <p:nvPr/>
            </p:nvSpPr>
            <p:spPr>
              <a:xfrm>
                <a:off x="3280239" y="4405086"/>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0" name="TextBox 9">
                <a:extLst>
                  <a:ext uri="{FF2B5EF4-FFF2-40B4-BE49-F238E27FC236}">
                    <a16:creationId xmlns:a16="http://schemas.microsoft.com/office/drawing/2014/main" id="{E374C0D6-69BC-964F-B48D-68955C5724FE}"/>
                  </a:ext>
                </a:extLst>
              </p:cNvPr>
              <p:cNvSpPr txBox="1">
                <a:spLocks noRot="1" noChangeAspect="1" noMove="1" noResize="1" noEditPoints="1" noAdjustHandles="1" noChangeArrowheads="1" noChangeShapeType="1" noTextEdit="1"/>
              </p:cNvSpPr>
              <p:nvPr/>
            </p:nvSpPr>
            <p:spPr>
              <a:xfrm>
                <a:off x="3280239" y="4405086"/>
                <a:ext cx="909736" cy="307777"/>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52F93D-B250-2040-9A90-C0CCBB77365F}"/>
                  </a:ext>
                </a:extLst>
              </p:cNvPr>
              <p:cNvSpPr txBox="1"/>
              <p:nvPr/>
            </p:nvSpPr>
            <p:spPr>
              <a:xfrm>
                <a:off x="1163032" y="529191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1" name="TextBox 10">
                <a:extLst>
                  <a:ext uri="{FF2B5EF4-FFF2-40B4-BE49-F238E27FC236}">
                    <a16:creationId xmlns:a16="http://schemas.microsoft.com/office/drawing/2014/main" id="{0452F93D-B250-2040-9A90-C0CCBB77365F}"/>
                  </a:ext>
                </a:extLst>
              </p:cNvPr>
              <p:cNvSpPr txBox="1">
                <a:spLocks noRot="1" noChangeAspect="1" noMove="1" noResize="1" noEditPoints="1" noAdjustHandles="1" noChangeArrowheads="1" noChangeShapeType="1" noTextEdit="1"/>
              </p:cNvSpPr>
              <p:nvPr/>
            </p:nvSpPr>
            <p:spPr>
              <a:xfrm>
                <a:off x="1163032" y="5291916"/>
                <a:ext cx="896015" cy="307777"/>
              </a:xfrm>
              <a:prstGeom prst="rect">
                <a:avLst/>
              </a:prstGeom>
              <a:blipFill>
                <a:blip r:embed="rId5"/>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5D6A70-F64A-774C-B76A-249421556781}"/>
                  </a:ext>
                </a:extLst>
              </p:cNvPr>
              <p:cNvSpPr txBox="1"/>
              <p:nvPr/>
            </p:nvSpPr>
            <p:spPr>
              <a:xfrm>
                <a:off x="1359139" y="3581559"/>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12" name="TextBox 11">
                <a:extLst>
                  <a:ext uri="{FF2B5EF4-FFF2-40B4-BE49-F238E27FC236}">
                    <a16:creationId xmlns:a16="http://schemas.microsoft.com/office/drawing/2014/main" id="{FB5D6A70-F64A-774C-B76A-249421556781}"/>
                  </a:ext>
                </a:extLst>
              </p:cNvPr>
              <p:cNvSpPr txBox="1">
                <a:spLocks noRot="1" noChangeAspect="1" noMove="1" noResize="1" noEditPoints="1" noAdjustHandles="1" noChangeArrowheads="1" noChangeShapeType="1" noTextEdit="1"/>
              </p:cNvSpPr>
              <p:nvPr/>
            </p:nvSpPr>
            <p:spPr>
              <a:xfrm>
                <a:off x="1359139" y="3581559"/>
                <a:ext cx="804195" cy="307777"/>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C20929-9750-DC48-BABC-49D90F141E6A}"/>
                  </a:ext>
                </a:extLst>
              </p:cNvPr>
              <p:cNvSpPr txBox="1"/>
              <p:nvPr/>
            </p:nvSpPr>
            <p:spPr>
              <a:xfrm>
                <a:off x="2484308" y="3817328"/>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17" name="TextBox 16">
                <a:extLst>
                  <a:ext uri="{FF2B5EF4-FFF2-40B4-BE49-F238E27FC236}">
                    <a16:creationId xmlns:a16="http://schemas.microsoft.com/office/drawing/2014/main" id="{B7C20929-9750-DC48-BABC-49D90F141E6A}"/>
                  </a:ext>
                </a:extLst>
              </p:cNvPr>
              <p:cNvSpPr txBox="1">
                <a:spLocks noRot="1" noChangeAspect="1" noMove="1" noResize="1" noEditPoints="1" noAdjustHandles="1" noChangeArrowheads="1" noChangeShapeType="1" noTextEdit="1"/>
              </p:cNvSpPr>
              <p:nvPr/>
            </p:nvSpPr>
            <p:spPr>
              <a:xfrm>
                <a:off x="2484308" y="3817328"/>
                <a:ext cx="367793"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618045-D9A9-D24B-922B-ABCBFC9391F5}"/>
                  </a:ext>
                </a:extLst>
              </p:cNvPr>
              <p:cNvSpPr txBox="1"/>
              <p:nvPr/>
            </p:nvSpPr>
            <p:spPr>
              <a:xfrm>
                <a:off x="2527017" y="5111985"/>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18" name="TextBox 17">
                <a:extLst>
                  <a:ext uri="{FF2B5EF4-FFF2-40B4-BE49-F238E27FC236}">
                    <a16:creationId xmlns:a16="http://schemas.microsoft.com/office/drawing/2014/main" id="{85618045-D9A9-D24B-922B-ABCBFC9391F5}"/>
                  </a:ext>
                </a:extLst>
              </p:cNvPr>
              <p:cNvSpPr txBox="1">
                <a:spLocks noRot="1" noChangeAspect="1" noMove="1" noResize="1" noEditPoints="1" noAdjustHandles="1" noChangeArrowheads="1" noChangeShapeType="1" noTextEdit="1"/>
              </p:cNvSpPr>
              <p:nvPr/>
            </p:nvSpPr>
            <p:spPr>
              <a:xfrm>
                <a:off x="2527017" y="5111985"/>
                <a:ext cx="381258" cy="324384"/>
              </a:xfrm>
              <a:prstGeom prst="rect">
                <a:avLst/>
              </a:prstGeom>
              <a:blipFill>
                <a:blip r:embed="rId8"/>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E2CA0AB-991A-CD4C-866D-D64668BBB172}"/>
              </a:ext>
            </a:extLst>
          </p:cNvPr>
          <p:cNvCxnSpPr>
            <a:cxnSpLocks/>
          </p:cNvCxnSpPr>
          <p:nvPr/>
        </p:nvCxnSpPr>
        <p:spPr>
          <a:xfrm flipH="1">
            <a:off x="2132154" y="4788815"/>
            <a:ext cx="692878" cy="7200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E1D555F-BA7B-4E4D-BD24-75BCDFCF76E9}"/>
                  </a:ext>
                </a:extLst>
              </p:cNvPr>
              <p:cNvSpPr txBox="1"/>
              <p:nvPr/>
            </p:nvSpPr>
            <p:spPr>
              <a:xfrm>
                <a:off x="1714850" y="4769699"/>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2" name="TextBox 21">
                <a:extLst>
                  <a:ext uri="{FF2B5EF4-FFF2-40B4-BE49-F238E27FC236}">
                    <a16:creationId xmlns:a16="http://schemas.microsoft.com/office/drawing/2014/main" id="{3E1D555F-BA7B-4E4D-BD24-75BCDFCF76E9}"/>
                  </a:ext>
                </a:extLst>
              </p:cNvPr>
              <p:cNvSpPr txBox="1">
                <a:spLocks noRot="1" noChangeAspect="1" noMove="1" noResize="1" noEditPoints="1" noAdjustHandles="1" noChangeArrowheads="1" noChangeShapeType="1" noTextEdit="1"/>
              </p:cNvSpPr>
              <p:nvPr/>
            </p:nvSpPr>
            <p:spPr>
              <a:xfrm>
                <a:off x="1714850" y="4769699"/>
                <a:ext cx="904350" cy="307777"/>
              </a:xfrm>
              <a:prstGeom prst="rect">
                <a:avLst/>
              </a:prstGeom>
              <a:blipFill>
                <a:blip r:embed="rId9"/>
                <a:stretch>
                  <a:fillRect b="-16000"/>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0D6C8E26-5E34-FE41-8014-FEFCF6A36CBF}"/>
              </a:ext>
            </a:extLst>
          </p:cNvPr>
          <p:cNvCxnSpPr>
            <a:cxnSpLocks/>
          </p:cNvCxnSpPr>
          <p:nvPr/>
        </p:nvCxnSpPr>
        <p:spPr>
          <a:xfrm flipH="1" flipV="1">
            <a:off x="6109807" y="3667585"/>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F94228F-3712-604E-8837-465748F08498}"/>
              </a:ext>
            </a:extLst>
          </p:cNvPr>
          <p:cNvCxnSpPr>
            <a:cxnSpLocks/>
          </p:cNvCxnSpPr>
          <p:nvPr/>
        </p:nvCxnSpPr>
        <p:spPr>
          <a:xfrm>
            <a:off x="4885671" y="4819713"/>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FC1C0C-2497-B142-805B-918D42E793CD}"/>
                  </a:ext>
                </a:extLst>
              </p:cNvPr>
              <p:cNvSpPr txBox="1"/>
              <p:nvPr/>
            </p:nvSpPr>
            <p:spPr>
              <a:xfrm>
                <a:off x="5851952" y="4450382"/>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81FC1C0C-2497-B142-805B-918D42E793CD}"/>
                  </a:ext>
                </a:extLst>
              </p:cNvPr>
              <p:cNvSpPr txBox="1">
                <a:spLocks noRot="1" noChangeAspect="1" noMove="1" noResize="1" noEditPoints="1" noAdjustHandles="1" noChangeArrowheads="1" noChangeShapeType="1" noTextEdit="1"/>
              </p:cNvSpPr>
              <p:nvPr/>
            </p:nvSpPr>
            <p:spPr>
              <a:xfrm>
                <a:off x="5851952" y="4450382"/>
                <a:ext cx="795859"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C83D0E0-FCEF-5848-8795-81AD08568B37}"/>
                  </a:ext>
                </a:extLst>
              </p:cNvPr>
              <p:cNvSpPr txBox="1"/>
              <p:nvPr/>
            </p:nvSpPr>
            <p:spPr>
              <a:xfrm>
                <a:off x="7257892" y="4435984"/>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9C83D0E0-FCEF-5848-8795-81AD08568B37}"/>
                  </a:ext>
                </a:extLst>
              </p:cNvPr>
              <p:cNvSpPr txBox="1">
                <a:spLocks noRot="1" noChangeAspect="1" noMove="1" noResize="1" noEditPoints="1" noAdjustHandles="1" noChangeArrowheads="1" noChangeShapeType="1" noTextEdit="1"/>
              </p:cNvSpPr>
              <p:nvPr/>
            </p:nvSpPr>
            <p:spPr>
              <a:xfrm>
                <a:off x="7257892" y="4435984"/>
                <a:ext cx="909736" cy="307777"/>
              </a:xfrm>
              <a:prstGeom prst="rect">
                <a:avLst/>
              </a:prstGeom>
              <a:blipFill>
                <a:blip r:embed="rId11"/>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5CA0BD-62A6-8B4B-B4D8-777448748F75}"/>
                  </a:ext>
                </a:extLst>
              </p:cNvPr>
              <p:cNvSpPr txBox="1"/>
              <p:nvPr/>
            </p:nvSpPr>
            <p:spPr>
              <a:xfrm>
                <a:off x="7492409" y="366345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7" name="TextBox 26">
                <a:extLst>
                  <a:ext uri="{FF2B5EF4-FFF2-40B4-BE49-F238E27FC236}">
                    <a16:creationId xmlns:a16="http://schemas.microsoft.com/office/drawing/2014/main" id="{F55CA0BD-62A6-8B4B-B4D8-777448748F75}"/>
                  </a:ext>
                </a:extLst>
              </p:cNvPr>
              <p:cNvSpPr txBox="1">
                <a:spLocks noRot="1" noChangeAspect="1" noMove="1" noResize="1" noEditPoints="1" noAdjustHandles="1" noChangeArrowheads="1" noChangeShapeType="1" noTextEdit="1"/>
              </p:cNvSpPr>
              <p:nvPr/>
            </p:nvSpPr>
            <p:spPr>
              <a:xfrm>
                <a:off x="7492409" y="3663456"/>
                <a:ext cx="896015" cy="307777"/>
              </a:xfrm>
              <a:prstGeom prst="rect">
                <a:avLst/>
              </a:prstGeom>
              <a:blipFill>
                <a:blip r:embed="rId12"/>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1D53D63-8BA7-AB45-A917-DAF212689C39}"/>
                  </a:ext>
                </a:extLst>
              </p:cNvPr>
              <p:cNvSpPr txBox="1"/>
              <p:nvPr/>
            </p:nvSpPr>
            <p:spPr>
              <a:xfrm>
                <a:off x="5336792" y="3612457"/>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8" name="TextBox 27">
                <a:extLst>
                  <a:ext uri="{FF2B5EF4-FFF2-40B4-BE49-F238E27FC236}">
                    <a16:creationId xmlns:a16="http://schemas.microsoft.com/office/drawing/2014/main" id="{21D53D63-8BA7-AB45-A917-DAF212689C39}"/>
                  </a:ext>
                </a:extLst>
              </p:cNvPr>
              <p:cNvSpPr txBox="1">
                <a:spLocks noRot="1" noChangeAspect="1" noMove="1" noResize="1" noEditPoints="1" noAdjustHandles="1" noChangeArrowheads="1" noChangeShapeType="1" noTextEdit="1"/>
              </p:cNvSpPr>
              <p:nvPr/>
            </p:nvSpPr>
            <p:spPr>
              <a:xfrm>
                <a:off x="5336792" y="3612457"/>
                <a:ext cx="804195" cy="307777"/>
              </a:xfrm>
              <a:prstGeom prst="rect">
                <a:avLst/>
              </a:prstGeom>
              <a:blipFill>
                <a:blip r:embed="rId1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73EE21-2169-934A-9621-211EE3AE24BB}"/>
                  </a:ext>
                </a:extLst>
              </p:cNvPr>
              <p:cNvSpPr txBox="1"/>
              <p:nvPr/>
            </p:nvSpPr>
            <p:spPr>
              <a:xfrm>
                <a:off x="6461961" y="3848226"/>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29" name="TextBox 28">
                <a:extLst>
                  <a:ext uri="{FF2B5EF4-FFF2-40B4-BE49-F238E27FC236}">
                    <a16:creationId xmlns:a16="http://schemas.microsoft.com/office/drawing/2014/main" id="{A573EE21-2169-934A-9621-211EE3AE24BB}"/>
                  </a:ext>
                </a:extLst>
              </p:cNvPr>
              <p:cNvSpPr txBox="1">
                <a:spLocks noRot="1" noChangeAspect="1" noMove="1" noResize="1" noEditPoints="1" noAdjustHandles="1" noChangeArrowheads="1" noChangeShapeType="1" noTextEdit="1"/>
              </p:cNvSpPr>
              <p:nvPr/>
            </p:nvSpPr>
            <p:spPr>
              <a:xfrm>
                <a:off x="6461961" y="3848226"/>
                <a:ext cx="367793"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A772864-D3A7-B243-A214-FDBDA5538832}"/>
                  </a:ext>
                </a:extLst>
              </p:cNvPr>
              <p:cNvSpPr txBox="1"/>
              <p:nvPr/>
            </p:nvSpPr>
            <p:spPr>
              <a:xfrm>
                <a:off x="7240131" y="4072247"/>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30" name="TextBox 29">
                <a:extLst>
                  <a:ext uri="{FF2B5EF4-FFF2-40B4-BE49-F238E27FC236}">
                    <a16:creationId xmlns:a16="http://schemas.microsoft.com/office/drawing/2014/main" id="{BA772864-D3A7-B243-A214-FDBDA5538832}"/>
                  </a:ext>
                </a:extLst>
              </p:cNvPr>
              <p:cNvSpPr txBox="1">
                <a:spLocks noRot="1" noChangeAspect="1" noMove="1" noResize="1" noEditPoints="1" noAdjustHandles="1" noChangeArrowheads="1" noChangeShapeType="1" noTextEdit="1"/>
              </p:cNvSpPr>
              <p:nvPr/>
            </p:nvSpPr>
            <p:spPr>
              <a:xfrm>
                <a:off x="7240131" y="4072247"/>
                <a:ext cx="381258" cy="324384"/>
              </a:xfrm>
              <a:prstGeom prst="rect">
                <a:avLst/>
              </a:prstGeom>
              <a:blipFill>
                <a:blip r:embed="rId15"/>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E371D320-3844-6849-A987-E8D2063058B8}"/>
              </a:ext>
            </a:extLst>
          </p:cNvPr>
          <p:cNvCxnSpPr>
            <a:cxnSpLocks/>
          </p:cNvCxnSpPr>
          <p:nvPr/>
        </p:nvCxnSpPr>
        <p:spPr>
          <a:xfrm flipV="1">
            <a:off x="6802685" y="3680938"/>
            <a:ext cx="773610" cy="11387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508B54D-7000-144F-90E6-26C6A5AF3BEB}"/>
                  </a:ext>
                </a:extLst>
              </p:cNvPr>
              <p:cNvSpPr txBox="1"/>
              <p:nvPr/>
            </p:nvSpPr>
            <p:spPr>
              <a:xfrm>
                <a:off x="5692503" y="4800597"/>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32" name="TextBox 31">
                <a:extLst>
                  <a:ext uri="{FF2B5EF4-FFF2-40B4-BE49-F238E27FC236}">
                    <a16:creationId xmlns:a16="http://schemas.microsoft.com/office/drawing/2014/main" id="{E508B54D-7000-144F-90E6-26C6A5AF3BEB}"/>
                  </a:ext>
                </a:extLst>
              </p:cNvPr>
              <p:cNvSpPr txBox="1">
                <a:spLocks noRot="1" noChangeAspect="1" noMove="1" noResize="1" noEditPoints="1" noAdjustHandles="1" noChangeArrowheads="1" noChangeShapeType="1" noTextEdit="1"/>
              </p:cNvSpPr>
              <p:nvPr/>
            </p:nvSpPr>
            <p:spPr>
              <a:xfrm>
                <a:off x="5692503" y="4800597"/>
                <a:ext cx="904350" cy="307777"/>
              </a:xfrm>
              <a:prstGeom prst="rect">
                <a:avLst/>
              </a:prstGeom>
              <a:blipFill>
                <a:blip r:embed="rId16"/>
                <a:stretch>
                  <a:fillRect b="-11538"/>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DDF8BE48-0255-654B-8CE5-9768B1806AF3}"/>
              </a:ext>
            </a:extLst>
          </p:cNvPr>
          <p:cNvSpPr txBox="1"/>
          <p:nvPr/>
        </p:nvSpPr>
        <p:spPr>
          <a:xfrm>
            <a:off x="5793982" y="3287552"/>
            <a:ext cx="1853071" cy="307777"/>
          </a:xfrm>
          <a:prstGeom prst="rect">
            <a:avLst/>
          </a:prstGeom>
          <a:noFill/>
        </p:spPr>
        <p:txBody>
          <a:bodyPr wrap="none" rtlCol="0">
            <a:spAutoFit/>
          </a:bodyPr>
          <a:lstStyle/>
          <a:p>
            <a:r>
              <a:rPr lang="en-US" sz="1400" dirty="0"/>
              <a:t>Count Twice or None</a:t>
            </a:r>
          </a:p>
        </p:txBody>
      </p:sp>
      <p:sp>
        <p:nvSpPr>
          <p:cNvPr id="35" name="TextBox 34">
            <a:extLst>
              <a:ext uri="{FF2B5EF4-FFF2-40B4-BE49-F238E27FC236}">
                <a16:creationId xmlns:a16="http://schemas.microsoft.com/office/drawing/2014/main" id="{977772D9-25B0-5746-8B6E-04942877155D}"/>
              </a:ext>
            </a:extLst>
          </p:cNvPr>
          <p:cNvSpPr txBox="1"/>
          <p:nvPr/>
        </p:nvSpPr>
        <p:spPr>
          <a:xfrm>
            <a:off x="1816252" y="3324885"/>
            <a:ext cx="1140056" cy="307777"/>
          </a:xfrm>
          <a:prstGeom prst="rect">
            <a:avLst/>
          </a:prstGeom>
          <a:noFill/>
        </p:spPr>
        <p:txBody>
          <a:bodyPr wrap="none" rtlCol="0">
            <a:spAutoFit/>
          </a:bodyPr>
          <a:lstStyle/>
          <a:p>
            <a:r>
              <a:rPr lang="en-US" sz="1400" dirty="0"/>
              <a:t>Count Once</a:t>
            </a:r>
          </a:p>
        </p:txBody>
      </p:sp>
      <p:sp>
        <p:nvSpPr>
          <p:cNvPr id="33" name="Footer Placeholder 2">
            <a:extLst>
              <a:ext uri="{FF2B5EF4-FFF2-40B4-BE49-F238E27FC236}">
                <a16:creationId xmlns:a16="http://schemas.microsoft.com/office/drawing/2014/main" id="{8EA0850E-D605-7046-85CD-3C3EF7F75B0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42</a:t>
            </a:fld>
            <a:endParaRPr lang="en-US" dirty="0"/>
          </a:p>
        </p:txBody>
      </p:sp>
    </p:spTree>
    <p:extLst>
      <p:ext uri="{BB962C8B-B14F-4D97-AF65-F5344CB8AC3E}">
        <p14:creationId xmlns:p14="http://schemas.microsoft.com/office/powerpoint/2010/main" val="394761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a:t>1</a:t>
            </a:r>
            <a:r>
              <a:rPr lang="en-US" baseline="30000"/>
              <a:t>st</a:t>
            </a:r>
            <a:r>
              <a:rPr lang="en-US"/>
              <a:t> Assignment</a:t>
            </a:r>
            <a:endParaRPr lang="en-US" dirty="0"/>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43</a:t>
            </a:fld>
            <a:endParaRPr lang="en-US" dirty="0"/>
          </a:p>
        </p:txBody>
      </p:sp>
    </p:spTree>
    <p:extLst>
      <p:ext uri="{BB962C8B-B14F-4D97-AF65-F5344CB8AC3E}">
        <p14:creationId xmlns:p14="http://schemas.microsoft.com/office/powerpoint/2010/main" val="374242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You need to build on the Geometry, Point, Line, and Polygon classes that you have created.</a:t>
            </a:r>
          </a:p>
          <a:p>
            <a:pPr marL="0" indent="0">
              <a:buNone/>
            </a:pPr>
            <a:endParaRPr lang="en-US" dirty="0"/>
          </a:p>
          <a:p>
            <a:pPr marL="0" indent="0">
              <a:buNone/>
            </a:pPr>
            <a:r>
              <a:rPr lang="en-US" dirty="0"/>
              <a:t>Your task is to write two Python programs: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main_from_file.py</a:t>
            </a:r>
            <a:r>
              <a:rPr lang="en-US" dirty="0"/>
              <a:t> and </a:t>
            </a:r>
            <a:r>
              <a:rPr lang="en-US" dirty="0" err="1">
                <a:latin typeface="Consolas" panose="020B0609020204030204" pitchFamily="49" charset="0"/>
                <a:cs typeface="Consolas" panose="020B0609020204030204" pitchFamily="49" charset="0"/>
              </a:rPr>
              <a:t>main_from_user.py</a:t>
            </a:r>
            <a:endParaRPr lang="en-US" dirty="0"/>
          </a:p>
          <a:p>
            <a:pPr marL="0" indent="0">
              <a:buNone/>
            </a:pPr>
            <a:endParaRPr lang="en-US" dirty="0"/>
          </a:p>
          <a:p>
            <a:pPr marL="0" indent="0">
              <a:buNone/>
            </a:pPr>
            <a:r>
              <a:rPr lang="en-US" dirty="0" err="1">
                <a:latin typeface="Consolas" panose="020B0609020204030204" pitchFamily="49" charset="0"/>
                <a:cs typeface="Consolas" panose="020B0609020204030204" pitchFamily="49" charset="0"/>
              </a:rPr>
              <a:t>main_from_file.py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list of coordinates from a file and create a list of testing points;</a:t>
            </a:r>
          </a:p>
          <a:p>
            <a:pPr marL="457200" indent="-457200">
              <a:buFont typeface="+mj-lt"/>
              <a:buAutoNum type="arabicPeriod"/>
            </a:pPr>
            <a:r>
              <a:rPr lang="en-US" b="1" dirty="0"/>
              <a:t>Categorize</a:t>
            </a:r>
            <a:r>
              <a:rPr lang="en-US" dirty="0"/>
              <a:t> these points into: “inside”, “outside” and “boundary”;</a:t>
            </a:r>
          </a:p>
          <a:p>
            <a:pPr marL="457200" indent="-457200">
              <a:buFont typeface="+mj-lt"/>
              <a:buAutoNum type="arabicPeriod"/>
            </a:pPr>
            <a:r>
              <a:rPr lang="en-US" b="1" dirty="0"/>
              <a:t>Output</a:t>
            </a:r>
            <a:r>
              <a:rPr lang="en-US" dirty="0"/>
              <a:t> the result of each point in a CSV file;</a:t>
            </a:r>
          </a:p>
          <a:p>
            <a:pPr marL="457200" indent="-457200">
              <a:buFont typeface="+mj-lt"/>
              <a:buAutoNum type="arabicPeriod"/>
            </a:pPr>
            <a:r>
              <a:rPr lang="en-US" b="1" dirty="0"/>
              <a:t>Plot</a:t>
            </a:r>
            <a:r>
              <a:rPr lang="en-US" dirty="0"/>
              <a:t> the points and polygon in a plot window.</a:t>
            </a:r>
          </a:p>
        </p:txBody>
      </p:sp>
      <p:sp>
        <p:nvSpPr>
          <p:cNvPr id="5" name="Footer Placeholder 2">
            <a:extLst>
              <a:ext uri="{FF2B5EF4-FFF2-40B4-BE49-F238E27FC236}">
                <a16:creationId xmlns:a16="http://schemas.microsoft.com/office/drawing/2014/main" id="{F5881550-C1F5-DD49-8B46-CA15044F61FC}"/>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44</a:t>
            </a:fld>
            <a:endParaRPr lang="en-US" dirty="0"/>
          </a:p>
        </p:txBody>
      </p:sp>
    </p:spTree>
    <p:extLst>
      <p:ext uri="{BB962C8B-B14F-4D97-AF65-F5344CB8AC3E}">
        <p14:creationId xmlns:p14="http://schemas.microsoft.com/office/powerpoint/2010/main" val="4189697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You need to build on the Geometry, Point, Line, and Polygon classes that you have created.</a:t>
            </a:r>
          </a:p>
          <a:p>
            <a:pPr marL="0" indent="0">
              <a:buNone/>
            </a:pPr>
            <a:endParaRPr lang="en-US" dirty="0"/>
          </a:p>
          <a:p>
            <a:pPr marL="0" indent="0">
              <a:buNone/>
            </a:pPr>
            <a:r>
              <a:rPr lang="en-US" dirty="0"/>
              <a:t>Your task is to write two Python programs: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main_from_file.py</a:t>
            </a:r>
            <a:r>
              <a:rPr lang="en-US" dirty="0"/>
              <a:t> and </a:t>
            </a:r>
            <a:r>
              <a:rPr lang="en-US" dirty="0" err="1">
                <a:latin typeface="Consolas" panose="020B0609020204030204" pitchFamily="49" charset="0"/>
                <a:cs typeface="Consolas" panose="020B0609020204030204" pitchFamily="49" charset="0"/>
              </a:rPr>
              <a:t>main_from_user.py</a:t>
            </a:r>
            <a:endParaRPr lang="en-US" dirty="0"/>
          </a:p>
          <a:p>
            <a:pPr marL="0" indent="0">
              <a:buNone/>
            </a:pPr>
            <a:endParaRPr lang="en-US" dirty="0"/>
          </a:p>
          <a:p>
            <a:pPr marL="0" indent="0">
              <a:buNone/>
            </a:pPr>
            <a:r>
              <a:rPr lang="en-US" dirty="0" err="1">
                <a:latin typeface="Consolas" panose="020B0609020204030204" pitchFamily="49" charset="0"/>
                <a:cs typeface="Consolas" panose="020B0609020204030204" pitchFamily="49" charset="0"/>
              </a:rPr>
              <a:t>main_from_user.py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point from keyboard;</a:t>
            </a:r>
          </a:p>
          <a:p>
            <a:pPr marL="457200" indent="-457200">
              <a:buFont typeface="+mj-lt"/>
              <a:buAutoNum type="arabicPeriod"/>
            </a:pPr>
            <a:r>
              <a:rPr lang="en-US" b="1" dirty="0"/>
              <a:t>Categorize</a:t>
            </a:r>
            <a:r>
              <a:rPr lang="en-US" dirty="0"/>
              <a:t> this point into “inside”, “outside” and “boundary”;</a:t>
            </a:r>
          </a:p>
          <a:p>
            <a:pPr marL="457200" indent="-457200">
              <a:buFont typeface="+mj-lt"/>
              <a:buAutoNum type="arabicPeriod"/>
            </a:pPr>
            <a:r>
              <a:rPr lang="en-US" b="1" dirty="0"/>
              <a:t>Plot</a:t>
            </a:r>
            <a:r>
              <a:rPr lang="en-US" dirty="0"/>
              <a:t> the point and polygon in a plot window.</a:t>
            </a:r>
          </a:p>
        </p:txBody>
      </p:sp>
      <p:sp>
        <p:nvSpPr>
          <p:cNvPr id="5" name="Footer Placeholder 2">
            <a:extLst>
              <a:ext uri="{FF2B5EF4-FFF2-40B4-BE49-F238E27FC236}">
                <a16:creationId xmlns:a16="http://schemas.microsoft.com/office/drawing/2014/main" id="{CAF90EB3-0B88-DA47-95D6-8C41D843E69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45</a:t>
            </a:fld>
            <a:endParaRPr lang="en-US" dirty="0"/>
          </a:p>
        </p:txBody>
      </p:sp>
    </p:spTree>
    <p:extLst>
      <p:ext uri="{BB962C8B-B14F-4D97-AF65-F5344CB8AC3E}">
        <p14:creationId xmlns:p14="http://schemas.microsoft.com/office/powerpoint/2010/main" val="637209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Reading the CSV file.</a:t>
            </a:r>
            <a:r>
              <a:rPr lang="en-US" dirty="0"/>
              <a:t> Create a function or method that takes a CSV file and creates a list of points. This may be reused also to read the list of testing points.</a:t>
            </a:r>
          </a:p>
          <a:p>
            <a:pPr marL="0" indent="0">
              <a:buNone/>
            </a:pPr>
            <a:endParaRPr lang="en-US" dirty="0"/>
          </a:p>
          <a:p>
            <a:pPr marL="0" indent="0">
              <a:buNone/>
            </a:pPr>
            <a:r>
              <a:rPr lang="en-US" dirty="0"/>
              <a:t>You can get more marks if you can pass the file path as an argument to the main function.</a:t>
            </a:r>
            <a:endParaRPr lang="en-US" b="1" dirty="0"/>
          </a:p>
          <a:p>
            <a:pPr marL="0" indent="0">
              <a:buNone/>
            </a:pPr>
            <a:endParaRPr lang="en-US" dirty="0"/>
          </a:p>
          <a:p>
            <a:pPr marL="0" indent="0">
              <a:buNone/>
            </a:pPr>
            <a:r>
              <a:rPr lang="en-US" b="1" dirty="0"/>
              <a:t>Input a Point for testing. </a:t>
            </a:r>
            <a:r>
              <a:rPr lang="en-US" dirty="0"/>
              <a:t>Ask the user to input the coordinates from the keyboard.</a:t>
            </a:r>
          </a:p>
          <a:p>
            <a:pPr marL="0" indent="0">
              <a:buNone/>
            </a:pPr>
            <a:endParaRPr lang="en-US" dirty="0"/>
          </a:p>
          <a:p>
            <a:pPr marL="0" indent="0">
              <a:buNone/>
            </a:pPr>
            <a:r>
              <a:rPr lang="en-US" dirty="0"/>
              <a:t>You can get more marks if you can pass a tuple pairs as an argument to a main function.</a:t>
            </a:r>
          </a:p>
        </p:txBody>
      </p:sp>
      <p:sp>
        <p:nvSpPr>
          <p:cNvPr id="5" name="Footer Placeholder 2">
            <a:extLst>
              <a:ext uri="{FF2B5EF4-FFF2-40B4-BE49-F238E27FC236}">
                <a16:creationId xmlns:a16="http://schemas.microsoft.com/office/drawing/2014/main" id="{C2211A82-1647-A04A-AB06-E028804173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46</a:t>
            </a:fld>
            <a:endParaRPr lang="en-US" dirty="0"/>
          </a:p>
        </p:txBody>
      </p:sp>
    </p:spTree>
    <p:extLst>
      <p:ext uri="{BB962C8B-B14F-4D97-AF65-F5344CB8AC3E}">
        <p14:creationId xmlns:p14="http://schemas.microsoft.com/office/powerpoint/2010/main" val="3336511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Writing the CSV file.</a:t>
            </a:r>
            <a:r>
              <a:rPr lang="en-US" dirty="0"/>
              <a:t> Create a function or method that takes a file name and creates a CSV containing the id of each point and its categorization.</a:t>
            </a:r>
          </a:p>
          <a:p>
            <a:pPr marL="0" indent="0">
              <a:buNone/>
            </a:pPr>
            <a:r>
              <a:rPr lang="en-US" dirty="0"/>
              <a:t> </a:t>
            </a:r>
          </a:p>
          <a:p>
            <a:pPr marL="0" indent="0">
              <a:buNone/>
            </a:pPr>
            <a:r>
              <a:rPr lang="en-US" dirty="0"/>
              <a:t>You can get more marks if you can pass the output file name as an argument to the main function.</a:t>
            </a:r>
          </a:p>
          <a:p>
            <a:pPr marL="0" indent="0">
              <a:buNone/>
            </a:pPr>
            <a:endParaRPr lang="en-US" b="1" dirty="0"/>
          </a:p>
          <a:p>
            <a:pPr marL="0" indent="0">
              <a:buNone/>
            </a:pPr>
            <a:r>
              <a:rPr lang="en-US" dirty="0"/>
              <a:t>A sample CSV called ‘</a:t>
            </a:r>
            <a:r>
              <a:rPr lang="en-US" dirty="0" err="1">
                <a:latin typeface="Consolas" panose="020B0609020204030204" pitchFamily="49" charset="0"/>
                <a:cs typeface="Consolas" panose="020B0609020204030204" pitchFamily="49" charset="0"/>
              </a:rPr>
              <a:t>sample_output.csv</a:t>
            </a:r>
            <a:r>
              <a:rPr lang="en-US" dirty="0"/>
              <a:t>’ is provided.</a:t>
            </a:r>
          </a:p>
        </p:txBody>
      </p:sp>
      <p:sp>
        <p:nvSpPr>
          <p:cNvPr id="5" name="Footer Placeholder 2">
            <a:extLst>
              <a:ext uri="{FF2B5EF4-FFF2-40B4-BE49-F238E27FC236}">
                <a16:creationId xmlns:a16="http://schemas.microsoft.com/office/drawing/2014/main" id="{842E776B-F17A-874F-AAB8-7B7E7BF733B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47</a:t>
            </a:fld>
            <a:endParaRPr lang="en-US" dirty="0"/>
          </a:p>
        </p:txBody>
      </p:sp>
    </p:spTree>
    <p:extLst>
      <p:ext uri="{BB962C8B-B14F-4D97-AF65-F5344CB8AC3E}">
        <p14:creationId xmlns:p14="http://schemas.microsoft.com/office/powerpoint/2010/main" val="2887500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Provided Material</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GB" dirty="0"/>
              <a:t>Data (provided together with the project template):</a:t>
            </a:r>
          </a:p>
          <a:p>
            <a:r>
              <a:rPr lang="en-GB" dirty="0"/>
              <a:t>1 CSV file containing the coordinates of a polygon;</a:t>
            </a:r>
          </a:p>
          <a:p>
            <a:r>
              <a:rPr lang="en-GB" dirty="0"/>
              <a:t>1 CSV file of testing point;</a:t>
            </a:r>
          </a:p>
          <a:p>
            <a:r>
              <a:rPr lang="en-GB" dirty="0"/>
              <a:t>1 CSV file containing a sample output.</a:t>
            </a:r>
          </a:p>
          <a:p>
            <a:pPr marL="0" indent="0">
              <a:buNone/>
            </a:pPr>
            <a:endParaRPr lang="en-GB" dirty="0"/>
          </a:p>
          <a:p>
            <a:pPr marL="0" indent="0">
              <a:buNone/>
            </a:pPr>
            <a:r>
              <a:rPr lang="en-GB" dirty="0"/>
              <a:t>Project template:</a:t>
            </a:r>
          </a:p>
          <a:p>
            <a:r>
              <a:rPr lang="en-GB" dirty="0"/>
              <a:t>Predefined main functions;</a:t>
            </a:r>
          </a:p>
          <a:p>
            <a:r>
              <a:rPr lang="en-GB" dirty="0"/>
              <a:t>Plotter class already defined.</a:t>
            </a:r>
          </a:p>
          <a:p>
            <a:pPr marL="0" indent="0">
              <a:buNone/>
            </a:pPr>
            <a:endParaRPr lang="en-GB" dirty="0"/>
          </a:p>
          <a:p>
            <a:pPr marL="0" indent="0">
              <a:buNone/>
            </a:pPr>
            <a:r>
              <a:rPr lang="en-GB" dirty="0"/>
              <a:t>Project report:</a:t>
            </a:r>
          </a:p>
          <a:p>
            <a:r>
              <a:rPr lang="en-GB" dirty="0">
                <a:hlinkClick r:id="rId2"/>
              </a:rPr>
              <a:t>https://docs.google.com/document/d/1hwSchzGKcCURs5tO8r3OFI5h_FokUDd6y9ryttIZfHk</a:t>
            </a:r>
            <a:endParaRPr lang="en-US" dirty="0"/>
          </a:p>
        </p:txBody>
      </p:sp>
      <p:sp>
        <p:nvSpPr>
          <p:cNvPr id="8" name="Footer Placeholder 2">
            <a:extLst>
              <a:ext uri="{FF2B5EF4-FFF2-40B4-BE49-F238E27FC236}">
                <a16:creationId xmlns:a16="http://schemas.microsoft.com/office/drawing/2014/main" id="{DE468855-4E66-6640-AF70-BBC252B98E39}"/>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48</a:t>
            </a:fld>
            <a:endParaRPr lang="en-US" dirty="0"/>
          </a:p>
        </p:txBody>
      </p:sp>
    </p:spTree>
    <p:extLst>
      <p:ext uri="{BB962C8B-B14F-4D97-AF65-F5344CB8AC3E}">
        <p14:creationId xmlns:p14="http://schemas.microsoft.com/office/powerpoint/2010/main" val="17530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Triangle(Polygon):</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FFC66D"/>
                </a:solidFill>
                <a:latin typeface="Consolas" panose="020B0609020204030204" pitchFamily="49" charset="0"/>
                <a:cs typeface="Consolas" panose="020B0609020204030204" pitchFamily="49" charset="0"/>
              </a:rPr>
              <a:t>area</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6897BB"/>
                </a:solidFill>
                <a:latin typeface="Consolas" panose="020B0609020204030204" pitchFamily="49" charset="0"/>
                <a:cs typeface="Consolas" panose="020B0609020204030204" pitchFamily="49" charset="0"/>
              </a:rPr>
              <a:t>0</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 =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.get_points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08080"/>
                </a:solidFill>
                <a:latin typeface="Consolas" panose="020B0609020204030204" pitchFamily="49" charset="0"/>
                <a:cs typeface="Consolas" panose="020B0609020204030204" pitchFamily="49" charset="0"/>
              </a:rPr>
              <a:t># Shoelace Formula</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8888C6"/>
                </a:solidFill>
                <a:latin typeface="Consolas" panose="020B0609020204030204" pitchFamily="49" charset="0"/>
                <a:cs typeface="Consolas" panose="020B0609020204030204" pitchFamily="49" charset="0"/>
              </a:rPr>
              <a:t>abs</a:t>
            </a:r>
            <a:r>
              <a:rPr lang="en-GB" sz="1400" dirty="0">
                <a:latin typeface="Consolas" panose="020B0609020204030204" pitchFamily="49" charset="0"/>
                <a:cs typeface="Consolas" panose="020B0609020204030204" pitchFamily="49" charset="0"/>
              </a:rPr>
              <a:t>(res) / </a:t>
            </a:r>
            <a:r>
              <a:rPr lang="en-GB" sz="1400" dirty="0">
                <a:solidFill>
                  <a:srgbClr val="6897BB"/>
                </a:solidFill>
                <a:latin typeface="Consolas" panose="020B0609020204030204" pitchFamily="49" charset="0"/>
                <a:cs typeface="Consolas" panose="020B0609020204030204" pitchFamily="49" charset="0"/>
              </a:rPr>
              <a:t>2</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a:latin typeface="Consolas" panose="020B0609020204030204" pitchFamily="49" charset="0"/>
                <a:cs typeface="Consolas" panose="020B0609020204030204" pitchFamily="49" charset="0"/>
              </a:rPr>
              <a:t>res</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4</a:t>
            </a:fld>
            <a:endParaRPr lang="en-US" dirty="0"/>
          </a:p>
        </p:txBody>
      </p:sp>
    </p:spTree>
    <p:extLst>
      <p:ext uri="{BB962C8B-B14F-4D97-AF65-F5344CB8AC3E}">
        <p14:creationId xmlns:p14="http://schemas.microsoft.com/office/powerpoint/2010/main" val="10466224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Submission</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This assignment should be submitted as follows:</a:t>
            </a:r>
          </a:p>
          <a:p>
            <a:pPr marL="0" indent="0">
              <a:buNone/>
            </a:pPr>
            <a:endParaRPr lang="en-US" dirty="0"/>
          </a:p>
          <a:p>
            <a:r>
              <a:rPr lang="en-US" b="1" dirty="0"/>
              <a:t>a zip file </a:t>
            </a:r>
            <a:r>
              <a:rPr lang="en-US" dirty="0"/>
              <a:t>containing the project solution to the Assessment tab of the module Moodle page;</a:t>
            </a:r>
          </a:p>
          <a:p>
            <a:r>
              <a:rPr lang="en-US" b="1" dirty="0"/>
              <a:t>a pdf file</a:t>
            </a:r>
            <a:r>
              <a:rPr lang="en-US" dirty="0"/>
              <a:t> of the project report to the Assessment tab of the module Moodle page;</a:t>
            </a:r>
          </a:p>
          <a:p>
            <a:r>
              <a:rPr lang="en-US" b="1" dirty="0"/>
              <a:t>as a GitHub repository</a:t>
            </a:r>
            <a:r>
              <a:rPr lang="en-US" dirty="0"/>
              <a:t>.</a:t>
            </a:r>
          </a:p>
          <a:p>
            <a:pPr marL="0" indent="0">
              <a:buNone/>
            </a:pPr>
            <a:endParaRPr lang="en-US" dirty="0"/>
          </a:p>
          <a:p>
            <a:pPr marL="0" indent="0">
              <a:buNone/>
            </a:pPr>
            <a:r>
              <a:rPr lang="en-US" dirty="0"/>
              <a:t>Failing to carefully follow these instructions may result in penalties.</a:t>
            </a:r>
          </a:p>
          <a:p>
            <a:pPr marL="0" indent="0">
              <a:buNone/>
            </a:pPr>
            <a:endParaRPr lang="en-US" dirty="0"/>
          </a:p>
          <a:p>
            <a:pPr marL="0" indent="0">
              <a:buNone/>
            </a:pPr>
            <a:r>
              <a:rPr lang="en-US" dirty="0"/>
              <a:t>Note that an element of collaborative work is allowed in this project but </a:t>
            </a:r>
          </a:p>
          <a:p>
            <a:pPr marL="0" indent="0">
              <a:buNone/>
            </a:pPr>
            <a:r>
              <a:rPr lang="en-US" dirty="0"/>
              <a:t>please do not submit scripts that are identical to one another. In this case your work will not be accepted.</a:t>
            </a:r>
          </a:p>
        </p:txBody>
      </p:sp>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49</a:t>
            </a:fld>
            <a:endParaRPr lang="en-US" dirty="0"/>
          </a:p>
        </p:txBody>
      </p:sp>
    </p:spTree>
    <p:extLst>
      <p:ext uri="{BB962C8B-B14F-4D97-AF65-F5344CB8AC3E}">
        <p14:creationId xmlns:p14="http://schemas.microsoft.com/office/powerpoint/2010/main" val="2709127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Marking Scheme</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endParaRPr lang="en-US" dirty="0"/>
          </a:p>
        </p:txBody>
      </p:sp>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50</a:t>
            </a:fld>
            <a:endParaRPr lang="en-US" dirty="0"/>
          </a:p>
        </p:txBody>
      </p:sp>
      <p:pic>
        <p:nvPicPr>
          <p:cNvPr id="7" name="Picture 6">
            <a:extLst>
              <a:ext uri="{FF2B5EF4-FFF2-40B4-BE49-F238E27FC236}">
                <a16:creationId xmlns:a16="http://schemas.microsoft.com/office/drawing/2014/main" id="{D3178BC4-5B28-AF45-AB03-E46EC3B2C698}"/>
              </a:ext>
            </a:extLst>
          </p:cNvPr>
          <p:cNvPicPr>
            <a:picLocks noChangeAspect="1"/>
          </p:cNvPicPr>
          <p:nvPr/>
        </p:nvPicPr>
        <p:blipFill>
          <a:blip r:embed="rId2"/>
          <a:stretch>
            <a:fillRect/>
          </a:stretch>
        </p:blipFill>
        <p:spPr>
          <a:xfrm>
            <a:off x="395536" y="1307059"/>
            <a:ext cx="7092280" cy="4006393"/>
          </a:xfrm>
          <a:prstGeom prst="rect">
            <a:avLst/>
          </a:prstGeom>
        </p:spPr>
      </p:pic>
    </p:spTree>
    <p:extLst>
      <p:ext uri="{BB962C8B-B14F-4D97-AF65-F5344CB8AC3E}">
        <p14:creationId xmlns:p14="http://schemas.microsoft.com/office/powerpoint/2010/main" val="188461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300" dirty="0">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class </a:t>
            </a:r>
            <a:r>
              <a:rPr lang="en-GB" sz="1300" dirty="0">
                <a:latin typeface="Consolas" panose="020B0609020204030204" pitchFamily="49" charset="0"/>
                <a:cs typeface="Consolas" panose="020B0609020204030204" pitchFamily="49" charset="0"/>
              </a:rPr>
              <a:t>Square(Polygon):</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side):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points =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left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right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'bottom </a:t>
            </a:r>
            <a:r>
              <a:rPr lang="en-GB" sz="1300">
                <a:solidFill>
                  <a:srgbClr val="6A8759"/>
                </a:solidFill>
                <a:latin typeface="Consolas" panose="020B0609020204030204" pitchFamily="49" charset="0"/>
                <a:cs typeface="Consolas" panose="020B0609020204030204" pitchFamily="49" charset="0"/>
              </a:rPr>
              <a:t>right point'</a:t>
            </a:r>
            <a:r>
              <a:rPr lang="en-GB" sz="130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8888C6"/>
                </a:solidFill>
                <a:latin typeface="Consolas" panose="020B0609020204030204" pitchFamily="49" charset="0"/>
                <a:cs typeface="Consolas" panose="020B0609020204030204" pitchFamily="49" charset="0"/>
              </a:rPr>
              <a:t>super</a:t>
            </a:r>
            <a:r>
              <a:rPr lang="en-GB" sz="1300" dirty="0">
                <a:latin typeface="Consolas" panose="020B0609020204030204" pitchFamily="49" charset="0"/>
                <a:cs typeface="Consolas" panose="020B0609020204030204" pitchFamily="49" charset="0"/>
              </a:rPr>
              <a:t>().</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points)</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side</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FFC66D"/>
                </a:solidFill>
                <a:latin typeface="Consolas" panose="020B0609020204030204" pitchFamily="49" charset="0"/>
                <a:cs typeface="Consolas" panose="020B0609020204030204" pitchFamily="49" charset="0"/>
              </a:rPr>
              <a:t>area</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return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a:t>
            </a:r>
            <a:r>
              <a:rPr lang="en-GB" sz="1300" dirty="0">
                <a:solidFill>
                  <a:srgbClr val="6897BB"/>
                </a:solidFill>
                <a:latin typeface="Consolas" panose="020B0609020204030204" pitchFamily="49" charset="0"/>
                <a:cs typeface="Consolas" panose="020B0609020204030204" pitchFamily="49" charset="0"/>
              </a:rPr>
              <a:t>2</a:t>
            </a:r>
            <a:br>
              <a:rPr lang="en-GB" sz="1300" dirty="0">
                <a:solidFill>
                  <a:srgbClr val="6897BB"/>
                </a:solidFill>
                <a:latin typeface="Consolas" panose="020B0609020204030204" pitchFamily="49" charset="0"/>
                <a:cs typeface="Consolas" panose="020B0609020204030204" pitchFamily="49" charset="0"/>
              </a:rPr>
            </a:br>
            <a:br>
              <a:rPr lang="en-GB" sz="1300" dirty="0">
                <a:solidFill>
                  <a:srgbClr val="6897BB"/>
                </a:solidFill>
                <a:latin typeface="Consolas" panose="020B0609020204030204" pitchFamily="49" charset="0"/>
                <a:cs typeface="Consolas" panose="020B0609020204030204" pitchFamily="49" charset="0"/>
              </a:rPr>
            </a:br>
            <a:endParaRPr lang="en-US" sz="13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5</a:t>
            </a:fld>
            <a:endParaRPr lang="en-US" dirty="0"/>
          </a:p>
        </p:txBody>
      </p:sp>
    </p:spTree>
    <p:extLst>
      <p:ext uri="{BB962C8B-B14F-4D97-AF65-F5344CB8AC3E}">
        <p14:creationId xmlns:p14="http://schemas.microsoft.com/office/powerpoint/2010/main" val="38092970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400" dirty="0">
                <a:solidFill>
                  <a:srgbClr val="6897BB"/>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point_a</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point_b</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'B'</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'C'</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triangle = Triangle(</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point_b</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'Lines of the triangle ' </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triangle.get_name</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triangle.lines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line.get_name</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'Area:'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triangle.area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6</a:t>
            </a:fld>
            <a:endParaRPr lang="en-US" dirty="0"/>
          </a:p>
        </p:txBody>
      </p:sp>
    </p:spTree>
    <p:extLst>
      <p:ext uri="{BB962C8B-B14F-4D97-AF65-F5344CB8AC3E}">
        <p14:creationId xmlns:p14="http://schemas.microsoft.com/office/powerpoint/2010/main" val="213246613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8 (10 Minutes)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Write a program that asks</a:t>
                </a:r>
                <a:r>
                  <a:rPr lang="en-US" sz="1800" b="1" dirty="0"/>
                  <a:t> </a:t>
                </a:r>
                <a:r>
                  <a:rPr lang="en-US" sz="1800" dirty="0"/>
                  <a:t>the user to </a:t>
                </a:r>
                <a:r>
                  <a:rPr lang="en-GB" sz="1800" dirty="0">
                    <a:solidFill>
                      <a:srgbClr val="8888C6"/>
                    </a:solidFill>
                    <a:latin typeface="Consolas" panose="020B0609020204030204" pitchFamily="49" charset="0"/>
                    <a:cs typeface="Consolas" panose="020B0609020204030204" pitchFamily="49" charset="0"/>
                  </a:rPr>
                  <a:t>input</a:t>
                </a:r>
                <a:r>
                  <a:rPr lang="en-US" sz="1800" dirty="0"/>
                  <a:t> a temperature in degree Celsius and </a:t>
                </a:r>
                <a:r>
                  <a:rPr lang="en-GB" sz="1800" dirty="0">
                    <a:solidFill>
                      <a:srgbClr val="8888C6"/>
                    </a:solidFill>
                    <a:latin typeface="Consolas" panose="020B0609020204030204" pitchFamily="49" charset="0"/>
                    <a:cs typeface="Consolas" panose="020B0609020204030204" pitchFamily="49" charset="0"/>
                  </a:rPr>
                  <a:t>print</a:t>
                </a:r>
                <a:r>
                  <a:rPr lang="en-GB" sz="1800" dirty="0">
                    <a:latin typeface="Arial" panose="020B0604020202020204" pitchFamily="34" charset="0"/>
                    <a:cs typeface="Arial" panose="020B0604020202020204" pitchFamily="34" charset="0"/>
                  </a:rPr>
                  <a:t>s</a:t>
                </a:r>
                <a:r>
                  <a:rPr lang="en-US" sz="1800" dirty="0"/>
                  <a:t> out a suitable message according to the temperature state below:</a:t>
                </a:r>
              </a:p>
              <a:p>
                <a:r>
                  <a:rPr lang="en-US" sz="1800" dirty="0"/>
                  <a:t>“Freezing” when the temperature is below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sub>
                    </m:sSub>
                  </m:oMath>
                </a14:m>
                <a:r>
                  <a:rPr lang="en-US" sz="1800" dirty="0"/>
                  <a:t>;</a:t>
                </a:r>
              </a:p>
              <a:p>
                <a:r>
                  <a:rPr lang="en-US" sz="1800" dirty="0"/>
                  <a:t>“Very 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1</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(not included);</a:t>
                </a:r>
              </a:p>
              <a:p>
                <a:r>
                  <a:rPr lang="en-US" sz="1800" dirty="0"/>
                  <a:t>“Cold”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(not included);</a:t>
                </a:r>
              </a:p>
              <a:p>
                <a:r>
                  <a:rPr lang="en-US" sz="1800" dirty="0"/>
                  <a:t>“Normal”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(not included);</a:t>
                </a:r>
              </a:p>
              <a:p>
                <a:r>
                  <a:rPr lang="en-US" sz="1800" dirty="0"/>
                  <a:t>“Hot”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 (not included);</a:t>
                </a:r>
              </a:p>
              <a:p>
                <a:r>
                  <a:rPr lang="en-US" sz="1800" dirty="0"/>
                  <a:t>“Very hot” when it’s equal or above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a:t>
                </a:r>
              </a:p>
              <a:p>
                <a:pPr marL="0" indent="0">
                  <a:buNone/>
                </a:pPr>
                <a:r>
                  <a:rPr lang="en-US" sz="1800" dirty="0"/>
                  <a:t>The temperatures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a:latin typeface="Cambria Math" panose="02040503050406030204" pitchFamily="18" charset="0"/>
                          </a:rPr>
                          <m:t>1</m:t>
                        </m:r>
                      </m:sub>
                    </m:sSub>
                    <m:r>
                      <a:rPr lang="en-US" sz="1800" b="0" i="1" smtClean="0">
                        <a:latin typeface="Cambria Math" panose="02040503050406030204" pitchFamily="18" charset="0"/>
                      </a:rPr>
                      <m:t>, </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smtClean="0">
                            <a:latin typeface="Cambria Math" panose="02040503050406030204" pitchFamily="18" charset="0"/>
                          </a:rPr>
                          <m:t>5</m:t>
                        </m:r>
                      </m:sub>
                    </m:sSub>
                    <m:r>
                      <a:rPr lang="en-US" sz="1800" b="0" i="1">
                        <a:latin typeface="Cambria Math" panose="02040503050406030204" pitchFamily="18" charset="0"/>
                      </a:rPr>
                      <m:t> </m:t>
                    </m:r>
                  </m:oMath>
                </a14:m>
                <a:r>
                  <a:rPr lang="en-US" sz="1800" dirty="0"/>
                  <a:t>are</a:t>
                </a:r>
                <a:r>
                  <a:rPr lang="en-US" sz="1800" b="1" dirty="0"/>
                  <a:t> stored in a file named </a:t>
                </a:r>
                <a:r>
                  <a:rPr lang="en-US" sz="1800" b="1" dirty="0" err="1">
                    <a:latin typeface="Consolas" panose="020B0609020204030204" pitchFamily="49" charset="0"/>
                    <a:cs typeface="Consolas" panose="020B0609020204030204" pitchFamily="49" charset="0"/>
                  </a:rPr>
                  <a:t>temps.csv</a:t>
                </a:r>
                <a:r>
                  <a:rPr lang="en-US" sz="1800" b="1" dirty="0"/>
                  <a:t> like this:</a:t>
                </a:r>
              </a:p>
              <a:p>
                <a:pPr marL="0" indent="0">
                  <a:buNone/>
                </a:pPr>
                <a:endParaRPr lang="en-US" sz="1800" b="1" dirty="0"/>
              </a:p>
              <a:p>
                <a:pPr marL="0" indent="0">
                  <a:buNone/>
                </a:pPr>
                <a:r>
                  <a:rPr lang="en-US" sz="1200" dirty="0">
                    <a:latin typeface="Consolas" panose="020B0609020204030204" pitchFamily="49" charset="0"/>
                    <a:cs typeface="Consolas" panose="020B0609020204030204" pitchFamily="49" charset="0"/>
                  </a:rPr>
                  <a:t>0</a:t>
                </a:r>
              </a:p>
              <a:p>
                <a:pPr marL="0" indent="0">
                  <a:buNone/>
                </a:pPr>
                <a:r>
                  <a:rPr lang="en-US" sz="1200" dirty="0">
                    <a:latin typeface="Consolas" panose="020B0609020204030204" pitchFamily="49" charset="0"/>
                    <a:cs typeface="Consolas" panose="020B0609020204030204" pitchFamily="49" charset="0"/>
                  </a:rPr>
                  <a:t>10</a:t>
                </a:r>
              </a:p>
              <a:p>
                <a:pPr marL="0" indent="0">
                  <a:buNone/>
                </a:pPr>
                <a:r>
                  <a:rPr lang="en-US" sz="1200" dirty="0">
                    <a:latin typeface="Consolas" panose="020B0609020204030204" pitchFamily="49" charset="0"/>
                    <a:cs typeface="Consolas" panose="020B0609020204030204" pitchFamily="49" charset="0"/>
                  </a:rPr>
                  <a:t>20</a:t>
                </a:r>
              </a:p>
              <a:p>
                <a:pPr marL="0" indent="0">
                  <a:buNone/>
                </a:pPr>
                <a:r>
                  <a:rPr lang="en-US" sz="1200" dirty="0">
                    <a:latin typeface="Consolas" panose="020B0609020204030204" pitchFamily="49" charset="0"/>
                    <a:cs typeface="Consolas" panose="020B0609020204030204" pitchFamily="49" charset="0"/>
                  </a:rPr>
                  <a:t>30</a:t>
                </a:r>
              </a:p>
              <a:p>
                <a:pPr marL="0" indent="0">
                  <a:buNone/>
                </a:pPr>
                <a:r>
                  <a:rPr lang="en-US" sz="1200" dirty="0">
                    <a:latin typeface="Consolas" panose="020B0609020204030204" pitchFamily="49" charset="0"/>
                    <a:cs typeface="Consolas" panose="020B0609020204030204" pitchFamily="49" charset="0"/>
                  </a:rPr>
                  <a:t>40</a:t>
                </a:r>
              </a:p>
              <a:p>
                <a:pPr marL="0" indent="0">
                  <a:buNone/>
                </a:pPr>
                <a:endParaRPr lang="en-US" sz="1800" b="1" dirty="0"/>
              </a:p>
            </p:txBody>
          </p:sp>
        </mc:Choice>
        <mc:Fallback xmlns="">
          <p:sp>
            <p:nvSpPr>
              <p:cNvPr id="9" name="Content Placeholder 2">
                <a:extLst>
                  <a:ext uri="{FF2B5EF4-FFF2-40B4-BE49-F238E27FC236}">
                    <a16:creationId xmlns:a16="http://schemas.microsoft.com/office/drawing/2014/main" id="{3AB3BC18-199B-C44F-B339-573547996898}"/>
                  </a:ext>
                </a:extLst>
              </p:cNvPr>
              <p:cNvSpPr>
                <a:spLocks noGrp="1" noRot="1" noChangeAspect="1" noMove="1" noResize="1" noEditPoints="1" noAdjustHandles="1" noChangeArrowheads="1" noChangeShapeType="1" noTextEdit="1"/>
              </p:cNvSpPr>
              <p:nvPr>
                <p:ph idx="1"/>
              </p:nvPr>
            </p:nvSpPr>
            <p:spPr>
              <a:blipFill>
                <a:blip r:embed="rId3"/>
                <a:stretch>
                  <a:fillRect l="-448" t="-813" r="-14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7</a:t>
            </a:fld>
            <a:endParaRPr lang="en-US" dirty="0"/>
          </a:p>
        </p:txBody>
      </p:sp>
    </p:spTree>
    <p:extLst>
      <p:ext uri="{BB962C8B-B14F-4D97-AF65-F5344CB8AC3E}">
        <p14:creationId xmlns:p14="http://schemas.microsoft.com/office/powerpoint/2010/main" val="187039421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a:xfrm>
            <a:off x="330200" y="692026"/>
            <a:ext cx="8489950" cy="504726"/>
          </a:xfrm>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346256" cy="4825206"/>
          </a:xfrm>
        </p:spPr>
        <p:txBody>
          <a:bodyPr/>
          <a:lstStyle/>
          <a:p>
            <a:pPr marL="0" indent="0">
              <a:buNone/>
            </a:pP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'Temperature to Perceived Temperature Converter (0.4)'</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'freezing'</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'normal'</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'hot'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hot'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temps = []</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temps.csv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'r'</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(line)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temps.append</a:t>
            </a:r>
            <a:r>
              <a:rPr lang="en-GB" sz="1400" dirty="0">
                <a:latin typeface="Consolas" panose="020B0609020204030204" pitchFamily="49" charset="0"/>
                <a:cs typeface="Consolas" panose="020B0609020204030204" pitchFamily="49" charset="0"/>
              </a:rPr>
              <a:t>(temp)</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input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'What temperature is outside? '</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i </a:t>
            </a:r>
            <a:r>
              <a:rPr lang="en-GB" sz="1400" dirty="0">
                <a:solidFill>
                  <a:srgbClr val="CC7832"/>
                </a:solidFill>
                <a:latin typeface="Consolas" panose="020B0609020204030204" pitchFamily="49" charset="0"/>
                <a:cs typeface="Consolas" panose="020B0609020204030204" pitchFamily="49" charset="0"/>
              </a:rPr>
              <a:t>in </a:t>
            </a:r>
            <a:r>
              <a:rPr lang="en-GB" sz="1400" dirty="0">
                <a:solidFill>
                  <a:srgbClr val="8888C6"/>
                </a:solidFill>
                <a:latin typeface="Consolas" panose="020B0609020204030204" pitchFamily="49" charset="0"/>
                <a:cs typeface="Consolas" panose="020B0609020204030204" pitchFamily="49" charset="0"/>
              </a:rPr>
              <a:t>range</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len</a:t>
            </a:r>
            <a:r>
              <a:rPr lang="en-GB" sz="1400" dirty="0">
                <a:latin typeface="Consolas" panose="020B0609020204030204" pitchFamily="49" charset="0"/>
                <a:cs typeface="Consolas" panose="020B0609020204030204" pitchFamily="49" charset="0"/>
              </a:rPr>
              <a:t>(temps)):</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latin typeface="Consolas" panose="020B0609020204030204" pitchFamily="49" charset="0"/>
                <a:cs typeface="Consolas" panose="020B0609020204030204" pitchFamily="49" charset="0"/>
              </a:rPr>
              <a:t>temp &lt; temps[i]: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break</a:t>
            </a:r>
            <a:br>
              <a:rPr lang="en-GB" sz="1400" dirty="0">
                <a:solidFill>
                  <a:srgbClr val="CC7832"/>
                </a:solidFill>
                <a:latin typeface="Consolas" panose="020B0609020204030204" pitchFamily="49" charset="0"/>
                <a:cs typeface="Consolas" panose="020B0609020204030204" pitchFamily="49" charset="0"/>
              </a:rPr>
            </a:br>
            <a:br>
              <a:rPr lang="en-GB" sz="1400" dirty="0">
                <a:solidFill>
                  <a:srgbClr val="CC7832"/>
                </a:solidFill>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'Your temperature today is'</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02A491D7-D2A9-9D4E-BDB9-159592B6CEDD}"/>
              </a:ext>
            </a:extLst>
          </p:cNvPr>
          <p:cNvSpPr>
            <a:spLocks noGrp="1"/>
          </p:cNvSpPr>
          <p:nvPr>
            <p:ph type="ftr" sz="quarter" idx="10"/>
          </p:nvPr>
        </p:nvSpPr>
        <p:spPr/>
        <p:txBody>
          <a:bodyPr/>
          <a:lstStyle/>
          <a:p>
            <a:fld id="{B5E4C176-450D-B04D-90B6-7F3833CFE2C9}" type="slidenum">
              <a:rPr lang="en-US" smtClean="0"/>
              <a:pPr/>
              <a:t>8</a:t>
            </a:fld>
            <a:endParaRPr lang="en-US" dirty="0"/>
          </a:p>
        </p:txBody>
      </p:sp>
    </p:spTree>
    <p:extLst>
      <p:ext uri="{BB962C8B-B14F-4D97-AF65-F5344CB8AC3E}">
        <p14:creationId xmlns:p14="http://schemas.microsoft.com/office/powerpoint/2010/main" val="774799973"/>
      </p:ext>
    </p:extLst>
  </p:cSld>
  <p:clrMapOvr>
    <a:masterClrMapping/>
  </p:clrMapOvr>
  <p:transition/>
</p:sld>
</file>

<file path=ppt/theme/theme1.xml><?xml version="1.0" encoding="utf-8"?>
<a:theme xmlns:a="http://schemas.openxmlformats.org/drawingml/2006/main" name="1_Custom Design">
  <a:themeElements>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34163</TotalTime>
  <Words>4308</Words>
  <Application>Microsoft Macintosh PowerPoint</Application>
  <PresentationFormat>On-screen Show (4:3)</PresentationFormat>
  <Paragraphs>479</Paragraphs>
  <Slides>51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Cambria Math</vt:lpstr>
      <vt:lpstr>Consolas</vt:lpstr>
      <vt:lpstr>Helvetica Neue</vt:lpstr>
      <vt:lpstr>Helvetica Neue Light</vt:lpstr>
      <vt:lpstr>Times New Roman</vt:lpstr>
      <vt:lpstr>1_Custom Design</vt:lpstr>
      <vt:lpstr>PowerPoint Presentation</vt:lpstr>
      <vt:lpstr>Exercise 7 (30 Minutes)</vt:lpstr>
      <vt:lpstr>Solution</vt:lpstr>
      <vt:lpstr>Solution (II)</vt:lpstr>
      <vt:lpstr>Solution (III)</vt:lpstr>
      <vt:lpstr>Solution (IV)</vt:lpstr>
      <vt:lpstr>Solution (V)</vt:lpstr>
      <vt:lpstr>Exercise 8 (10 Minutes)</vt:lpstr>
      <vt:lpstr>Solution</vt:lpstr>
      <vt:lpstr>Writing a Program</vt:lpstr>
      <vt:lpstr>Modeling and Representation</vt:lpstr>
      <vt:lpstr>Input Data</vt:lpstr>
      <vt:lpstr>Storing the Data in the Program</vt:lpstr>
      <vt:lpstr>Output Data</vt:lpstr>
      <vt:lpstr>Developing the Program in Pseudocode</vt:lpstr>
      <vt:lpstr>Review the Pseudocode</vt:lpstr>
      <vt:lpstr>Review the Pseudocode (II)</vt:lpstr>
      <vt:lpstr>Rewrite Pseudocode into Python</vt:lpstr>
      <vt:lpstr>Commenting</vt:lpstr>
      <vt:lpstr>Multiple Files Program</vt:lpstr>
      <vt:lpstr>Basic Program Planning (II)</vt:lpstr>
      <vt:lpstr>PowerPoint Presentation</vt:lpstr>
      <vt:lpstr>Matplotlib</vt:lpstr>
      <vt:lpstr>Matplotlib in Jupyter Notebooks</vt:lpstr>
      <vt:lpstr>Matplotlib in Standalone Programs</vt:lpstr>
      <vt:lpstr>Formatting the Style</vt:lpstr>
      <vt:lpstr>Drawing Shapes</vt:lpstr>
      <vt:lpstr>Documentation and Tutorials</vt:lpstr>
      <vt:lpstr>Point-in-polygon Test</vt:lpstr>
      <vt:lpstr>Point-in-Polygon Test</vt:lpstr>
      <vt:lpstr>Test Whether a Point is in the Polygon</vt:lpstr>
      <vt:lpstr>Minimum Bounding Rectangle</vt:lpstr>
      <vt:lpstr>Minimum Bounding Rectangle (II)</vt:lpstr>
      <vt:lpstr>Point-in-Polygon</vt:lpstr>
      <vt:lpstr>Ray Casting Algorithm</vt:lpstr>
      <vt:lpstr>Ray Casting Algorithm (II)</vt:lpstr>
      <vt:lpstr>Ray Casting Algorithm (II)</vt:lpstr>
      <vt:lpstr>Point on a Line Algorithm</vt:lpstr>
      <vt:lpstr>Line Crossing Algorithm</vt:lpstr>
      <vt:lpstr>The Intersecting Point</vt:lpstr>
      <vt:lpstr>Intersecting Point (Special Case)</vt:lpstr>
      <vt:lpstr>RCA Special Cases</vt:lpstr>
      <vt:lpstr>Point Crossing Vertices</vt:lpstr>
      <vt:lpstr>1st Assignment</vt:lpstr>
      <vt:lpstr>Point-in-Polygon Test</vt:lpstr>
      <vt:lpstr>Point-in-Polygon Test (II)</vt:lpstr>
      <vt:lpstr>Input</vt:lpstr>
      <vt:lpstr>Output</vt:lpstr>
      <vt:lpstr>Provided Material</vt:lpstr>
      <vt:lpstr>Submission</vt:lpstr>
      <vt:lpstr>Marking Scheme</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Lipani, Aldo</cp:lastModifiedBy>
  <cp:revision>515</cp:revision>
  <cp:lastPrinted>2012-07-12T12:58:07Z</cp:lastPrinted>
  <dcterms:created xsi:type="dcterms:W3CDTF">2012-10-26T04:04:39Z</dcterms:created>
  <dcterms:modified xsi:type="dcterms:W3CDTF">2021-11-01T05:57:48Z</dcterms:modified>
</cp:coreProperties>
</file>