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0277B-D3DF-4C06-9D6C-8910EA3363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E20F14A-1230-4791-A44E-F7E564011CE5}">
      <dgm:prSet phldrT="[Testo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r>
            <a:rPr lang="it-IT" sz="2000" u="sng" dirty="0" smtClean="0"/>
            <a:t>PROJECT MANAGER</a:t>
          </a:r>
        </a:p>
        <a:p>
          <a:r>
            <a:rPr lang="it-IT" sz="1800" dirty="0" smtClean="0"/>
            <a:t>Costo: € 0</a:t>
          </a:r>
        </a:p>
        <a:p>
          <a:r>
            <a:rPr lang="it-IT" sz="1800" dirty="0" smtClean="0"/>
            <a:t>Budget: </a:t>
          </a:r>
          <a:r>
            <a:rPr lang="it-IT" sz="1800" dirty="0" smtClean="0"/>
            <a:t>€ 25</a:t>
          </a:r>
          <a:endParaRPr lang="it-IT" sz="1800" dirty="0" smtClean="0"/>
        </a:p>
      </dgm:t>
    </dgm:pt>
    <dgm:pt modelId="{37FF8001-CD28-4798-835B-0A9768B10A1B}" type="parTrans" cxnId="{B57F25AD-99EF-4C83-8A34-0D1F2F453953}">
      <dgm:prSet/>
      <dgm:spPr/>
      <dgm:t>
        <a:bodyPr/>
        <a:lstStyle/>
        <a:p>
          <a:endParaRPr lang="it-IT"/>
        </a:p>
      </dgm:t>
    </dgm:pt>
    <dgm:pt modelId="{0AA65C18-328C-4B15-9E0D-F6B134F7E9CF}" type="sibTrans" cxnId="{B57F25AD-99EF-4C83-8A34-0D1F2F453953}">
      <dgm:prSet/>
      <dgm:spPr/>
      <dgm:t>
        <a:bodyPr/>
        <a:lstStyle/>
        <a:p>
          <a:endParaRPr lang="it-IT"/>
        </a:p>
      </dgm:t>
    </dgm:pt>
    <dgm:pt modelId="{34E9CFD8-F099-4F64-85CD-048DC48F517D}" type="asst">
      <dgm:prSet phldrT="[Testo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r>
            <a:rPr lang="it-IT" sz="2000" u="sng" dirty="0" smtClean="0"/>
            <a:t>COMMITTENTE</a:t>
          </a:r>
          <a:r>
            <a:rPr lang="it-IT" sz="2000" dirty="0" smtClean="0"/>
            <a:t> </a:t>
          </a:r>
        </a:p>
        <a:p>
          <a:r>
            <a:rPr lang="it-IT" sz="1800" dirty="0" smtClean="0"/>
            <a:t>Costo: € 0</a:t>
          </a:r>
        </a:p>
        <a:p>
          <a:r>
            <a:rPr lang="it-IT" sz="1800" dirty="0" smtClean="0"/>
            <a:t>Budget: € 0</a:t>
          </a:r>
          <a:endParaRPr lang="it-IT" sz="1800" dirty="0"/>
        </a:p>
      </dgm:t>
    </dgm:pt>
    <dgm:pt modelId="{0AB2DE74-B6C6-4252-AC79-88B23A93CA68}" type="parTrans" cxnId="{D9319ADD-5FE9-416E-AFD3-751E9DB30134}">
      <dgm:prSet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endParaRPr lang="it-IT"/>
        </a:p>
      </dgm:t>
    </dgm:pt>
    <dgm:pt modelId="{58457B66-3488-432E-8B31-B489F5921DBB}" type="sibTrans" cxnId="{D9319ADD-5FE9-416E-AFD3-751E9DB30134}">
      <dgm:prSet/>
      <dgm:spPr/>
      <dgm:t>
        <a:bodyPr/>
        <a:lstStyle/>
        <a:p>
          <a:endParaRPr lang="it-IT"/>
        </a:p>
      </dgm:t>
    </dgm:pt>
    <dgm:pt modelId="{5DC6923E-273E-453D-A286-09F6778BDB0A}" type="asst">
      <dgm:prSet phldrT="[Testo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r>
            <a:rPr lang="it-IT" sz="2000" u="sng" dirty="0" smtClean="0"/>
            <a:t>TEAM MANAGER</a:t>
          </a:r>
        </a:p>
        <a:p>
          <a:r>
            <a:rPr lang="it-IT" sz="1800" dirty="0" smtClean="0"/>
            <a:t>Costo: € 0</a:t>
          </a:r>
        </a:p>
        <a:p>
          <a:r>
            <a:rPr lang="it-IT" sz="1800" dirty="0" smtClean="0"/>
            <a:t>Budget: € 25</a:t>
          </a:r>
          <a:endParaRPr lang="it-IT" sz="1800" dirty="0"/>
        </a:p>
      </dgm:t>
    </dgm:pt>
    <dgm:pt modelId="{662F9D10-093A-4028-AFBE-A66192F92064}" type="parTrans" cxnId="{7C3AA95C-460A-44C8-BE49-19F094833D46}">
      <dgm:prSet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endParaRPr lang="it-IT"/>
        </a:p>
      </dgm:t>
    </dgm:pt>
    <dgm:pt modelId="{29445F7E-2E0E-4070-86C4-B2A59E4EBB6E}" type="sibTrans" cxnId="{7C3AA95C-460A-44C8-BE49-19F094833D46}">
      <dgm:prSet/>
      <dgm:spPr/>
      <dgm:t>
        <a:bodyPr/>
        <a:lstStyle/>
        <a:p>
          <a:endParaRPr lang="it-IT"/>
        </a:p>
      </dgm:t>
    </dgm:pt>
    <dgm:pt modelId="{2FB84273-E516-4072-8DA4-557D487BA369}" type="asst">
      <dgm:prSet phldrT="[Testo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r>
            <a:rPr lang="it-IT" sz="2000" u="sng" dirty="0" smtClean="0"/>
            <a:t>COMPUTER PERSONALE</a:t>
          </a:r>
        </a:p>
        <a:p>
          <a:r>
            <a:rPr lang="it-IT" sz="1800" dirty="0" smtClean="0"/>
            <a:t>Costo: € 0</a:t>
          </a:r>
        </a:p>
        <a:p>
          <a:r>
            <a:rPr lang="it-IT" sz="1800" dirty="0" smtClean="0"/>
            <a:t>Budget: € 0</a:t>
          </a:r>
          <a:endParaRPr lang="it-IT" sz="1800" dirty="0"/>
        </a:p>
      </dgm:t>
    </dgm:pt>
    <dgm:pt modelId="{2C282DA3-CC8F-4350-8DEE-AD2AC254D1FD}" type="parTrans" cxnId="{EE4B8231-9290-45AC-802F-0C5129B7C496}">
      <dgm:prSet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endParaRPr lang="it-IT"/>
        </a:p>
      </dgm:t>
    </dgm:pt>
    <dgm:pt modelId="{632AE3E9-C291-4986-835B-138E8A7B2501}" type="sibTrans" cxnId="{EE4B8231-9290-45AC-802F-0C5129B7C496}">
      <dgm:prSet/>
      <dgm:spPr/>
      <dgm:t>
        <a:bodyPr/>
        <a:lstStyle/>
        <a:p>
          <a:endParaRPr lang="it-IT"/>
        </a:p>
      </dgm:t>
    </dgm:pt>
    <dgm:pt modelId="{CB1ADDB6-7CB1-4C7D-8C06-4F2E375C8E53}" type="asst">
      <dgm:prSet phldrT="[Testo]" custT="1"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r>
            <a:rPr lang="it-IT" sz="2000" u="sng" dirty="0" smtClean="0"/>
            <a:t>ISTITUTO </a:t>
          </a:r>
          <a:r>
            <a:rPr lang="it-IT" sz="2000" u="sng" dirty="0" err="1" smtClean="0"/>
            <a:t>J.C.</a:t>
          </a:r>
          <a:r>
            <a:rPr lang="it-IT" sz="2000" u="sng" dirty="0" smtClean="0"/>
            <a:t> MAXWELL</a:t>
          </a:r>
        </a:p>
        <a:p>
          <a:r>
            <a:rPr lang="it-IT" sz="1800" dirty="0" smtClean="0"/>
            <a:t>Costo: € 0</a:t>
          </a:r>
        </a:p>
        <a:p>
          <a:r>
            <a:rPr lang="it-IT" sz="1800" dirty="0" smtClean="0"/>
            <a:t>Budget: € 0</a:t>
          </a:r>
          <a:endParaRPr lang="it-IT" sz="1800" dirty="0"/>
        </a:p>
      </dgm:t>
    </dgm:pt>
    <dgm:pt modelId="{9DCBB536-4011-4E86-BA92-E8F73C070AAD}" type="parTrans" cxnId="{D524BF23-5FE2-488D-B90A-1B82D1A12BE4}">
      <dgm:prSet/>
      <dgm:spPr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>
          <a:solidFill>
            <a:srgbClr val="002060"/>
          </a:solidFill>
        </a:ln>
      </dgm:spPr>
      <dgm:t>
        <a:bodyPr/>
        <a:lstStyle/>
        <a:p>
          <a:endParaRPr lang="it-IT"/>
        </a:p>
      </dgm:t>
    </dgm:pt>
    <dgm:pt modelId="{0EA3A5A9-E6B0-4A68-98B8-CE10C48281F5}" type="sibTrans" cxnId="{D524BF23-5FE2-488D-B90A-1B82D1A12BE4}">
      <dgm:prSet/>
      <dgm:spPr/>
      <dgm:t>
        <a:bodyPr/>
        <a:lstStyle/>
        <a:p>
          <a:endParaRPr lang="it-IT"/>
        </a:p>
      </dgm:t>
    </dgm:pt>
    <dgm:pt modelId="{09738285-7160-447D-8366-C19514287198}" type="pres">
      <dgm:prSet presAssocID="{B3A0277B-D3DF-4C06-9D6C-8910EA3363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42620F-6F7B-4B10-AEAC-E84DF5A7F33F}" type="pres">
      <dgm:prSet presAssocID="{3E20F14A-1230-4791-A44E-F7E564011CE5}" presName="hierRoot1" presStyleCnt="0">
        <dgm:presLayoutVars>
          <dgm:hierBranch val="init"/>
        </dgm:presLayoutVars>
      </dgm:prSet>
      <dgm:spPr/>
    </dgm:pt>
    <dgm:pt modelId="{BFA3EB88-AC18-4BBA-835C-1C35999DCFD3}" type="pres">
      <dgm:prSet presAssocID="{3E20F14A-1230-4791-A44E-F7E564011CE5}" presName="rootComposite1" presStyleCnt="0"/>
      <dgm:spPr/>
    </dgm:pt>
    <dgm:pt modelId="{F92D5F23-2560-4EF2-AD79-654BA6FAD036}" type="pres">
      <dgm:prSet presAssocID="{3E20F14A-1230-4791-A44E-F7E564011CE5}" presName="rootText1" presStyleLbl="node0" presStyleIdx="0" presStyleCnt="1" custScaleX="91882" custScaleY="83163" custLinFactNeighborX="37774" custLinFactNeighborY="-34260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9C588F09-E921-46D8-B6DF-AAFC06324BAE}" type="pres">
      <dgm:prSet presAssocID="{3E20F14A-1230-4791-A44E-F7E564011CE5}" presName="rootConnector1" presStyleLbl="node1" presStyleIdx="0" presStyleCnt="0"/>
      <dgm:spPr/>
    </dgm:pt>
    <dgm:pt modelId="{5177D75E-A2F1-4BF9-B58F-BCDF5B070381}" type="pres">
      <dgm:prSet presAssocID="{3E20F14A-1230-4791-A44E-F7E564011CE5}" presName="hierChild2" presStyleCnt="0"/>
      <dgm:spPr/>
    </dgm:pt>
    <dgm:pt modelId="{07992AA2-7489-4AEB-A5A9-51553BFAD9B7}" type="pres">
      <dgm:prSet presAssocID="{3E20F14A-1230-4791-A44E-F7E564011CE5}" presName="hierChild3" presStyleCnt="0"/>
      <dgm:spPr/>
    </dgm:pt>
    <dgm:pt modelId="{61778167-5A36-4EC2-A587-C68062F19323}" type="pres">
      <dgm:prSet presAssocID="{0AB2DE74-B6C6-4252-AC79-88B23A93CA68}" presName="Name111" presStyleLbl="parChTrans1D2" presStyleIdx="0" presStyleCnt="2"/>
      <dgm:spPr/>
    </dgm:pt>
    <dgm:pt modelId="{2F571000-804D-49C9-8828-395E25168182}" type="pres">
      <dgm:prSet presAssocID="{34E9CFD8-F099-4F64-85CD-048DC48F517D}" presName="hierRoot3" presStyleCnt="0">
        <dgm:presLayoutVars>
          <dgm:hierBranch val="init"/>
        </dgm:presLayoutVars>
      </dgm:prSet>
      <dgm:spPr/>
    </dgm:pt>
    <dgm:pt modelId="{29915FDD-7DE7-46D3-B5F2-30AFC8C29480}" type="pres">
      <dgm:prSet presAssocID="{34E9CFD8-F099-4F64-85CD-048DC48F517D}" presName="rootComposite3" presStyleCnt="0"/>
      <dgm:spPr/>
    </dgm:pt>
    <dgm:pt modelId="{EBA03B65-FB64-4BCB-A631-367706545DD5}" type="pres">
      <dgm:prSet presAssocID="{34E9CFD8-F099-4F64-85CD-048DC48F517D}" presName="rootText3" presStyleLbl="asst1" presStyleIdx="0" presStyleCnt="4" custScaleX="75120" custScaleY="83163" custLinFactNeighborX="14773" custLinFactNeighborY="-30807">
        <dgm:presLayoutVars>
          <dgm:chPref val="3"/>
        </dgm:presLayoutVars>
      </dgm:prSet>
      <dgm:spPr>
        <a:prstGeom prst="roundRect">
          <a:avLst/>
        </a:prstGeom>
      </dgm:spPr>
    </dgm:pt>
    <dgm:pt modelId="{A4E84B4C-6876-49D5-919E-5848BAFAECB6}" type="pres">
      <dgm:prSet presAssocID="{34E9CFD8-F099-4F64-85CD-048DC48F517D}" presName="rootConnector3" presStyleLbl="asst1" presStyleIdx="0" presStyleCnt="4"/>
      <dgm:spPr/>
    </dgm:pt>
    <dgm:pt modelId="{9C2DA1B0-A191-473F-8A98-39D8139BA7A9}" type="pres">
      <dgm:prSet presAssocID="{34E9CFD8-F099-4F64-85CD-048DC48F517D}" presName="hierChild6" presStyleCnt="0"/>
      <dgm:spPr/>
    </dgm:pt>
    <dgm:pt modelId="{8B868E57-9D4C-42E3-800F-08100ACA1AA2}" type="pres">
      <dgm:prSet presAssocID="{34E9CFD8-F099-4F64-85CD-048DC48F517D}" presName="hierChild7" presStyleCnt="0"/>
      <dgm:spPr/>
    </dgm:pt>
    <dgm:pt modelId="{DE5491D5-B4E9-4C52-B906-D794B554273A}" type="pres">
      <dgm:prSet presAssocID="{662F9D10-093A-4028-AFBE-A66192F92064}" presName="Name111" presStyleLbl="parChTrans1D2" presStyleIdx="1" presStyleCnt="2"/>
      <dgm:spPr/>
    </dgm:pt>
    <dgm:pt modelId="{B5C05ABA-9C4E-4D07-A945-6AC44CDE7325}" type="pres">
      <dgm:prSet presAssocID="{5DC6923E-273E-453D-A286-09F6778BDB0A}" presName="hierRoot3" presStyleCnt="0">
        <dgm:presLayoutVars>
          <dgm:hierBranch val="init"/>
        </dgm:presLayoutVars>
      </dgm:prSet>
      <dgm:spPr/>
    </dgm:pt>
    <dgm:pt modelId="{2EE2158D-0F04-4C43-B259-D180E20BD8D6}" type="pres">
      <dgm:prSet presAssocID="{5DC6923E-273E-453D-A286-09F6778BDB0A}" presName="rootComposite3" presStyleCnt="0"/>
      <dgm:spPr/>
    </dgm:pt>
    <dgm:pt modelId="{135ED593-B0E1-41F7-BBC3-05FD0D0485FD}" type="pres">
      <dgm:prSet presAssocID="{5DC6923E-273E-453D-A286-09F6778BDB0A}" presName="rootText3" presStyleLbl="asst1" presStyleIdx="1" presStyleCnt="4" custScaleX="76026" custScaleY="98078" custLinFactNeighborX="-10500" custLinFactNeighborY="-30807">
        <dgm:presLayoutVars>
          <dgm:chPref val="3"/>
        </dgm:presLayoutVars>
      </dgm:prSet>
      <dgm:spPr>
        <a:prstGeom prst="roundRect">
          <a:avLst/>
        </a:prstGeom>
      </dgm:spPr>
    </dgm:pt>
    <dgm:pt modelId="{8C7C8D5A-8A80-46C7-8A57-152D48EE2481}" type="pres">
      <dgm:prSet presAssocID="{5DC6923E-273E-453D-A286-09F6778BDB0A}" presName="rootConnector3" presStyleLbl="asst1" presStyleIdx="1" presStyleCnt="4"/>
      <dgm:spPr/>
    </dgm:pt>
    <dgm:pt modelId="{2EEA293B-65A9-46AF-B416-DBB97DA19F0C}" type="pres">
      <dgm:prSet presAssocID="{5DC6923E-273E-453D-A286-09F6778BDB0A}" presName="hierChild6" presStyleCnt="0"/>
      <dgm:spPr/>
    </dgm:pt>
    <dgm:pt modelId="{11193C40-39EE-4059-8558-FE6D304881CF}" type="pres">
      <dgm:prSet presAssocID="{5DC6923E-273E-453D-A286-09F6778BDB0A}" presName="hierChild7" presStyleCnt="0"/>
      <dgm:spPr/>
    </dgm:pt>
    <dgm:pt modelId="{246FF9E9-9613-45D1-A908-059E435C30CC}" type="pres">
      <dgm:prSet presAssocID="{2C282DA3-CC8F-4350-8DEE-AD2AC254D1FD}" presName="Name111" presStyleLbl="parChTrans1D3" presStyleIdx="0" presStyleCnt="2"/>
      <dgm:spPr/>
    </dgm:pt>
    <dgm:pt modelId="{7EDEC8F1-5DFF-4E62-AC47-87419FF13304}" type="pres">
      <dgm:prSet presAssocID="{2FB84273-E516-4072-8DA4-557D487BA369}" presName="hierRoot3" presStyleCnt="0">
        <dgm:presLayoutVars>
          <dgm:hierBranch val="init"/>
        </dgm:presLayoutVars>
      </dgm:prSet>
      <dgm:spPr/>
    </dgm:pt>
    <dgm:pt modelId="{A2DE6A99-511D-4BA9-89CB-4053C7C8B39D}" type="pres">
      <dgm:prSet presAssocID="{2FB84273-E516-4072-8DA4-557D487BA369}" presName="rootComposite3" presStyleCnt="0"/>
      <dgm:spPr/>
    </dgm:pt>
    <dgm:pt modelId="{6F87850F-1F3E-43A2-B8C2-89E1E1AE54D2}" type="pres">
      <dgm:prSet presAssocID="{2FB84273-E516-4072-8DA4-557D487BA369}" presName="rootText3" presStyleLbl="asst1" presStyleIdx="2" presStyleCnt="4" custScaleY="84782" custLinFactNeighborX="-14646" custLinFactNeighborY="265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51E0DAFB-E47F-4FA8-8AE8-8AA1C18A70B0}" type="pres">
      <dgm:prSet presAssocID="{2FB84273-E516-4072-8DA4-557D487BA369}" presName="rootConnector3" presStyleLbl="asst1" presStyleIdx="2" presStyleCnt="4"/>
      <dgm:spPr/>
    </dgm:pt>
    <dgm:pt modelId="{B8724AF1-C3AF-4A84-BC4B-A5D71D4966D8}" type="pres">
      <dgm:prSet presAssocID="{2FB84273-E516-4072-8DA4-557D487BA369}" presName="hierChild6" presStyleCnt="0"/>
      <dgm:spPr/>
    </dgm:pt>
    <dgm:pt modelId="{6C828EC3-0869-4713-90E9-A6877605A794}" type="pres">
      <dgm:prSet presAssocID="{2FB84273-E516-4072-8DA4-557D487BA369}" presName="hierChild7" presStyleCnt="0"/>
      <dgm:spPr/>
    </dgm:pt>
    <dgm:pt modelId="{B4F87329-A613-4058-A11E-A2EEA75E1323}" type="pres">
      <dgm:prSet presAssocID="{9DCBB536-4011-4E86-BA92-E8F73C070AAD}" presName="Name111" presStyleLbl="parChTrans1D3" presStyleIdx="1" presStyleCnt="2"/>
      <dgm:spPr/>
    </dgm:pt>
    <dgm:pt modelId="{07057DEA-AF40-478D-912F-8AB37AC97574}" type="pres">
      <dgm:prSet presAssocID="{CB1ADDB6-7CB1-4C7D-8C06-4F2E375C8E53}" presName="hierRoot3" presStyleCnt="0">
        <dgm:presLayoutVars>
          <dgm:hierBranch val="init"/>
        </dgm:presLayoutVars>
      </dgm:prSet>
      <dgm:spPr/>
    </dgm:pt>
    <dgm:pt modelId="{8A4CBBFE-216E-4A85-A5B8-046CBE27342E}" type="pres">
      <dgm:prSet presAssocID="{CB1ADDB6-7CB1-4C7D-8C06-4F2E375C8E53}" presName="rootComposite3" presStyleCnt="0"/>
      <dgm:spPr/>
    </dgm:pt>
    <dgm:pt modelId="{A2D9B8E1-9EF1-454A-A771-DCB0B67ED1CB}" type="pres">
      <dgm:prSet presAssocID="{CB1ADDB6-7CB1-4C7D-8C06-4F2E375C8E53}" presName="rootText3" presStyleLbl="asst1" presStyleIdx="3" presStyleCnt="4" custScaleX="97236" custScaleY="94248" custLinFactNeighborX="23" custLinFactNeighborY="26517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8E6D5169-4C08-489F-9BE8-CAAB83D9E5E8}" type="pres">
      <dgm:prSet presAssocID="{CB1ADDB6-7CB1-4C7D-8C06-4F2E375C8E53}" presName="rootConnector3" presStyleLbl="asst1" presStyleIdx="3" presStyleCnt="4"/>
      <dgm:spPr/>
    </dgm:pt>
    <dgm:pt modelId="{73F0BA0F-9385-4ECB-B1E6-0B6703D3C252}" type="pres">
      <dgm:prSet presAssocID="{CB1ADDB6-7CB1-4C7D-8C06-4F2E375C8E53}" presName="hierChild6" presStyleCnt="0"/>
      <dgm:spPr/>
    </dgm:pt>
    <dgm:pt modelId="{F5A14F97-E152-4AF6-B088-88E664422F51}" type="pres">
      <dgm:prSet presAssocID="{CB1ADDB6-7CB1-4C7D-8C06-4F2E375C8E53}" presName="hierChild7" presStyleCnt="0"/>
      <dgm:spPr/>
    </dgm:pt>
  </dgm:ptLst>
  <dgm:cxnLst>
    <dgm:cxn modelId="{B0A77AE9-9087-44BF-A561-996D74826A4F}" type="presOf" srcId="{34E9CFD8-F099-4F64-85CD-048DC48F517D}" destId="{EBA03B65-FB64-4BCB-A631-367706545DD5}" srcOrd="0" destOrd="0" presId="urn:microsoft.com/office/officeart/2005/8/layout/orgChart1"/>
    <dgm:cxn modelId="{7C3AA95C-460A-44C8-BE49-19F094833D46}" srcId="{3E20F14A-1230-4791-A44E-F7E564011CE5}" destId="{5DC6923E-273E-453D-A286-09F6778BDB0A}" srcOrd="1" destOrd="0" parTransId="{662F9D10-093A-4028-AFBE-A66192F92064}" sibTransId="{29445F7E-2E0E-4070-86C4-B2A59E4EBB6E}"/>
    <dgm:cxn modelId="{EA1C76D2-048A-4C6D-9F7D-A5D2EAFA9546}" type="presOf" srcId="{2FB84273-E516-4072-8DA4-557D487BA369}" destId="{6F87850F-1F3E-43A2-B8C2-89E1E1AE54D2}" srcOrd="0" destOrd="0" presId="urn:microsoft.com/office/officeart/2005/8/layout/orgChart1"/>
    <dgm:cxn modelId="{D9319ADD-5FE9-416E-AFD3-751E9DB30134}" srcId="{3E20F14A-1230-4791-A44E-F7E564011CE5}" destId="{34E9CFD8-F099-4F64-85CD-048DC48F517D}" srcOrd="0" destOrd="0" parTransId="{0AB2DE74-B6C6-4252-AC79-88B23A93CA68}" sibTransId="{58457B66-3488-432E-8B31-B489F5921DBB}"/>
    <dgm:cxn modelId="{A4F5BC4F-A520-4843-9C0A-E3AF725E6FB9}" type="presOf" srcId="{3E20F14A-1230-4791-A44E-F7E564011CE5}" destId="{9C588F09-E921-46D8-B6DF-AAFC06324BAE}" srcOrd="1" destOrd="0" presId="urn:microsoft.com/office/officeart/2005/8/layout/orgChart1"/>
    <dgm:cxn modelId="{76282AB0-1B58-46FE-8EF7-1EBD619EA81C}" type="presOf" srcId="{2C282DA3-CC8F-4350-8DEE-AD2AC254D1FD}" destId="{246FF9E9-9613-45D1-A908-059E435C30CC}" srcOrd="0" destOrd="0" presId="urn:microsoft.com/office/officeart/2005/8/layout/orgChart1"/>
    <dgm:cxn modelId="{1F3891C4-1BE1-4530-97EF-2C50D8DD2213}" type="presOf" srcId="{662F9D10-093A-4028-AFBE-A66192F92064}" destId="{DE5491D5-B4E9-4C52-B906-D794B554273A}" srcOrd="0" destOrd="0" presId="urn:microsoft.com/office/officeart/2005/8/layout/orgChart1"/>
    <dgm:cxn modelId="{4DFBD60D-3F27-4933-BC85-579E5CD23AB7}" type="presOf" srcId="{34E9CFD8-F099-4F64-85CD-048DC48F517D}" destId="{A4E84B4C-6876-49D5-919E-5848BAFAECB6}" srcOrd="1" destOrd="0" presId="urn:microsoft.com/office/officeart/2005/8/layout/orgChart1"/>
    <dgm:cxn modelId="{13996C0D-92C0-4567-85C2-108198B1C31A}" type="presOf" srcId="{3E20F14A-1230-4791-A44E-F7E564011CE5}" destId="{F92D5F23-2560-4EF2-AD79-654BA6FAD036}" srcOrd="0" destOrd="0" presId="urn:microsoft.com/office/officeart/2005/8/layout/orgChart1"/>
    <dgm:cxn modelId="{C6BC7FDB-8708-4440-8780-886EF810AE2B}" type="presOf" srcId="{9DCBB536-4011-4E86-BA92-E8F73C070AAD}" destId="{B4F87329-A613-4058-A11E-A2EEA75E1323}" srcOrd="0" destOrd="0" presId="urn:microsoft.com/office/officeart/2005/8/layout/orgChart1"/>
    <dgm:cxn modelId="{B57F25AD-99EF-4C83-8A34-0D1F2F453953}" srcId="{B3A0277B-D3DF-4C06-9D6C-8910EA33631E}" destId="{3E20F14A-1230-4791-A44E-F7E564011CE5}" srcOrd="0" destOrd="0" parTransId="{37FF8001-CD28-4798-835B-0A9768B10A1B}" sibTransId="{0AA65C18-328C-4B15-9E0D-F6B134F7E9CF}"/>
    <dgm:cxn modelId="{D524BF23-5FE2-488D-B90A-1B82D1A12BE4}" srcId="{5DC6923E-273E-453D-A286-09F6778BDB0A}" destId="{CB1ADDB6-7CB1-4C7D-8C06-4F2E375C8E53}" srcOrd="1" destOrd="0" parTransId="{9DCBB536-4011-4E86-BA92-E8F73C070AAD}" sibTransId="{0EA3A5A9-E6B0-4A68-98B8-CE10C48281F5}"/>
    <dgm:cxn modelId="{FDB7C99E-BE37-4431-8F28-679A3A6065B5}" type="presOf" srcId="{0AB2DE74-B6C6-4252-AC79-88B23A93CA68}" destId="{61778167-5A36-4EC2-A587-C68062F19323}" srcOrd="0" destOrd="0" presId="urn:microsoft.com/office/officeart/2005/8/layout/orgChart1"/>
    <dgm:cxn modelId="{60109EB7-5AA4-445B-B285-9658EC9A9CBF}" type="presOf" srcId="{2FB84273-E516-4072-8DA4-557D487BA369}" destId="{51E0DAFB-E47F-4FA8-8AE8-8AA1C18A70B0}" srcOrd="1" destOrd="0" presId="urn:microsoft.com/office/officeart/2005/8/layout/orgChart1"/>
    <dgm:cxn modelId="{F00DC57D-F418-4CDC-BF21-A9C63092AFB0}" type="presOf" srcId="{5DC6923E-273E-453D-A286-09F6778BDB0A}" destId="{135ED593-B0E1-41F7-BBC3-05FD0D0485FD}" srcOrd="0" destOrd="0" presId="urn:microsoft.com/office/officeart/2005/8/layout/orgChart1"/>
    <dgm:cxn modelId="{1C14D265-DCA1-4717-8DFD-ABFBAB0E924B}" type="presOf" srcId="{CB1ADDB6-7CB1-4C7D-8C06-4F2E375C8E53}" destId="{8E6D5169-4C08-489F-9BE8-CAAB83D9E5E8}" srcOrd="1" destOrd="0" presId="urn:microsoft.com/office/officeart/2005/8/layout/orgChart1"/>
    <dgm:cxn modelId="{926DA1F8-F265-428D-A483-693B86C91626}" type="presOf" srcId="{5DC6923E-273E-453D-A286-09F6778BDB0A}" destId="{8C7C8D5A-8A80-46C7-8A57-152D48EE2481}" srcOrd="1" destOrd="0" presId="urn:microsoft.com/office/officeart/2005/8/layout/orgChart1"/>
    <dgm:cxn modelId="{C7F9FBA3-79DA-45B9-A4B8-8FBA7BD1C2DB}" type="presOf" srcId="{B3A0277B-D3DF-4C06-9D6C-8910EA33631E}" destId="{09738285-7160-447D-8366-C19514287198}" srcOrd="0" destOrd="0" presId="urn:microsoft.com/office/officeart/2005/8/layout/orgChart1"/>
    <dgm:cxn modelId="{EE4B8231-9290-45AC-802F-0C5129B7C496}" srcId="{5DC6923E-273E-453D-A286-09F6778BDB0A}" destId="{2FB84273-E516-4072-8DA4-557D487BA369}" srcOrd="0" destOrd="0" parTransId="{2C282DA3-CC8F-4350-8DEE-AD2AC254D1FD}" sibTransId="{632AE3E9-C291-4986-835B-138E8A7B2501}"/>
    <dgm:cxn modelId="{60C0FA49-050A-429E-97F5-C62282D6C795}" type="presOf" srcId="{CB1ADDB6-7CB1-4C7D-8C06-4F2E375C8E53}" destId="{A2D9B8E1-9EF1-454A-A771-DCB0B67ED1CB}" srcOrd="0" destOrd="0" presId="urn:microsoft.com/office/officeart/2005/8/layout/orgChart1"/>
    <dgm:cxn modelId="{0735C50C-5200-4F7C-A949-3FE4D65D52B3}" type="presParOf" srcId="{09738285-7160-447D-8366-C19514287198}" destId="{2A42620F-6F7B-4B10-AEAC-E84DF5A7F33F}" srcOrd="0" destOrd="0" presId="urn:microsoft.com/office/officeart/2005/8/layout/orgChart1"/>
    <dgm:cxn modelId="{300D5E70-F044-4B2C-B6F4-A0E6775E6AE9}" type="presParOf" srcId="{2A42620F-6F7B-4B10-AEAC-E84DF5A7F33F}" destId="{BFA3EB88-AC18-4BBA-835C-1C35999DCFD3}" srcOrd="0" destOrd="0" presId="urn:microsoft.com/office/officeart/2005/8/layout/orgChart1"/>
    <dgm:cxn modelId="{718351CF-F599-42C4-9633-19C0F8D67764}" type="presParOf" srcId="{BFA3EB88-AC18-4BBA-835C-1C35999DCFD3}" destId="{F92D5F23-2560-4EF2-AD79-654BA6FAD036}" srcOrd="0" destOrd="0" presId="urn:microsoft.com/office/officeart/2005/8/layout/orgChart1"/>
    <dgm:cxn modelId="{9AC40C8E-3DD7-4970-9049-235A089736FC}" type="presParOf" srcId="{BFA3EB88-AC18-4BBA-835C-1C35999DCFD3}" destId="{9C588F09-E921-46D8-B6DF-AAFC06324BAE}" srcOrd="1" destOrd="0" presId="urn:microsoft.com/office/officeart/2005/8/layout/orgChart1"/>
    <dgm:cxn modelId="{BE9B4E83-4775-4922-BC7A-E3390651C3B0}" type="presParOf" srcId="{2A42620F-6F7B-4B10-AEAC-E84DF5A7F33F}" destId="{5177D75E-A2F1-4BF9-B58F-BCDF5B070381}" srcOrd="1" destOrd="0" presId="urn:microsoft.com/office/officeart/2005/8/layout/orgChart1"/>
    <dgm:cxn modelId="{D624F20F-9088-4AEB-BB87-E0276E2BCE52}" type="presParOf" srcId="{2A42620F-6F7B-4B10-AEAC-E84DF5A7F33F}" destId="{07992AA2-7489-4AEB-A5A9-51553BFAD9B7}" srcOrd="2" destOrd="0" presId="urn:microsoft.com/office/officeart/2005/8/layout/orgChart1"/>
    <dgm:cxn modelId="{3FE05DC2-B1AD-4B58-877A-10EA85C84B1F}" type="presParOf" srcId="{07992AA2-7489-4AEB-A5A9-51553BFAD9B7}" destId="{61778167-5A36-4EC2-A587-C68062F19323}" srcOrd="0" destOrd="0" presId="urn:microsoft.com/office/officeart/2005/8/layout/orgChart1"/>
    <dgm:cxn modelId="{615C3533-7F56-43EE-AB7A-C65065D639F3}" type="presParOf" srcId="{07992AA2-7489-4AEB-A5A9-51553BFAD9B7}" destId="{2F571000-804D-49C9-8828-395E25168182}" srcOrd="1" destOrd="0" presId="urn:microsoft.com/office/officeart/2005/8/layout/orgChart1"/>
    <dgm:cxn modelId="{D332D20F-1E98-4221-BFFB-26B193BF2436}" type="presParOf" srcId="{2F571000-804D-49C9-8828-395E25168182}" destId="{29915FDD-7DE7-46D3-B5F2-30AFC8C29480}" srcOrd="0" destOrd="0" presId="urn:microsoft.com/office/officeart/2005/8/layout/orgChart1"/>
    <dgm:cxn modelId="{3B84A58F-83C0-4A72-9E00-3E93FA150201}" type="presParOf" srcId="{29915FDD-7DE7-46D3-B5F2-30AFC8C29480}" destId="{EBA03B65-FB64-4BCB-A631-367706545DD5}" srcOrd="0" destOrd="0" presId="urn:microsoft.com/office/officeart/2005/8/layout/orgChart1"/>
    <dgm:cxn modelId="{99B47690-FC4B-4F7A-AB25-0090D0CF8EFB}" type="presParOf" srcId="{29915FDD-7DE7-46D3-B5F2-30AFC8C29480}" destId="{A4E84B4C-6876-49D5-919E-5848BAFAECB6}" srcOrd="1" destOrd="0" presId="urn:microsoft.com/office/officeart/2005/8/layout/orgChart1"/>
    <dgm:cxn modelId="{1E8DEC3A-BD3A-428F-A2FD-D6546FA8071D}" type="presParOf" srcId="{2F571000-804D-49C9-8828-395E25168182}" destId="{9C2DA1B0-A191-473F-8A98-39D8139BA7A9}" srcOrd="1" destOrd="0" presId="urn:microsoft.com/office/officeart/2005/8/layout/orgChart1"/>
    <dgm:cxn modelId="{0501BC97-31A9-4224-B7FB-E50EF56C1F7F}" type="presParOf" srcId="{2F571000-804D-49C9-8828-395E25168182}" destId="{8B868E57-9D4C-42E3-800F-08100ACA1AA2}" srcOrd="2" destOrd="0" presId="urn:microsoft.com/office/officeart/2005/8/layout/orgChart1"/>
    <dgm:cxn modelId="{FC4BCE46-1310-4CCB-A9D3-218C5375261B}" type="presParOf" srcId="{07992AA2-7489-4AEB-A5A9-51553BFAD9B7}" destId="{DE5491D5-B4E9-4C52-B906-D794B554273A}" srcOrd="2" destOrd="0" presId="urn:microsoft.com/office/officeart/2005/8/layout/orgChart1"/>
    <dgm:cxn modelId="{53A9CD4B-3F28-48DC-9696-947BDC554DBB}" type="presParOf" srcId="{07992AA2-7489-4AEB-A5A9-51553BFAD9B7}" destId="{B5C05ABA-9C4E-4D07-A945-6AC44CDE7325}" srcOrd="3" destOrd="0" presId="urn:microsoft.com/office/officeart/2005/8/layout/orgChart1"/>
    <dgm:cxn modelId="{EF90677F-5635-49E6-B4F9-392248F727CE}" type="presParOf" srcId="{B5C05ABA-9C4E-4D07-A945-6AC44CDE7325}" destId="{2EE2158D-0F04-4C43-B259-D180E20BD8D6}" srcOrd="0" destOrd="0" presId="urn:microsoft.com/office/officeart/2005/8/layout/orgChart1"/>
    <dgm:cxn modelId="{7B79F81C-625B-43FF-ACC7-48E57EF9A84E}" type="presParOf" srcId="{2EE2158D-0F04-4C43-B259-D180E20BD8D6}" destId="{135ED593-B0E1-41F7-BBC3-05FD0D0485FD}" srcOrd="0" destOrd="0" presId="urn:microsoft.com/office/officeart/2005/8/layout/orgChart1"/>
    <dgm:cxn modelId="{E690AD2C-750A-457B-B75A-6254BE0D23A2}" type="presParOf" srcId="{2EE2158D-0F04-4C43-B259-D180E20BD8D6}" destId="{8C7C8D5A-8A80-46C7-8A57-152D48EE2481}" srcOrd="1" destOrd="0" presId="urn:microsoft.com/office/officeart/2005/8/layout/orgChart1"/>
    <dgm:cxn modelId="{645AA991-B4B2-471C-9C1E-9A8B4DC8AC71}" type="presParOf" srcId="{B5C05ABA-9C4E-4D07-A945-6AC44CDE7325}" destId="{2EEA293B-65A9-46AF-B416-DBB97DA19F0C}" srcOrd="1" destOrd="0" presId="urn:microsoft.com/office/officeart/2005/8/layout/orgChart1"/>
    <dgm:cxn modelId="{5B5D7551-F00C-4353-BAB7-18B80F1A1FB7}" type="presParOf" srcId="{B5C05ABA-9C4E-4D07-A945-6AC44CDE7325}" destId="{11193C40-39EE-4059-8558-FE6D304881CF}" srcOrd="2" destOrd="0" presId="urn:microsoft.com/office/officeart/2005/8/layout/orgChart1"/>
    <dgm:cxn modelId="{E0704B6A-54EA-4D8F-B4DC-E4CAE6301D7B}" type="presParOf" srcId="{11193C40-39EE-4059-8558-FE6D304881CF}" destId="{246FF9E9-9613-45D1-A908-059E435C30CC}" srcOrd="0" destOrd="0" presId="urn:microsoft.com/office/officeart/2005/8/layout/orgChart1"/>
    <dgm:cxn modelId="{8F77162D-7A7B-4E0F-A3AC-794FFFA1CBFB}" type="presParOf" srcId="{11193C40-39EE-4059-8558-FE6D304881CF}" destId="{7EDEC8F1-5DFF-4E62-AC47-87419FF13304}" srcOrd="1" destOrd="0" presId="urn:microsoft.com/office/officeart/2005/8/layout/orgChart1"/>
    <dgm:cxn modelId="{DF526D20-2BF2-4018-9432-97732CB1D61D}" type="presParOf" srcId="{7EDEC8F1-5DFF-4E62-AC47-87419FF13304}" destId="{A2DE6A99-511D-4BA9-89CB-4053C7C8B39D}" srcOrd="0" destOrd="0" presId="urn:microsoft.com/office/officeart/2005/8/layout/orgChart1"/>
    <dgm:cxn modelId="{F5EFC83A-9592-4ABD-8B0F-70F3D12AE999}" type="presParOf" srcId="{A2DE6A99-511D-4BA9-89CB-4053C7C8B39D}" destId="{6F87850F-1F3E-43A2-B8C2-89E1E1AE54D2}" srcOrd="0" destOrd="0" presId="urn:microsoft.com/office/officeart/2005/8/layout/orgChart1"/>
    <dgm:cxn modelId="{0DBFB908-F881-49CB-B12D-2DD48C6915D9}" type="presParOf" srcId="{A2DE6A99-511D-4BA9-89CB-4053C7C8B39D}" destId="{51E0DAFB-E47F-4FA8-8AE8-8AA1C18A70B0}" srcOrd="1" destOrd="0" presId="urn:microsoft.com/office/officeart/2005/8/layout/orgChart1"/>
    <dgm:cxn modelId="{B8FF96A0-8663-4E63-99DD-0A69F30A63CD}" type="presParOf" srcId="{7EDEC8F1-5DFF-4E62-AC47-87419FF13304}" destId="{B8724AF1-C3AF-4A84-BC4B-A5D71D4966D8}" srcOrd="1" destOrd="0" presId="urn:microsoft.com/office/officeart/2005/8/layout/orgChart1"/>
    <dgm:cxn modelId="{85ECBF56-0E10-4D0B-BB79-40D514CE84FA}" type="presParOf" srcId="{7EDEC8F1-5DFF-4E62-AC47-87419FF13304}" destId="{6C828EC3-0869-4713-90E9-A6877605A794}" srcOrd="2" destOrd="0" presId="urn:microsoft.com/office/officeart/2005/8/layout/orgChart1"/>
    <dgm:cxn modelId="{FAB0ADC7-9EA6-4619-9D96-C8FEF1BDB094}" type="presParOf" srcId="{11193C40-39EE-4059-8558-FE6D304881CF}" destId="{B4F87329-A613-4058-A11E-A2EEA75E1323}" srcOrd="2" destOrd="0" presId="urn:microsoft.com/office/officeart/2005/8/layout/orgChart1"/>
    <dgm:cxn modelId="{B009405B-55AA-499D-A2CB-5661FD82B83A}" type="presParOf" srcId="{11193C40-39EE-4059-8558-FE6D304881CF}" destId="{07057DEA-AF40-478D-912F-8AB37AC97574}" srcOrd="3" destOrd="0" presId="urn:microsoft.com/office/officeart/2005/8/layout/orgChart1"/>
    <dgm:cxn modelId="{8883B156-AD45-457A-93CF-E995961371D3}" type="presParOf" srcId="{07057DEA-AF40-478D-912F-8AB37AC97574}" destId="{8A4CBBFE-216E-4A85-A5B8-046CBE27342E}" srcOrd="0" destOrd="0" presId="urn:microsoft.com/office/officeart/2005/8/layout/orgChart1"/>
    <dgm:cxn modelId="{341623B1-E831-413E-992B-475B6AB98B5B}" type="presParOf" srcId="{8A4CBBFE-216E-4A85-A5B8-046CBE27342E}" destId="{A2D9B8E1-9EF1-454A-A771-DCB0B67ED1CB}" srcOrd="0" destOrd="0" presId="urn:microsoft.com/office/officeart/2005/8/layout/orgChart1"/>
    <dgm:cxn modelId="{44D8EA82-5A39-42BA-B14A-FA5535F61229}" type="presParOf" srcId="{8A4CBBFE-216E-4A85-A5B8-046CBE27342E}" destId="{8E6D5169-4C08-489F-9BE8-CAAB83D9E5E8}" srcOrd="1" destOrd="0" presId="urn:microsoft.com/office/officeart/2005/8/layout/orgChart1"/>
    <dgm:cxn modelId="{94C7C47E-94BD-436B-9B4D-BD03C7DD6700}" type="presParOf" srcId="{07057DEA-AF40-478D-912F-8AB37AC97574}" destId="{73F0BA0F-9385-4ECB-B1E6-0B6703D3C252}" srcOrd="1" destOrd="0" presId="urn:microsoft.com/office/officeart/2005/8/layout/orgChart1"/>
    <dgm:cxn modelId="{C60B8FD2-CEB5-4C50-94D0-68DFAA07BAE3}" type="presParOf" srcId="{07057DEA-AF40-478D-912F-8AB37AC97574}" destId="{F5A14F97-E152-4AF6-B088-88E664422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F87329-A613-4058-A11E-A2EEA75E1323}">
      <dsp:nvSpPr>
        <dsp:cNvPr id="0" name=""/>
        <dsp:cNvSpPr/>
      </dsp:nvSpPr>
      <dsp:spPr>
        <a:xfrm>
          <a:off x="5977409" y="3565650"/>
          <a:ext cx="457051" cy="2092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678"/>
              </a:lnTo>
              <a:lnTo>
                <a:pt x="457051" y="209267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FF9E9-9613-45D1-A908-059E435C30CC}">
      <dsp:nvSpPr>
        <dsp:cNvPr id="0" name=""/>
        <dsp:cNvSpPr/>
      </dsp:nvSpPr>
      <dsp:spPr>
        <a:xfrm>
          <a:off x="5402610" y="3565650"/>
          <a:ext cx="574798" cy="2092678"/>
        </a:xfrm>
        <a:custGeom>
          <a:avLst/>
          <a:gdLst/>
          <a:ahLst/>
          <a:cxnLst/>
          <a:rect l="0" t="0" r="0" b="0"/>
          <a:pathLst>
            <a:path>
              <a:moveTo>
                <a:pt x="574798" y="0"/>
              </a:moveTo>
              <a:lnTo>
                <a:pt x="574798" y="2092678"/>
              </a:lnTo>
              <a:lnTo>
                <a:pt x="0" y="2092678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491D5-B4E9-4C52-B906-D794B554273A}">
      <dsp:nvSpPr>
        <dsp:cNvPr id="0" name=""/>
        <dsp:cNvSpPr/>
      </dsp:nvSpPr>
      <dsp:spPr>
        <a:xfrm>
          <a:off x="3785113" y="1553638"/>
          <a:ext cx="1133654" cy="1329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9157"/>
              </a:lnTo>
              <a:lnTo>
                <a:pt x="1133654" y="1329157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78167-5A36-4EC2-A587-C68062F19323}">
      <dsp:nvSpPr>
        <dsp:cNvPr id="0" name=""/>
        <dsp:cNvSpPr/>
      </dsp:nvSpPr>
      <dsp:spPr>
        <a:xfrm>
          <a:off x="2852128" y="1553638"/>
          <a:ext cx="932984" cy="1329157"/>
        </a:xfrm>
        <a:custGeom>
          <a:avLst/>
          <a:gdLst/>
          <a:ahLst/>
          <a:cxnLst/>
          <a:rect l="0" t="0" r="0" b="0"/>
          <a:pathLst>
            <a:path>
              <a:moveTo>
                <a:pt x="932984" y="0"/>
              </a:moveTo>
              <a:lnTo>
                <a:pt x="932984" y="1329157"/>
              </a:lnTo>
              <a:lnTo>
                <a:pt x="0" y="1329157"/>
              </a:lnTo>
            </a:path>
          </a:pathLst>
        </a:custGeom>
        <a:noFill/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D5F23-2560-4EF2-AD79-654BA6FAD036}">
      <dsp:nvSpPr>
        <dsp:cNvPr id="0" name=""/>
        <dsp:cNvSpPr/>
      </dsp:nvSpPr>
      <dsp:spPr>
        <a:xfrm>
          <a:off x="2505681" y="395615"/>
          <a:ext cx="2558864" cy="1158022"/>
        </a:xfrm>
        <a:prstGeom prst="roundRect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PROJECT MANAGER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Costo: € 0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Budget: </a:t>
          </a:r>
          <a:r>
            <a:rPr lang="it-IT" sz="1800" kern="1200" dirty="0" smtClean="0"/>
            <a:t>€ 25</a:t>
          </a:r>
          <a:endParaRPr lang="it-IT" sz="1800" kern="1200" dirty="0" smtClean="0"/>
        </a:p>
      </dsp:txBody>
      <dsp:txXfrm>
        <a:off x="2505681" y="395615"/>
        <a:ext cx="2558864" cy="1158022"/>
      </dsp:txXfrm>
    </dsp:sp>
    <dsp:sp modelId="{EBA03B65-FB64-4BCB-A631-367706545DD5}">
      <dsp:nvSpPr>
        <dsp:cNvPr id="0" name=""/>
        <dsp:cNvSpPr/>
      </dsp:nvSpPr>
      <dsp:spPr>
        <a:xfrm>
          <a:off x="760076" y="2303784"/>
          <a:ext cx="2092051" cy="1158022"/>
        </a:xfrm>
        <a:prstGeom prst="roundRect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COMMITTENTE</a:t>
          </a:r>
          <a:r>
            <a:rPr lang="it-IT" sz="2000" kern="1200" dirty="0" smtClean="0"/>
            <a:t>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Costo: € 0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Budget: € 0</a:t>
          </a:r>
          <a:endParaRPr lang="it-IT" sz="1800" kern="1200" dirty="0"/>
        </a:p>
      </dsp:txBody>
      <dsp:txXfrm>
        <a:off x="760076" y="2303784"/>
        <a:ext cx="2092051" cy="1158022"/>
      </dsp:txXfrm>
    </dsp:sp>
    <dsp:sp modelId="{135ED593-B0E1-41F7-BBC3-05FD0D0485FD}">
      <dsp:nvSpPr>
        <dsp:cNvPr id="0" name=""/>
        <dsp:cNvSpPr/>
      </dsp:nvSpPr>
      <dsp:spPr>
        <a:xfrm>
          <a:off x="4918767" y="2199940"/>
          <a:ext cx="2117283" cy="1365709"/>
        </a:xfrm>
        <a:prstGeom prst="roundRect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TEAM MANAGER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Costo: € 0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Budget: € 25</a:t>
          </a:r>
          <a:endParaRPr lang="it-IT" sz="1800" kern="1200" dirty="0"/>
        </a:p>
      </dsp:txBody>
      <dsp:txXfrm>
        <a:off x="4918767" y="2199940"/>
        <a:ext cx="2117283" cy="1365709"/>
      </dsp:txXfrm>
    </dsp:sp>
    <dsp:sp modelId="{6F87850F-1F3E-43A2-B8C2-89E1E1AE54D2}">
      <dsp:nvSpPr>
        <dsp:cNvPr id="0" name=""/>
        <dsp:cNvSpPr/>
      </dsp:nvSpPr>
      <dsp:spPr>
        <a:xfrm>
          <a:off x="2617663" y="5068045"/>
          <a:ext cx="2784946" cy="1180566"/>
        </a:xfrm>
        <a:prstGeom prst="roundRect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COMPUTER PERSONALE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Costo: € 0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Budget: € 0</a:t>
          </a:r>
          <a:endParaRPr lang="it-IT" sz="1800" kern="1200" dirty="0"/>
        </a:p>
      </dsp:txBody>
      <dsp:txXfrm>
        <a:off x="2617663" y="5068045"/>
        <a:ext cx="2784946" cy="1180566"/>
      </dsp:txXfrm>
    </dsp:sp>
    <dsp:sp modelId="{A2D9B8E1-9EF1-454A-A771-DCB0B67ED1CB}">
      <dsp:nvSpPr>
        <dsp:cNvPr id="0" name=""/>
        <dsp:cNvSpPr/>
      </dsp:nvSpPr>
      <dsp:spPr>
        <a:xfrm>
          <a:off x="6434460" y="5002139"/>
          <a:ext cx="2707970" cy="1312378"/>
        </a:xfrm>
        <a:prstGeom prst="roundRect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path path="circle">
            <a:fillToRect t="100000" r="100000"/>
          </a:path>
          <a:tileRect l="-100000" b="-100000"/>
        </a:gradFill>
        <a:ln w="2540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000" u="sng" kern="1200" dirty="0" smtClean="0"/>
            <a:t>ISTITUTO </a:t>
          </a:r>
          <a:r>
            <a:rPr lang="it-IT" sz="2000" u="sng" kern="1200" dirty="0" err="1" smtClean="0"/>
            <a:t>J.C.</a:t>
          </a:r>
          <a:r>
            <a:rPr lang="it-IT" sz="2000" u="sng" kern="1200" dirty="0" smtClean="0"/>
            <a:t> MAXWELL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Costo: € 0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Budget: € 0</a:t>
          </a:r>
          <a:endParaRPr lang="it-IT" sz="1800" kern="1200" dirty="0"/>
        </a:p>
      </dsp:txBody>
      <dsp:txXfrm>
        <a:off x="6434460" y="5002139"/>
        <a:ext cx="2707970" cy="131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02/05/2017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a 9"/>
          <p:cNvGraphicFramePr/>
          <p:nvPr/>
        </p:nvGraphicFramePr>
        <p:xfrm>
          <a:off x="-252536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Presentazione su schermo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Ali</dc:creator>
  <cp:lastModifiedBy>Ali</cp:lastModifiedBy>
  <cp:revision>1</cp:revision>
  <dcterms:created xsi:type="dcterms:W3CDTF">2017-05-02T17:48:29Z</dcterms:created>
  <dcterms:modified xsi:type="dcterms:W3CDTF">2017-05-02T18:46:33Z</dcterms:modified>
</cp:coreProperties>
</file>