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D2F97-A204-4382-8642-38E8F37A8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03C706-BF7C-41C3-8B07-78CB4FF94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B840F-4BD0-4528-AE8C-AA4E00C6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86500-FCBF-42E6-B8A3-DC3F8AF8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79CA5-5959-4210-9E72-0D8214A6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D600E-2325-422E-82A6-C8E0A085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0190B6-EA2B-42E6-9CD3-3251B5C8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240BF-E821-429B-A6FD-473888F1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E74AA-72AA-408F-9CE9-07E67932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94E8A-B759-4466-AFEB-C9F752A0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14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767487-372E-47F8-BECD-583C2F91B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3C986-2E07-49F4-9F66-CAF5EFA8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DB44B-F7B3-42F8-9048-FC27A608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C7104-F883-4E0B-92DC-924E60FC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AF3F00-7449-426F-9C39-6E8FFCAB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941E2-0613-482C-935A-C41FC6A8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08948-F569-44A9-B21C-CCE5AAC5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A673D-B401-4DB2-A736-D94BC273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5D8E-9F3B-4426-A482-387F7A2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B12FC-416A-4776-B415-058F6B4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F519-2714-42B0-95C6-765D0A9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E6148-6A4A-46E3-B2C2-B088CC12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874A5-7AC3-4C0F-A45C-457E304B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0054D-8E72-44DA-9351-D703A3A6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20BB5-E478-4F04-AB57-FCC90A7C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AD89-003B-48BE-880C-84D3F674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8B4A1-C213-46C1-B62F-15CC8875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250926-FBB0-4D6F-AD92-561C7EDD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F4E66-65D8-4EC6-B73D-1350646C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BB171B-FE14-4E4B-9468-DDC80AB6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A33CF2-7E92-4F6D-8F4F-153EFB37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2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8ED-B9FA-4F0D-B83D-38542FBE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1DE53-EC7A-4D44-9CFC-003EC1DD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97203-3770-4EF0-A57D-46031DD5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FD81D8-3431-4910-A519-3C3051F73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98373A-05B1-410E-B5DC-ED7FB1654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730D5A-5F02-49CC-91E5-1950B57B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818830-6849-493E-973A-AB086BB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B40A65-C308-4E07-853D-14152B1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1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24831-AD22-4553-BBEE-D90B60CE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79C508-A468-44E9-A32E-FCBB1F6C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E7B335-2C81-4D28-AAFC-6F176642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0EA6BC-9002-4ED0-AE5B-3E4495E5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80802F-D0B5-4CC3-86A7-80748689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C356-9AD1-42D2-8602-3F89852F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716C63-15B0-4AA1-BE21-7B3CEAC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1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62808-A8AE-4A00-8B10-3775AB41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C1E26-E158-45F9-BCA5-CFFCD29C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5BAAE9-C4A7-41F6-92EB-53704C1D3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2C7135-7C51-48BF-8CCA-1660DCA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7D0A0-A29E-47DB-9B1D-7EEAE340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061E0-D76C-4405-8C8A-D4771DF5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97F51-9243-4550-A12F-712C67F2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90C069-F7E5-454F-A75E-A51B8AB1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63960-6478-42DF-B8F9-3102EE161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7C461F-3AEA-4B48-A976-7615A853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E09D4-BAB4-4833-A2B0-8D9FD2BE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CB4761-8481-4931-A300-E414A1C5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15D7F-49F1-4433-B131-26287F56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7B312-CE90-47E2-A6E9-528EBC3D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3FB6DC-01B6-4A64-9FFF-7BC16F8EF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8076-C22B-4BCC-A9A5-9696C00A395F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FA303-D94A-4579-AA3E-880EEEDD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D23EB-AEE2-40E6-B6A7-32F952243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9314-29B3-4DC4-9353-BE8B1C9A9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14534-349D-4A3B-A75E-3186B7029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7575"/>
            <a:ext cx="9144000" cy="1068421"/>
          </a:xfrm>
        </p:spPr>
        <p:txBody>
          <a:bodyPr>
            <a:noAutofit/>
          </a:bodyPr>
          <a:lstStyle/>
          <a:p>
            <a:r>
              <a:rPr lang="ru-RU" sz="3600" dirty="0"/>
              <a:t>Исследование свойств локальных моделей при декодировании сигналов головного мозга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6B98C-AE64-4FD8-B095-FA45A6E2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174" y="3602038"/>
            <a:ext cx="3220825" cy="2723348"/>
          </a:xfrm>
        </p:spPr>
        <p:txBody>
          <a:bodyPr>
            <a:normAutofit/>
          </a:bodyPr>
          <a:lstStyle/>
          <a:p>
            <a:pPr algn="l"/>
            <a:r>
              <a:rPr lang="ru-RU" sz="1800" u="sng" dirty="0"/>
              <a:t>Выполнила:</a:t>
            </a:r>
            <a:r>
              <a:rPr lang="ru-RU" sz="1800" dirty="0"/>
              <a:t> </a:t>
            </a:r>
          </a:p>
          <a:p>
            <a:pPr algn="l"/>
            <a:r>
              <a:rPr lang="ru-RU" sz="1800" dirty="0"/>
              <a:t>студентка 576 группы</a:t>
            </a:r>
          </a:p>
          <a:p>
            <a:pPr algn="l"/>
            <a:r>
              <a:rPr lang="ru-RU" sz="1800" dirty="0"/>
              <a:t>Самохина Алина Максимовна</a:t>
            </a:r>
          </a:p>
          <a:p>
            <a:pPr algn="l"/>
            <a:endParaRPr lang="ru-RU" sz="1800" dirty="0"/>
          </a:p>
          <a:p>
            <a:pPr algn="l"/>
            <a:r>
              <a:rPr lang="ru-RU" sz="1800" u="sng" dirty="0"/>
              <a:t>Научный руководитель:</a:t>
            </a:r>
          </a:p>
          <a:p>
            <a:pPr algn="l"/>
            <a:r>
              <a:rPr lang="ru-RU" sz="1800" dirty="0" err="1"/>
              <a:t>Нейчев</a:t>
            </a:r>
            <a:r>
              <a:rPr lang="ru-RU" sz="1800" dirty="0"/>
              <a:t> </a:t>
            </a:r>
            <a:r>
              <a:rPr lang="ru-RU" sz="1800" dirty="0" err="1"/>
              <a:t>Радослав</a:t>
            </a:r>
            <a:r>
              <a:rPr lang="ru-RU" sz="1800" dirty="0"/>
              <a:t> Георгиев</a:t>
            </a:r>
          </a:p>
          <a:p>
            <a:pPr algn="l"/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43571E-D38E-4F38-BA81-5E97537A9651}"/>
              </a:ext>
            </a:extLst>
          </p:cNvPr>
          <p:cNvSpPr txBox="1">
            <a:spLocks/>
          </p:cNvSpPr>
          <p:nvPr/>
        </p:nvSpPr>
        <p:spPr>
          <a:xfrm>
            <a:off x="471339" y="20423"/>
            <a:ext cx="11142483" cy="941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Федеральное государственное автономное образовательное учреждение высшего образования «Московский физико-технический институт (национальный исследовательский </a:t>
            </a:r>
            <a:r>
              <a:rPr lang="ru-RU" sz="2000"/>
              <a:t>университет)»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7093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BCFE0B6-D46E-46B8-924C-04A62CFD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43638"/>
              </p:ext>
            </p:extLst>
          </p:nvPr>
        </p:nvGraphicFramePr>
        <p:xfrm>
          <a:off x="2158738" y="137160"/>
          <a:ext cx="4402326" cy="6583680"/>
        </p:xfrm>
        <a:graphic>
          <a:graphicData uri="http://schemas.openxmlformats.org/drawingml/2006/table">
            <a:tbl>
              <a:tblPr firstRow="1" firstCol="1" bandRow="1" bandCol="1">
                <a:tableStyleId>{F5AB1C69-6EDB-4FF4-983F-18BD219EF322}</a:tableStyleId>
              </a:tblPr>
              <a:tblGrid>
                <a:gridCol w="612742">
                  <a:extLst>
                    <a:ext uri="{9D8B030D-6E8A-4147-A177-3AD203B41FA5}">
                      <a16:colId xmlns:a16="http://schemas.microsoft.com/office/drawing/2014/main" val="1010869073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916691582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1872290767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3634258804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237254813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795466207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3293433116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243745576"/>
                    </a:ext>
                  </a:extLst>
                </a:gridCol>
                <a:gridCol w="473698">
                  <a:extLst>
                    <a:ext uri="{9D8B030D-6E8A-4147-A177-3AD203B41FA5}">
                      <a16:colId xmlns:a16="http://schemas.microsoft.com/office/drawing/2014/main" val="2884956379"/>
                    </a:ext>
                  </a:extLst>
                </a:gridCol>
              </a:tblGrid>
              <a:tr h="3205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y\x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74584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53280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35784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2834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01450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89845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30109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28128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86813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15212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50552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08579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0571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07417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07209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71442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35942"/>
                  </a:ext>
                </a:extLst>
              </a:tr>
              <a:tr h="32056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43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Широкоэкранный</PresentationFormat>
  <Paragraphs>98</Paragraphs>
  <Slides>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Исследование свойств локальных моделей при декодировании сигналов головного мозга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свойств локальных моделей при декодировании сигналов головного мозга</dc:title>
  <dc:creator>Samokhina Alina</dc:creator>
  <cp:lastModifiedBy>Samokhina Alina</cp:lastModifiedBy>
  <cp:revision>9</cp:revision>
  <dcterms:created xsi:type="dcterms:W3CDTF">2019-06-12T08:02:27Z</dcterms:created>
  <dcterms:modified xsi:type="dcterms:W3CDTF">2019-06-18T08:26:08Z</dcterms:modified>
</cp:coreProperties>
</file>