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Retail II - Sales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using Python (pandas, matplotlib, pptx)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pic>
        <p:nvPicPr>
          <p:cNvPr id="3" name="Picture 2" descr="monthly_sale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Products</a:t>
            </a:r>
          </a:p>
        </p:txBody>
      </p:sp>
      <p:pic>
        <p:nvPicPr>
          <p:cNvPr id="3" name="Picture 2" descr="top_produ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Countries</a:t>
            </a:r>
          </a:p>
        </p:txBody>
      </p:sp>
      <p:pic>
        <p:nvPicPr>
          <p:cNvPr id="3" name="Picture 2" descr="country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RFM - Monetary Distribution</a:t>
            </a:r>
          </a:p>
        </p:txBody>
      </p:sp>
      <p:pic>
        <p:nvPicPr>
          <p:cNvPr id="3" name="Picture 2" descr="rfm_monet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