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678A0-3C18-4E2E-8DB4-14DF6949E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993725-06A9-4B28-BF49-B6C57830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25C94-343F-42F2-A894-464A228D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BDC59-AF47-4FA2-8352-2DF012E3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4D359-38A8-4E5B-B11B-529E9F2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14A7-B639-442E-965A-DA1B48B6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BB223F-95C8-422D-A76D-FFE67A4E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94ABC-DC45-49A0-8E25-7BC1EC7D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71F17-68D2-41C9-A8EF-01193F17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7778F-1192-4702-A900-8B75D7F0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95D173-5342-44AC-9F25-AC502766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84FB7-A02E-4F09-84D4-B43D6900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8BF9F-AEB7-4C2F-BB93-818A2213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F74E7-FD06-4F82-B39B-4DC516ED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BF32F0-47C4-4147-AABF-0E88D1C0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26077-3469-4A6B-AA62-C24030EB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177EA-6608-4402-84D0-5EDA7815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5E55C-5673-43BE-BEF1-974E506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F4C71-C4CB-4733-BFF2-C6DD2C22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488FD-1BB6-4F52-B659-657CDB5D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E276B-C07A-4AF1-A22F-3882DA88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B329A-BC03-4C4D-A710-9B8A3AF0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59E0B-933E-44FA-8D0B-35C0EC65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4D834-3FD5-45CC-BC0C-7B2FA3E6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490C-4922-410F-8DE7-8DA96220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F73F3-901E-49D0-B441-0C46E7B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0169E-8F90-4462-9115-20B30B94A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90E4B-98D0-4535-A52A-EF71E557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D856E-F7C2-494B-B1F0-39589F0D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1681A-DA69-4DBB-B8A6-A4F2FAA8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871950-1024-4BB1-B2ED-DC742C4C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DE5CD-C399-4F20-88DA-C97267D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D9E2C-09C8-4904-8FE0-16785F17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B71E30-BBCD-4FBC-AAE9-1C94B40D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A36854-3911-4F55-BF7E-B818A391E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9E3F4-9EC0-4F83-9C45-5C8D242A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2861C1-477B-4EEE-8DEE-F4FC226C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3C4AF2-E5F0-4B22-94C8-6987F4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A7DD51-7FA2-4CF0-84F6-8F4898C8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C58D4-F8DD-40C4-BB9C-085D216F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3EC13-0722-42B0-86B3-D96EE15B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BA13F-11A2-44F9-A51F-847CBEF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EABCDB-79BD-46C7-91B8-60F560F2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2D5A4-9280-454F-A941-7048B647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F916A1-CA9E-4A2E-96E9-3F78F19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FDFDB-7573-42A1-B4F8-2780B6CA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705AA-D340-4B50-BAFD-19F85963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DC5FD-23FC-4317-A01C-647464FB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3BCF6F-1A9B-46A0-9F8F-AC66BE7A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58B31-A5B1-4DB1-BBEA-97F0F07F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5D2D1-4E81-4C52-BDF3-E3704B3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59ADA-D6A3-45E7-B06F-AF4B67C1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8425-1235-474D-AFCA-55C68A6F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293202-7C57-4027-B693-10D1620F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F82D3A-EB4B-47E6-A131-74E76024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70B6C-D9AF-441A-93B8-566728A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21A71-701A-40F3-92F0-A2A62DA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04CD5-86D2-4CB9-BAC1-816549A0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512C-B33E-45E1-A998-7CB1F614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28370-F298-4078-A2FE-498B26DE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F6A8AD-CDBC-4A15-A617-496681B19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54F7-F211-47E7-9F77-D4F56E34BE5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70996-9E1A-403D-8858-244C80F3F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B8C5E-EAD2-481F-9B89-ABE8B8AA0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55C02-AEDF-4824-95EA-99BFCB52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050" y="176160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Task Schedule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CA3EA-1A9F-454E-BBA2-6CEF01289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037" y="5037879"/>
            <a:ext cx="4445356" cy="1462230"/>
          </a:xfrm>
        </p:spPr>
        <p:txBody>
          <a:bodyPr anchor="t">
            <a:norm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             </a:t>
            </a:r>
            <a:r>
              <a:rPr lang="uk-UA" sz="2000" dirty="0" err="1">
                <a:solidFill>
                  <a:schemeClr val="tx2"/>
                </a:solidFill>
              </a:rPr>
              <a:t>Бучинський</a:t>
            </a:r>
            <a:r>
              <a:rPr lang="uk-UA" sz="2000" dirty="0">
                <a:solidFill>
                  <a:schemeClr val="tx2"/>
                </a:solidFill>
              </a:rPr>
              <a:t> Олександр</a:t>
            </a:r>
          </a:p>
          <a:p>
            <a:r>
              <a:rPr lang="uk-UA" sz="2000" dirty="0" err="1">
                <a:solidFill>
                  <a:schemeClr val="tx2"/>
                </a:solidFill>
              </a:rPr>
              <a:t>Бучинська</a:t>
            </a:r>
            <a:r>
              <a:rPr lang="uk-UA" sz="2000" dirty="0">
                <a:solidFill>
                  <a:schemeClr val="tx2"/>
                </a:solidFill>
              </a:rPr>
              <a:t> Аліна</a:t>
            </a:r>
          </a:p>
          <a:p>
            <a:r>
              <a:rPr lang="uk-UA" sz="2000" dirty="0" err="1">
                <a:solidFill>
                  <a:schemeClr val="tx2"/>
                </a:solidFill>
              </a:rPr>
              <a:t>Тихоліз</a:t>
            </a:r>
            <a:r>
              <a:rPr lang="uk-UA" sz="2000" dirty="0">
                <a:solidFill>
                  <a:schemeClr val="tx2"/>
                </a:solidFill>
              </a:rPr>
              <a:t> Світлана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6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97B37B-C253-4B05-87BD-F279D7A9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2" y="233891"/>
            <a:ext cx="11768667" cy="6505575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2"/>
                </a:solidFill>
              </a:rPr>
              <a:t>TaskSchedule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uk-UA" sz="2000" dirty="0">
                <a:solidFill>
                  <a:schemeClr val="tx2"/>
                </a:solidFill>
              </a:rPr>
              <a:t>націлений на групу працівників, які розробляють спільний проект. Наша аплікація допоможе розподілити проект на завдання, що буде спрощувати робочий процес та підвищить продуктивність.</a:t>
            </a:r>
          </a:p>
          <a:p>
            <a:pPr marL="0" indent="0">
              <a:buNone/>
            </a:pPr>
            <a:endParaRPr lang="en-US" sz="2000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uk-UA" sz="2000" u="sng" dirty="0">
                <a:solidFill>
                  <a:schemeClr val="tx2"/>
                </a:solidFill>
              </a:rPr>
              <a:t>Основні вимоги до аплікації:</a:t>
            </a:r>
          </a:p>
          <a:p>
            <a:r>
              <a:rPr lang="uk-UA" sz="2000" dirty="0">
                <a:solidFill>
                  <a:schemeClr val="tx2"/>
                </a:solidFill>
              </a:rPr>
              <a:t>Зрозумілий інтерфейс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Зручність користування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Надання користувачу можливості виконання базових операцій з завданнями, таких як створення, редагування, сортування, оновлення і </a:t>
            </a:r>
            <a:r>
              <a:rPr lang="uk-UA" sz="2000" dirty="0" err="1">
                <a:solidFill>
                  <a:schemeClr val="tx2"/>
                </a:solidFill>
              </a:rPr>
              <a:t>тд</a:t>
            </a:r>
            <a:r>
              <a:rPr lang="uk-UA" sz="2000" dirty="0">
                <a:solidFill>
                  <a:schemeClr val="tx2"/>
                </a:solidFill>
              </a:rPr>
              <a:t>. Також, надання можливості ставити терміни виконання.</a:t>
            </a:r>
          </a:p>
          <a:p>
            <a:r>
              <a:rPr lang="uk-UA" sz="2000" dirty="0">
                <a:solidFill>
                  <a:schemeClr val="tx2"/>
                </a:solidFill>
              </a:rPr>
              <a:t>Безпека (</a:t>
            </a:r>
            <a:r>
              <a:rPr lang="ru-RU" sz="2000" dirty="0" err="1">
                <a:solidFill>
                  <a:schemeClr val="tx2"/>
                </a:solidFill>
              </a:rPr>
              <a:t>аутентифікація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uk-UA" sz="2000" dirty="0">
                <a:solidFill>
                  <a:schemeClr val="tx2"/>
                </a:solidFill>
              </a:rPr>
              <a:t>та авторизація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користувачів</a:t>
            </a:r>
            <a:r>
              <a:rPr lang="ru-RU" sz="2000" dirty="0">
                <a:solidFill>
                  <a:schemeClr val="tx2"/>
                </a:solidFill>
              </a:rPr>
              <a:t> і контроль доступу (</a:t>
            </a:r>
            <a:r>
              <a:rPr lang="ru-RU" sz="2000" dirty="0" err="1">
                <a:solidFill>
                  <a:schemeClr val="tx2"/>
                </a:solidFill>
              </a:rPr>
              <a:t>наприклад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owner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reader </a:t>
            </a:r>
            <a:r>
              <a:rPr lang="ru-RU" sz="2000" dirty="0">
                <a:solidFill>
                  <a:schemeClr val="tx2"/>
                </a:solidFill>
              </a:rPr>
              <a:t>та</a:t>
            </a:r>
            <a:r>
              <a:rPr lang="en-US" sz="2000" dirty="0">
                <a:solidFill>
                  <a:schemeClr val="tx2"/>
                </a:solidFill>
              </a:rPr>
              <a:t> basic</a:t>
            </a:r>
            <a:r>
              <a:rPr lang="ru-RU" sz="2000" dirty="0">
                <a:solidFill>
                  <a:schemeClr val="tx2"/>
                </a:solidFill>
              </a:rPr>
              <a:t>)</a:t>
            </a:r>
            <a:r>
              <a:rPr lang="uk-UA" sz="2000" dirty="0">
                <a:solidFill>
                  <a:schemeClr val="tx2"/>
                </a:solidFill>
              </a:rPr>
              <a:t>)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Правильна архітектура для можливості майбутнього покращення та оновлення аплікації</a:t>
            </a:r>
          </a:p>
          <a:p>
            <a:pPr marL="0" indent="0">
              <a:buNone/>
            </a:pPr>
            <a:endParaRPr lang="uk-UA" sz="2000" dirty="0"/>
          </a:p>
          <a:p>
            <a:endParaRPr lang="uk-UA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601D-EB26-4042-B41E-BEA3BD02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6" y="430212"/>
            <a:ext cx="10915650" cy="5997575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2"/>
                </a:solidFill>
              </a:rPr>
              <a:t>Дошка на </a:t>
            </a:r>
            <a:r>
              <a:rPr lang="en-US" sz="2400" dirty="0">
                <a:solidFill>
                  <a:schemeClr val="tx2"/>
                </a:solidFill>
              </a:rPr>
              <a:t>GitHub, </a:t>
            </a:r>
            <a:r>
              <a:rPr lang="uk-UA" sz="2400" dirty="0">
                <a:solidFill>
                  <a:schemeClr val="tx2"/>
                </a:solidFill>
              </a:rPr>
              <a:t>для відстеження завдань з </a:t>
            </a:r>
            <a:r>
              <a:rPr lang="uk-UA" sz="2400" dirty="0" err="1">
                <a:solidFill>
                  <a:schemeClr val="tx2"/>
                </a:solidFill>
              </a:rPr>
              <a:t>стопчиками</a:t>
            </a:r>
            <a:r>
              <a:rPr lang="uk-UA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Planned, InProgress, </a:t>
            </a:r>
            <a:r>
              <a:rPr lang="en-US" sz="2400" dirty="0" err="1">
                <a:solidFill>
                  <a:schemeClr val="tx2"/>
                </a:solidFill>
              </a:rPr>
              <a:t>ReadyForReview</a:t>
            </a:r>
            <a:r>
              <a:rPr lang="en-US" sz="2400" dirty="0">
                <a:solidFill>
                  <a:schemeClr val="tx2"/>
                </a:solidFill>
              </a:rPr>
              <a:t>, Done</a:t>
            </a:r>
            <a:endParaRPr lang="uk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309968-F9C4-4BDC-B5E0-AB3340CC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" y="57149"/>
            <a:ext cx="7245653" cy="304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D4A0B-C1F6-450B-9912-2E1CD375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1" y="3478212"/>
            <a:ext cx="7245653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282D6-2327-42F5-B60A-65469F42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943100" cy="12477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DCE60-462F-4BE2-9D74-EA98DCC30414}"/>
              </a:ext>
            </a:extLst>
          </p:cNvPr>
          <p:cNvSpPr txBox="1"/>
          <p:nvPr/>
        </p:nvSpPr>
        <p:spPr>
          <a:xfrm>
            <a:off x="66675" y="2380469"/>
            <a:ext cx="274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Переваги: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Звіти та аналітика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Інтеграція з іншими інструментами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Спільна робота та комунікації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Розширення можливостей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Гнучкість та </a:t>
            </a:r>
            <a:r>
              <a:rPr lang="uk-UA" sz="2000" dirty="0" err="1">
                <a:solidFill>
                  <a:schemeClr val="tx2"/>
                </a:solidFill>
              </a:rPr>
              <a:t>налаштовуваність</a:t>
            </a:r>
            <a:endParaRPr lang="uk-UA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20629-8979-4239-A023-9301A12341F4}"/>
              </a:ext>
            </a:extLst>
          </p:cNvPr>
          <p:cNvSpPr txBox="1"/>
          <p:nvPr/>
        </p:nvSpPr>
        <p:spPr>
          <a:xfrm>
            <a:off x="3015164" y="4029998"/>
            <a:ext cx="43478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Недоліки: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Складність вивчення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Висока вартість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Залежність від інтернет -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підключення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Обмежена для невеликих проектів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715F08-D090-4E2C-9B05-FAC1DFCF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68" y="1881344"/>
            <a:ext cx="5299570" cy="2919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B1265-9E27-42CB-BF76-E5124EE06C31}"/>
              </a:ext>
            </a:extLst>
          </p:cNvPr>
          <p:cNvSpPr txBox="1"/>
          <p:nvPr/>
        </p:nvSpPr>
        <p:spPr>
          <a:xfrm>
            <a:off x="174181" y="999656"/>
            <a:ext cx="1002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2"/>
                </a:solidFill>
              </a:rPr>
              <a:t>Основний функціонал </a:t>
            </a:r>
            <a:r>
              <a:rPr lang="en-US" dirty="0">
                <a:solidFill>
                  <a:schemeClr val="tx2"/>
                </a:solidFill>
              </a:rPr>
              <a:t>Jira -  </a:t>
            </a:r>
            <a:r>
              <a:rPr lang="uk-UA" dirty="0">
                <a:solidFill>
                  <a:schemeClr val="tx2"/>
                </a:solidFill>
              </a:rPr>
              <a:t>це створення та керування задачами та проектами, </a:t>
            </a:r>
            <a:r>
              <a:rPr lang="uk-UA" dirty="0" err="1">
                <a:solidFill>
                  <a:schemeClr val="tx2"/>
                </a:solidFill>
              </a:rPr>
              <a:t>спринти</a:t>
            </a:r>
            <a:r>
              <a:rPr lang="uk-UA" dirty="0">
                <a:solidFill>
                  <a:schemeClr val="tx2"/>
                </a:solidFill>
              </a:rPr>
              <a:t> та </a:t>
            </a:r>
            <a:r>
              <a:rPr lang="en-US" dirty="0">
                <a:solidFill>
                  <a:schemeClr val="tx2"/>
                </a:solidFill>
              </a:rPr>
              <a:t>Scrum, </a:t>
            </a:r>
            <a:r>
              <a:rPr lang="uk-UA" dirty="0">
                <a:solidFill>
                  <a:schemeClr val="tx2"/>
                </a:solidFill>
              </a:rPr>
              <a:t>керування задачами та завданнями, відстеження часу виконання завдання, та можливість інтеграції з іншими інструментами як, наприклад </a:t>
            </a:r>
            <a:r>
              <a:rPr lang="en-US" dirty="0">
                <a:solidFill>
                  <a:schemeClr val="tx2"/>
                </a:solidFill>
              </a:rPr>
              <a:t>GitHub, Slack</a:t>
            </a:r>
          </a:p>
        </p:txBody>
      </p:sp>
    </p:spTree>
    <p:extLst>
      <p:ext uri="{BB962C8B-B14F-4D97-AF65-F5344CB8AC3E}">
        <p14:creationId xmlns:p14="http://schemas.microsoft.com/office/powerpoint/2010/main" val="293630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489CC-01AF-48C2-8D22-B575E40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7" y="265411"/>
            <a:ext cx="5164666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Azure DevOps Boards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81DA4-3630-4160-BDDD-1A24E7CA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31" y="2157958"/>
            <a:ext cx="4860569" cy="3100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EB304-9B84-430A-8B13-DA4A629F6191}"/>
              </a:ext>
            </a:extLst>
          </p:cNvPr>
          <p:cNvSpPr txBox="1"/>
          <p:nvPr/>
        </p:nvSpPr>
        <p:spPr>
          <a:xfrm>
            <a:off x="116732" y="2731331"/>
            <a:ext cx="4308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Переваги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Гнучкість </a:t>
            </a:r>
            <a:r>
              <a:rPr lang="uk-UA" sz="2000" dirty="0" err="1">
                <a:solidFill>
                  <a:schemeClr val="tx2"/>
                </a:solidFill>
              </a:rPr>
              <a:t>методологій</a:t>
            </a:r>
            <a:endParaRPr lang="uk-UA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зручний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Широкі можливості налаштувань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Інтеграція з іншими інструментами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Спільна робота та комунікації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Розширення можливостей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FB9B-1771-4EB0-8D5E-1BB8BBEA07A7}"/>
              </a:ext>
            </a:extLst>
          </p:cNvPr>
          <p:cNvSpPr txBox="1"/>
          <p:nvPr/>
        </p:nvSpPr>
        <p:spPr>
          <a:xfrm>
            <a:off x="4319293" y="4135437"/>
            <a:ext cx="311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Недоліки: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Вартість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Складність для великих проектів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Вивчення інструменту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Потребує стабільного інтернет- з</a:t>
            </a:r>
            <a:r>
              <a:rPr lang="en-US" sz="2000" dirty="0">
                <a:solidFill>
                  <a:schemeClr val="tx2"/>
                </a:solidFill>
              </a:rPr>
              <a:t>’</a:t>
            </a:r>
            <a:r>
              <a:rPr lang="uk-UA" sz="2000" dirty="0">
                <a:solidFill>
                  <a:schemeClr val="tx2"/>
                </a:solidFill>
              </a:rPr>
              <a:t>єднання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2FE98-C2B9-45A8-9CF6-4B38D68C0B2C}"/>
              </a:ext>
            </a:extLst>
          </p:cNvPr>
          <p:cNvSpPr txBox="1"/>
          <p:nvPr/>
        </p:nvSpPr>
        <p:spPr>
          <a:xfrm>
            <a:off x="76200" y="1285874"/>
            <a:ext cx="11801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chemeClr val="tx2"/>
                </a:solidFill>
              </a:rPr>
              <a:t>Основний функціонал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Azure DevOps Boards</a:t>
            </a:r>
            <a:r>
              <a:rPr lang="uk-UA" dirty="0">
                <a:solidFill>
                  <a:schemeClr val="tx2"/>
                </a:solidFill>
              </a:rPr>
              <a:t> – це створення задач та багів, </a:t>
            </a:r>
            <a:r>
              <a:rPr lang="uk-UA" dirty="0" err="1">
                <a:solidFill>
                  <a:schemeClr val="tx2"/>
                </a:solidFill>
              </a:rPr>
              <a:t>спринти</a:t>
            </a:r>
            <a:r>
              <a:rPr lang="uk-UA" dirty="0">
                <a:solidFill>
                  <a:schemeClr val="tx2"/>
                </a:solidFill>
              </a:rPr>
              <a:t> і </a:t>
            </a:r>
            <a:r>
              <a:rPr lang="uk-UA" dirty="0" err="1">
                <a:solidFill>
                  <a:schemeClr val="tx2"/>
                </a:solidFill>
              </a:rPr>
              <a:t>дашборди</a:t>
            </a:r>
            <a:r>
              <a:rPr lang="uk-UA" dirty="0">
                <a:solidFill>
                  <a:schemeClr val="tx2"/>
                </a:solidFill>
              </a:rPr>
              <a:t>, планування задач, відстеження прогресу, звіти і аналітика, інтеграція з іншими інструментами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uk-UA" dirty="0">
                <a:solidFill>
                  <a:schemeClr val="tx2"/>
                </a:solidFill>
              </a:rPr>
              <a:t>такими як </a:t>
            </a:r>
            <a:r>
              <a:rPr lang="en-US" dirty="0">
                <a:solidFill>
                  <a:schemeClr val="tx2"/>
                </a:solidFill>
              </a:rPr>
              <a:t>Azure Repos</a:t>
            </a:r>
            <a:r>
              <a:rPr lang="uk-UA" dirty="0">
                <a:solidFill>
                  <a:schemeClr val="tx2"/>
                </a:solidFill>
              </a:rPr>
              <a:t>, сповіщення та комунікація.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0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268</Words>
  <Application>Microsoft Office PowerPoint</Application>
  <PresentationFormat>Широкий екран</PresentationFormat>
  <Paragraphs>44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Task Schedule</vt:lpstr>
      <vt:lpstr>Презентація PowerPoint</vt:lpstr>
      <vt:lpstr>Дошка на GitHub, для відстеження завдань з стопчиками Planned, InProgress, ReadyForReview, Done</vt:lpstr>
      <vt:lpstr>Jira</vt:lpstr>
      <vt:lpstr>Azure DevOps 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Schedule</dc:title>
  <dc:creator>Alina Horkovaya</dc:creator>
  <cp:lastModifiedBy>Тихоліз Світлана</cp:lastModifiedBy>
  <cp:revision>5</cp:revision>
  <dcterms:created xsi:type="dcterms:W3CDTF">2023-09-12T19:53:18Z</dcterms:created>
  <dcterms:modified xsi:type="dcterms:W3CDTF">2024-02-29T17:54:03Z</dcterms:modified>
</cp:coreProperties>
</file>